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A9797E4-1DEC-4DB9-B721-9A295D9C5FD2}" type="datetimeFigureOut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0D24352-B28E-4E5F-B710-12382790AF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COURSE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Effects of Climate change on Agriculture and adaption.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5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Climate change and agriculture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Climate change is an important and most significant influence on agriculture.</a:t>
            </a:r>
          </a:p>
          <a:p>
            <a:pPr marL="68580" indent="0">
              <a:buNone/>
            </a:pPr>
            <a:r>
              <a:rPr lang="en-US" dirty="0" smtClean="0"/>
              <a:t>Factors that effect climate change: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Temperature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Precipitation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Humidity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Ocean currents and sea levels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winds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effect agriculture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Soil</a:t>
            </a:r>
          </a:p>
          <a:p>
            <a:r>
              <a:rPr lang="en-US" dirty="0" smtClean="0"/>
              <a:t>Rainfall</a:t>
            </a:r>
          </a:p>
          <a:p>
            <a:r>
              <a:rPr lang="en-US" dirty="0" smtClean="0"/>
              <a:t>irrigation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2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 for climate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                    </a:t>
            </a:r>
            <a:r>
              <a:rPr lang="en-US" dirty="0"/>
              <a:t>G</a:t>
            </a:r>
            <a:r>
              <a:rPr lang="en-US" dirty="0" smtClean="0"/>
              <a:t>reen house gasses.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5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01000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91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AGRICULTURAL COUNTRIES: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USA : wheat</a:t>
            </a:r>
          </a:p>
          <a:p>
            <a:r>
              <a:rPr lang="en-US" dirty="0" smtClean="0"/>
              <a:t>China : rice</a:t>
            </a:r>
          </a:p>
          <a:p>
            <a:r>
              <a:rPr lang="en-US" dirty="0" smtClean="0"/>
              <a:t>Brazil : soybean</a:t>
            </a:r>
          </a:p>
          <a:p>
            <a:r>
              <a:rPr lang="en-US" dirty="0" smtClean="0"/>
              <a:t>India : spice, wheat, rice</a:t>
            </a:r>
          </a:p>
          <a:p>
            <a:r>
              <a:rPr lang="en-US" dirty="0" smtClean="0"/>
              <a:t>Russia : sugar cane, wheat, potatoes</a:t>
            </a:r>
          </a:p>
          <a:p>
            <a:r>
              <a:rPr lang="en-US" dirty="0" smtClean="0"/>
              <a:t>France : flour, cereals</a:t>
            </a:r>
          </a:p>
          <a:p>
            <a:r>
              <a:rPr lang="en-US" dirty="0" smtClean="0"/>
              <a:t>Mexico : wheat, </a:t>
            </a:r>
            <a:r>
              <a:rPr lang="en-US" dirty="0" err="1" smtClean="0"/>
              <a:t>sugarcane,pepper</a:t>
            </a:r>
            <a:endParaRPr lang="en-US" dirty="0" smtClean="0"/>
          </a:p>
          <a:p>
            <a:r>
              <a:rPr lang="en-US" dirty="0" smtClean="0"/>
              <a:t>Japan : rice</a:t>
            </a:r>
          </a:p>
          <a:p>
            <a:r>
              <a:rPr lang="en-US" dirty="0" smtClean="0"/>
              <a:t>Germany : vegetables , fruits</a:t>
            </a:r>
          </a:p>
          <a:p>
            <a:r>
              <a:rPr lang="en-US" dirty="0" smtClean="0"/>
              <a:t>Turkey : tobacco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7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7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to </a:t>
            </a:r>
            <a:r>
              <a:rPr lang="en-US" dirty="0" err="1" smtClean="0"/>
              <a:t>answere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Ideal crops to grow in upcoming years?</a:t>
            </a:r>
          </a:p>
          <a:p>
            <a:r>
              <a:rPr lang="en-US" dirty="0" smtClean="0"/>
              <a:t>how can agriculture of a country benefit from climate change?</a:t>
            </a:r>
          </a:p>
          <a:p>
            <a:r>
              <a:rPr lang="en-US" dirty="0" smtClean="0"/>
              <a:t>how to Prevent exhaustion </a:t>
            </a:r>
            <a:r>
              <a:rPr lang="en-US" dirty="0"/>
              <a:t>of </a:t>
            </a:r>
            <a:r>
              <a:rPr lang="en-US" dirty="0" smtClean="0"/>
              <a:t>resources?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7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53</TotalTime>
  <Words>142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EDA COURSE PROJECT</vt:lpstr>
      <vt:lpstr>Climate change and agriculture</vt:lpstr>
      <vt:lpstr>Factors that effect agriculture</vt:lpstr>
      <vt:lpstr>Reason for climate change</vt:lpstr>
      <vt:lpstr>PowerPoint Presentation</vt:lpstr>
      <vt:lpstr>MAJOR AGRICULTURAL COUNTRIES:</vt:lpstr>
      <vt:lpstr>DATASETS</vt:lpstr>
      <vt:lpstr>Questions to answere: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COURSE PROJECT</dc:title>
  <dc:creator>hp</dc:creator>
  <cp:lastModifiedBy>hp</cp:lastModifiedBy>
  <cp:revision>6</cp:revision>
  <dcterms:created xsi:type="dcterms:W3CDTF">2022-04-10T18:21:07Z</dcterms:created>
  <dcterms:modified xsi:type="dcterms:W3CDTF">2022-04-10T19:14:20Z</dcterms:modified>
</cp:coreProperties>
</file>