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Gagalin" charset="1" panose="00000500000000000000"/>
      <p:regular r:id="rId15"/>
    </p:embeddedFont>
    <p:embeddedFont>
      <p:font typeface="Poppins Italic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0982" y="3415882"/>
            <a:ext cx="9592218" cy="161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898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982" y="4930134"/>
            <a:ext cx="708842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Abhishek Mehata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6189181"/>
            <a:chOff x="0" y="0"/>
            <a:chExt cx="3955527" cy="1630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630072"/>
            </a:xfrm>
            <a:custGeom>
              <a:avLst/>
              <a:gdLst/>
              <a:ahLst/>
              <a:cxnLst/>
              <a:rect r="r" b="b" t="t" l="l"/>
              <a:pathLst>
                <a:path h="1630072" w="3955527">
                  <a:moveTo>
                    <a:pt x="51549" y="0"/>
                  </a:moveTo>
                  <a:lnTo>
                    <a:pt x="3903978" y="0"/>
                  </a:lnTo>
                  <a:cubicBezTo>
                    <a:pt x="3932448" y="0"/>
                    <a:pt x="3955527" y="23079"/>
                    <a:pt x="3955527" y="51549"/>
                  </a:cubicBezTo>
                  <a:lnTo>
                    <a:pt x="3955527" y="1578524"/>
                  </a:lnTo>
                  <a:cubicBezTo>
                    <a:pt x="3955527" y="1606993"/>
                    <a:pt x="3932448" y="1630072"/>
                    <a:pt x="3903978" y="1630072"/>
                  </a:cubicBezTo>
                  <a:lnTo>
                    <a:pt x="51549" y="1630072"/>
                  </a:lnTo>
                  <a:cubicBezTo>
                    <a:pt x="23079" y="1630072"/>
                    <a:pt x="0" y="1606993"/>
                    <a:pt x="0" y="1578524"/>
                  </a:cubicBezTo>
                  <a:lnTo>
                    <a:pt x="0" y="51549"/>
                  </a:lnTo>
                  <a:cubicBezTo>
                    <a:pt x="0" y="23079"/>
                    <a:pt x="23079" y="0"/>
                    <a:pt x="5154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1687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67727" y="2096176"/>
            <a:ext cx="8146056" cy="119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7"/>
              </a:lnSpc>
            </a:pPr>
            <a:r>
              <a:rPr lang="en-US" sz="6933">
                <a:solidFill>
                  <a:srgbClr val="0A152F"/>
                </a:solidFill>
                <a:latin typeface="Gagalin"/>
                <a:ea typeface="Gagalin"/>
                <a:cs typeface="Gagalin"/>
                <a:sym typeface="Gagalin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87419" y="4278814"/>
            <a:ext cx="10713163" cy="474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PHP stands for "Hyper Text PreProcessor".</a:t>
            </a:r>
          </a:p>
          <a:p>
            <a:pPr algn="ctr">
              <a:lnSpc>
                <a:spcPts val="4706"/>
              </a:lnSpc>
            </a:pPr>
          </a:p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PHP is a server side scripting language.  </a:t>
            </a:r>
          </a:p>
          <a:p>
            <a:pPr algn="ctr">
              <a:lnSpc>
                <a:spcPts val="4706"/>
              </a:lnSpc>
            </a:pPr>
          </a:p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PHP is used to build dynamic websites.  </a:t>
            </a:r>
          </a:p>
          <a:p>
            <a:pPr algn="ctr">
              <a:lnSpc>
                <a:spcPts val="4706"/>
              </a:lnSpc>
            </a:pPr>
          </a:p>
          <a:p>
            <a:pPr algn="ctr">
              <a:lnSpc>
                <a:spcPts val="4706"/>
              </a:lnSpc>
            </a:pPr>
          </a:p>
          <a:p>
            <a:pPr algn="ctr">
              <a:lnSpc>
                <a:spcPts val="4706"/>
              </a:lnSpc>
            </a:p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68" y="1226573"/>
            <a:ext cx="13347864" cy="8347656"/>
            <a:chOff x="0" y="0"/>
            <a:chExt cx="3515487" cy="2198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15487" cy="2198560"/>
            </a:xfrm>
            <a:custGeom>
              <a:avLst/>
              <a:gdLst/>
              <a:ahLst/>
              <a:cxnLst/>
              <a:rect r="r" b="b" t="t" l="l"/>
              <a:pathLst>
                <a:path h="2198560" w="351548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2168979"/>
                  </a:lnTo>
                  <a:cubicBezTo>
                    <a:pt x="3515487" y="2176824"/>
                    <a:pt x="3512370" y="2184348"/>
                    <a:pt x="3506823" y="2189896"/>
                  </a:cubicBezTo>
                  <a:cubicBezTo>
                    <a:pt x="3501275" y="2195443"/>
                    <a:pt x="3493751" y="2198560"/>
                    <a:pt x="3485906" y="2198560"/>
                  </a:cubicBezTo>
                  <a:lnTo>
                    <a:pt x="29581" y="2198560"/>
                  </a:lnTo>
                  <a:cubicBezTo>
                    <a:pt x="13244" y="2198560"/>
                    <a:pt x="0" y="2185316"/>
                    <a:pt x="0" y="2168979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515487" cy="2255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60329" y="1045598"/>
            <a:ext cx="636734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A152F"/>
                </a:solidFill>
                <a:latin typeface="Gagalin"/>
                <a:ea typeface="Gagalin"/>
                <a:cs typeface="Gagalin"/>
                <a:sym typeface="Gagalin"/>
              </a:rPr>
              <a:t>HISTORY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8575" y="2386364"/>
            <a:ext cx="11390851" cy="697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PHP was created in 1994 by Rasmus Lerdorf as tool to manage his personal website .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It was initially developed to manage web &lt;forms/&gt;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It was originally developed as CGI tool .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It became the full programming language with the release of PHP 3 in 1997.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Later on PHP was also embedded in HTML to write the both &lt;HTML&gt; and &lt;php&gt; code in single file.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latest version of PHP is PHP8.3 which is recently released in 2023 with more security and performance updates.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708338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1584513"/>
            <a:ext cx="9085687" cy="1045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>
                <a:solidFill>
                  <a:srgbClr val="0A152F"/>
                </a:solidFill>
                <a:latin typeface="Gagalin"/>
                <a:ea typeface="Gagalin"/>
                <a:cs typeface="Gagalin"/>
                <a:sym typeface="Gagalin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39075" y="2871031"/>
            <a:ext cx="11390851" cy="6480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Open Source and Free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Server-side scripting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Database Connectivity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Security Features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Interpreted Language</a:t>
            </a:r>
          </a:p>
          <a:p>
            <a:pPr algn="l">
              <a:lnSpc>
                <a:spcPts val="3942"/>
              </a:lnSpc>
            </a:pP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Built-in Functions</a:t>
            </a: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3942"/>
              </a:lnSpc>
            </a:p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7183" y="1167572"/>
            <a:ext cx="8587946" cy="8573160"/>
            <a:chOff x="0" y="0"/>
            <a:chExt cx="2778283" cy="277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78283" cy="2773499"/>
            </a:xfrm>
            <a:custGeom>
              <a:avLst/>
              <a:gdLst/>
              <a:ahLst/>
              <a:cxnLst/>
              <a:rect r="r" b="b" t="t" l="l"/>
              <a:pathLst>
                <a:path h="2773499" w="2778283">
                  <a:moveTo>
                    <a:pt x="45976" y="0"/>
                  </a:moveTo>
                  <a:lnTo>
                    <a:pt x="2732307" y="0"/>
                  </a:lnTo>
                  <a:cubicBezTo>
                    <a:pt x="2744500" y="0"/>
                    <a:pt x="2756194" y="4844"/>
                    <a:pt x="2764817" y="13466"/>
                  </a:cubicBezTo>
                  <a:cubicBezTo>
                    <a:pt x="2773439" y="22088"/>
                    <a:pt x="2778283" y="33782"/>
                    <a:pt x="2778283" y="45976"/>
                  </a:cubicBezTo>
                  <a:lnTo>
                    <a:pt x="2778283" y="2727523"/>
                  </a:lnTo>
                  <a:cubicBezTo>
                    <a:pt x="2778283" y="2739717"/>
                    <a:pt x="2773439" y="2751411"/>
                    <a:pt x="2764817" y="2760033"/>
                  </a:cubicBezTo>
                  <a:cubicBezTo>
                    <a:pt x="2756194" y="2768655"/>
                    <a:pt x="2744500" y="2773499"/>
                    <a:pt x="2732307" y="2773499"/>
                  </a:cubicBezTo>
                  <a:lnTo>
                    <a:pt x="45976" y="2773499"/>
                  </a:lnTo>
                  <a:cubicBezTo>
                    <a:pt x="33782" y="2773499"/>
                    <a:pt x="22088" y="2768655"/>
                    <a:pt x="13466" y="2760033"/>
                  </a:cubicBezTo>
                  <a:cubicBezTo>
                    <a:pt x="4844" y="2751411"/>
                    <a:pt x="0" y="2739717"/>
                    <a:pt x="0" y="2727523"/>
                  </a:cubicBezTo>
                  <a:lnTo>
                    <a:pt x="0" y="45976"/>
                  </a:lnTo>
                  <a:cubicBezTo>
                    <a:pt x="0" y="33782"/>
                    <a:pt x="4844" y="22088"/>
                    <a:pt x="13466" y="13466"/>
                  </a:cubicBezTo>
                  <a:cubicBezTo>
                    <a:pt x="22088" y="4844"/>
                    <a:pt x="33782" y="0"/>
                    <a:pt x="4597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78283" cy="2830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64778"/>
            <a:ext cx="10238269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HELLO WORLD PROGRAM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81106"/>
            <a:ext cx="7711355" cy="421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3416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&lt;?php</a:t>
            </a:r>
          </a:p>
          <a:p>
            <a:pPr algn="l">
              <a:lnSpc>
                <a:spcPts val="4782"/>
              </a:lnSpc>
            </a:pPr>
            <a:r>
              <a:rPr lang="en-US" sz="34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416" i="true">
                <a:solidFill>
                  <a:srgbClr val="545454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/* echo is a print command */</a:t>
            </a:r>
          </a:p>
          <a:p>
            <a:pPr algn="l">
              <a:lnSpc>
                <a:spcPts val="4782"/>
              </a:lnSpc>
            </a:pPr>
            <a:r>
              <a:rPr lang="en-US" sz="3416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     </a:t>
            </a:r>
            <a:r>
              <a:rPr lang="en-US" sz="3416" b="true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echo</a:t>
            </a:r>
            <a:r>
              <a:rPr lang="en-US" sz="34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16">
                <a:solidFill>
                  <a:srgbClr val="FF5757"/>
                </a:solidFill>
                <a:latin typeface="Poppins"/>
                <a:ea typeface="Poppins"/>
                <a:cs typeface="Poppins"/>
                <a:sym typeface="Poppins"/>
              </a:rPr>
              <a:t>"Hello world!"</a:t>
            </a:r>
            <a:r>
              <a:rPr lang="en-US" sz="34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4782"/>
              </a:lnSpc>
            </a:pPr>
            <a:r>
              <a:rPr lang="en-US" sz="34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    </a:t>
            </a:r>
            <a:r>
              <a:rPr lang="en-US" sz="3416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?&gt;</a:t>
            </a:r>
          </a:p>
          <a:p>
            <a:pPr algn="l">
              <a:lnSpc>
                <a:spcPts val="4782"/>
              </a:lnSpc>
            </a:pPr>
          </a:p>
          <a:p>
            <a:pPr algn="l">
              <a:lnSpc>
                <a:spcPts val="4782"/>
              </a:lnSpc>
            </a:pPr>
          </a:p>
          <a:p>
            <a:pPr algn="l">
              <a:lnSpc>
                <a:spcPts val="4782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9420206" y="1167572"/>
            <a:ext cx="8587946" cy="8573160"/>
            <a:chOff x="0" y="0"/>
            <a:chExt cx="2778283" cy="27734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78283" cy="2773499"/>
            </a:xfrm>
            <a:custGeom>
              <a:avLst/>
              <a:gdLst/>
              <a:ahLst/>
              <a:cxnLst/>
              <a:rect r="r" b="b" t="t" l="l"/>
              <a:pathLst>
                <a:path h="2773499" w="2778283">
                  <a:moveTo>
                    <a:pt x="45976" y="0"/>
                  </a:moveTo>
                  <a:lnTo>
                    <a:pt x="2732307" y="0"/>
                  </a:lnTo>
                  <a:cubicBezTo>
                    <a:pt x="2744500" y="0"/>
                    <a:pt x="2756194" y="4844"/>
                    <a:pt x="2764817" y="13466"/>
                  </a:cubicBezTo>
                  <a:cubicBezTo>
                    <a:pt x="2773439" y="22088"/>
                    <a:pt x="2778283" y="33782"/>
                    <a:pt x="2778283" y="45976"/>
                  </a:cubicBezTo>
                  <a:lnTo>
                    <a:pt x="2778283" y="2727523"/>
                  </a:lnTo>
                  <a:cubicBezTo>
                    <a:pt x="2778283" y="2739717"/>
                    <a:pt x="2773439" y="2751411"/>
                    <a:pt x="2764817" y="2760033"/>
                  </a:cubicBezTo>
                  <a:cubicBezTo>
                    <a:pt x="2756194" y="2768655"/>
                    <a:pt x="2744500" y="2773499"/>
                    <a:pt x="2732307" y="2773499"/>
                  </a:cubicBezTo>
                  <a:lnTo>
                    <a:pt x="45976" y="2773499"/>
                  </a:lnTo>
                  <a:cubicBezTo>
                    <a:pt x="33782" y="2773499"/>
                    <a:pt x="22088" y="2768655"/>
                    <a:pt x="13466" y="2760033"/>
                  </a:cubicBezTo>
                  <a:cubicBezTo>
                    <a:pt x="4844" y="2751411"/>
                    <a:pt x="0" y="2739717"/>
                    <a:pt x="0" y="2727523"/>
                  </a:cubicBezTo>
                  <a:lnTo>
                    <a:pt x="0" y="45976"/>
                  </a:lnTo>
                  <a:cubicBezTo>
                    <a:pt x="0" y="33782"/>
                    <a:pt x="4844" y="22088"/>
                    <a:pt x="13466" y="13466"/>
                  </a:cubicBezTo>
                  <a:cubicBezTo>
                    <a:pt x="22088" y="4844"/>
                    <a:pt x="33782" y="0"/>
                    <a:pt x="4597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778283" cy="2830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720291" y="1529637"/>
            <a:ext cx="7987776" cy="757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b="true" sz="2816">
                <a:solidFill>
                  <a:srgbClr val="FF5757"/>
                </a:solidFill>
                <a:latin typeface="Poppins Bold"/>
                <a:ea typeface="Poppins Bold"/>
                <a:cs typeface="Poppins Bold"/>
                <a:sym typeface="Poppins Bold"/>
              </a:rPr>
              <a:t>Code Explanation:</a:t>
            </a: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4082"/>
              </a:lnSpc>
            </a:pPr>
            <a:r>
              <a:rPr lang="en-US" sz="2916" b="true">
                <a:solidFill>
                  <a:srgbClr val="0D3F99"/>
                </a:solidFill>
                <a:latin typeface="Poppins Bold"/>
                <a:ea typeface="Poppins Bold"/>
                <a:cs typeface="Poppins Bold"/>
                <a:sym typeface="Poppins Bold"/>
              </a:rPr>
              <a:t>&lt;?php</a:t>
            </a:r>
            <a:r>
              <a:rPr lang="en-US" sz="29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is opening &lt;Tag /&gt; of PHP</a:t>
            </a: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3942"/>
              </a:lnSpc>
            </a:pPr>
            <a:r>
              <a:rPr lang="en-US" sz="2816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/* echo is a print command */</a:t>
            </a:r>
            <a:r>
              <a:rPr lang="en-US" sz="2816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is comment in PHP</a:t>
            </a: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4362"/>
              </a:lnSpc>
            </a:pPr>
            <a:r>
              <a:rPr lang="en-US" sz="31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3116" b="true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echo</a:t>
            </a:r>
            <a:r>
              <a:rPr lang="en-US" sz="31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statement is used to output the text.</a:t>
            </a: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3942"/>
              </a:lnSpc>
            </a:pPr>
            <a:r>
              <a:rPr lang="en-US" sz="2816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?&gt;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is closing tag of php</a:t>
            </a: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3942"/>
              </a:lnSpc>
            </a:pPr>
          </a:p>
          <a:p>
            <a:pPr algn="l">
              <a:lnSpc>
                <a:spcPts val="3942"/>
              </a:lnSpc>
            </a:p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2133"/>
            <a:ext cx="7615488" cy="103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1"/>
              </a:lnSpc>
            </a:pPr>
            <a:r>
              <a:rPr lang="en-US" sz="596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ROADMAP &amp; SALARY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1191896"/>
            <a:ext cx="8067939" cy="7057845"/>
            <a:chOff x="0" y="0"/>
            <a:chExt cx="2610055" cy="2283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10055" cy="2283280"/>
            </a:xfrm>
            <a:custGeom>
              <a:avLst/>
              <a:gdLst/>
              <a:ahLst/>
              <a:cxnLst/>
              <a:rect r="r" b="b" t="t" l="l"/>
              <a:pathLst>
                <a:path h="2283280" w="2610055">
                  <a:moveTo>
                    <a:pt x="48939" y="0"/>
                  </a:moveTo>
                  <a:lnTo>
                    <a:pt x="2561116" y="0"/>
                  </a:lnTo>
                  <a:cubicBezTo>
                    <a:pt x="2574096" y="0"/>
                    <a:pt x="2586543" y="5156"/>
                    <a:pt x="2595721" y="14334"/>
                  </a:cubicBezTo>
                  <a:cubicBezTo>
                    <a:pt x="2604899" y="23512"/>
                    <a:pt x="2610055" y="35960"/>
                    <a:pt x="2610055" y="48939"/>
                  </a:cubicBezTo>
                  <a:lnTo>
                    <a:pt x="2610055" y="2234341"/>
                  </a:lnTo>
                  <a:cubicBezTo>
                    <a:pt x="2610055" y="2261370"/>
                    <a:pt x="2588144" y="2283280"/>
                    <a:pt x="2561116" y="2283280"/>
                  </a:cubicBezTo>
                  <a:lnTo>
                    <a:pt x="48939" y="2283280"/>
                  </a:lnTo>
                  <a:cubicBezTo>
                    <a:pt x="21911" y="2283280"/>
                    <a:pt x="0" y="2261370"/>
                    <a:pt x="0" y="2234341"/>
                  </a:cubicBezTo>
                  <a:lnTo>
                    <a:pt x="0" y="48939"/>
                  </a:lnTo>
                  <a:cubicBezTo>
                    <a:pt x="0" y="21911"/>
                    <a:pt x="21911" y="0"/>
                    <a:pt x="4893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610055" cy="2397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sz="36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Salary of PHP developer</a:t>
              </a:r>
            </a:p>
            <a:p>
              <a:pPr algn="ctr">
                <a:lnSpc>
                  <a:spcPts val="433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Fresher</a:t>
              </a: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[0-2 yr. exp]= $40k to $50k per annum      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Mid Level</a:t>
              </a: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[3-5 yr. exp]= $60k to $75k per annum    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Senior Level</a:t>
              </a: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[6+ yrs. exp]= $75k to $100k+ per year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Remote/Freelancing</a:t>
              </a: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=  $30 to $60 per hour.              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1028700"/>
            <a:ext cx="4307556" cy="3243101"/>
            <a:chOff x="0" y="0"/>
            <a:chExt cx="1393535" cy="10491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3535" cy="1049174"/>
            </a:xfrm>
            <a:custGeom>
              <a:avLst/>
              <a:gdLst/>
              <a:ahLst/>
              <a:cxnLst/>
              <a:rect r="r" b="b" t="t" l="l"/>
              <a:pathLst>
                <a:path h="1049174" w="1393535">
                  <a:moveTo>
                    <a:pt x="91662" y="0"/>
                  </a:moveTo>
                  <a:lnTo>
                    <a:pt x="1301874" y="0"/>
                  </a:lnTo>
                  <a:cubicBezTo>
                    <a:pt x="1326184" y="0"/>
                    <a:pt x="1349499" y="9657"/>
                    <a:pt x="1366688" y="26847"/>
                  </a:cubicBezTo>
                  <a:cubicBezTo>
                    <a:pt x="1383878" y="44037"/>
                    <a:pt x="1393535" y="67352"/>
                    <a:pt x="1393535" y="91662"/>
                  </a:cubicBezTo>
                  <a:lnTo>
                    <a:pt x="1393535" y="957513"/>
                  </a:lnTo>
                  <a:cubicBezTo>
                    <a:pt x="1393535" y="981823"/>
                    <a:pt x="1383878" y="1005137"/>
                    <a:pt x="1366688" y="1022327"/>
                  </a:cubicBezTo>
                  <a:cubicBezTo>
                    <a:pt x="1349499" y="1039517"/>
                    <a:pt x="1326184" y="1049174"/>
                    <a:pt x="1301874" y="1049174"/>
                  </a:cubicBezTo>
                  <a:lnTo>
                    <a:pt x="91662" y="1049174"/>
                  </a:lnTo>
                  <a:cubicBezTo>
                    <a:pt x="67352" y="1049174"/>
                    <a:pt x="44037" y="1039517"/>
                    <a:pt x="26847" y="1022327"/>
                  </a:cubicBezTo>
                  <a:cubicBezTo>
                    <a:pt x="9657" y="1005137"/>
                    <a:pt x="0" y="981823"/>
                    <a:pt x="0" y="957513"/>
                  </a:cubicBezTo>
                  <a:lnTo>
                    <a:pt x="0" y="91662"/>
                  </a:lnTo>
                  <a:cubicBezTo>
                    <a:pt x="0" y="67352"/>
                    <a:pt x="9657" y="44037"/>
                    <a:pt x="26847" y="26847"/>
                  </a:cubicBezTo>
                  <a:cubicBezTo>
                    <a:pt x="44037" y="9657"/>
                    <a:pt x="67352" y="0"/>
                    <a:pt x="91662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393535" cy="1115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Basics of Web Dev.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Learn HTML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Learn CSS 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Learn JS    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765286" y="1028700"/>
            <a:ext cx="4208662" cy="3243101"/>
            <a:chOff x="0" y="0"/>
            <a:chExt cx="1361542" cy="10491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61542" cy="1049174"/>
            </a:xfrm>
            <a:custGeom>
              <a:avLst/>
              <a:gdLst/>
              <a:ahLst/>
              <a:cxnLst/>
              <a:rect r="r" b="b" t="t" l="l"/>
              <a:pathLst>
                <a:path h="1049174" w="1361542">
                  <a:moveTo>
                    <a:pt x="93816" y="0"/>
                  </a:moveTo>
                  <a:lnTo>
                    <a:pt x="1267727" y="0"/>
                  </a:lnTo>
                  <a:cubicBezTo>
                    <a:pt x="1292608" y="0"/>
                    <a:pt x="1316471" y="9884"/>
                    <a:pt x="1334065" y="27478"/>
                  </a:cubicBezTo>
                  <a:cubicBezTo>
                    <a:pt x="1351658" y="45072"/>
                    <a:pt x="1361542" y="68934"/>
                    <a:pt x="1361542" y="93816"/>
                  </a:cubicBezTo>
                  <a:lnTo>
                    <a:pt x="1361542" y="955359"/>
                  </a:lnTo>
                  <a:cubicBezTo>
                    <a:pt x="1361542" y="1007172"/>
                    <a:pt x="1319540" y="1049174"/>
                    <a:pt x="1267727" y="1049174"/>
                  </a:cubicBezTo>
                  <a:lnTo>
                    <a:pt x="93816" y="1049174"/>
                  </a:lnTo>
                  <a:cubicBezTo>
                    <a:pt x="42003" y="1049174"/>
                    <a:pt x="0" y="1007172"/>
                    <a:pt x="0" y="955359"/>
                  </a:cubicBezTo>
                  <a:lnTo>
                    <a:pt x="0" y="93816"/>
                  </a:lnTo>
                  <a:cubicBezTo>
                    <a:pt x="0" y="68934"/>
                    <a:pt x="9884" y="45072"/>
                    <a:pt x="27478" y="27478"/>
                  </a:cubicBezTo>
                  <a:cubicBezTo>
                    <a:pt x="45072" y="9884"/>
                    <a:pt x="68934" y="0"/>
                    <a:pt x="9381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361542" cy="1115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Learn Basics 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Fundamentals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Functions       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Arrays              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File Handling. 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4469626"/>
            <a:ext cx="4307556" cy="3780115"/>
            <a:chOff x="0" y="0"/>
            <a:chExt cx="1393535" cy="12229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93535" cy="1222903"/>
            </a:xfrm>
            <a:custGeom>
              <a:avLst/>
              <a:gdLst/>
              <a:ahLst/>
              <a:cxnLst/>
              <a:rect r="r" b="b" t="t" l="l"/>
              <a:pathLst>
                <a:path h="1222903" w="1393535">
                  <a:moveTo>
                    <a:pt x="91662" y="0"/>
                  </a:moveTo>
                  <a:lnTo>
                    <a:pt x="1301874" y="0"/>
                  </a:lnTo>
                  <a:cubicBezTo>
                    <a:pt x="1326184" y="0"/>
                    <a:pt x="1349499" y="9657"/>
                    <a:pt x="1366688" y="26847"/>
                  </a:cubicBezTo>
                  <a:cubicBezTo>
                    <a:pt x="1383878" y="44037"/>
                    <a:pt x="1393535" y="67352"/>
                    <a:pt x="1393535" y="91662"/>
                  </a:cubicBezTo>
                  <a:lnTo>
                    <a:pt x="1393535" y="1131242"/>
                  </a:lnTo>
                  <a:cubicBezTo>
                    <a:pt x="1393535" y="1155552"/>
                    <a:pt x="1383878" y="1178866"/>
                    <a:pt x="1366688" y="1196056"/>
                  </a:cubicBezTo>
                  <a:cubicBezTo>
                    <a:pt x="1349499" y="1213246"/>
                    <a:pt x="1326184" y="1222903"/>
                    <a:pt x="1301874" y="1222903"/>
                  </a:cubicBezTo>
                  <a:lnTo>
                    <a:pt x="91662" y="1222903"/>
                  </a:lnTo>
                  <a:cubicBezTo>
                    <a:pt x="41038" y="1222903"/>
                    <a:pt x="0" y="1181865"/>
                    <a:pt x="0" y="1131242"/>
                  </a:cubicBezTo>
                  <a:lnTo>
                    <a:pt x="0" y="91662"/>
                  </a:lnTo>
                  <a:cubicBezTo>
                    <a:pt x="0" y="67352"/>
                    <a:pt x="9657" y="44037"/>
                    <a:pt x="26847" y="26847"/>
                  </a:cubicBezTo>
                  <a:cubicBezTo>
                    <a:pt x="44037" y="9657"/>
                    <a:pt x="67352" y="0"/>
                    <a:pt x="91662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393535" cy="1289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Master OOP and Database operations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</a:t>
              </a: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Learn OOP’s concept.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Learn to work with   different databases.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765286" y="4469626"/>
            <a:ext cx="4208662" cy="3780115"/>
            <a:chOff x="0" y="0"/>
            <a:chExt cx="1361542" cy="12229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61542" cy="1222903"/>
            </a:xfrm>
            <a:custGeom>
              <a:avLst/>
              <a:gdLst/>
              <a:ahLst/>
              <a:cxnLst/>
              <a:rect r="r" b="b" t="t" l="l"/>
              <a:pathLst>
                <a:path h="1222903" w="1361542">
                  <a:moveTo>
                    <a:pt x="93816" y="0"/>
                  </a:moveTo>
                  <a:lnTo>
                    <a:pt x="1267727" y="0"/>
                  </a:lnTo>
                  <a:cubicBezTo>
                    <a:pt x="1292608" y="0"/>
                    <a:pt x="1316471" y="9884"/>
                    <a:pt x="1334065" y="27478"/>
                  </a:cubicBezTo>
                  <a:cubicBezTo>
                    <a:pt x="1351658" y="45072"/>
                    <a:pt x="1361542" y="68934"/>
                    <a:pt x="1361542" y="93816"/>
                  </a:cubicBezTo>
                  <a:lnTo>
                    <a:pt x="1361542" y="1129088"/>
                  </a:lnTo>
                  <a:cubicBezTo>
                    <a:pt x="1361542" y="1180901"/>
                    <a:pt x="1319540" y="1222903"/>
                    <a:pt x="1267727" y="1222903"/>
                  </a:cubicBezTo>
                  <a:lnTo>
                    <a:pt x="93816" y="1222903"/>
                  </a:lnTo>
                  <a:cubicBezTo>
                    <a:pt x="42003" y="1222903"/>
                    <a:pt x="0" y="1180901"/>
                    <a:pt x="0" y="1129088"/>
                  </a:cubicBezTo>
                  <a:lnTo>
                    <a:pt x="0" y="93816"/>
                  </a:lnTo>
                  <a:cubicBezTo>
                    <a:pt x="0" y="68934"/>
                    <a:pt x="9884" y="45072"/>
                    <a:pt x="27478" y="27478"/>
                  </a:cubicBezTo>
                  <a:cubicBezTo>
                    <a:pt x="45072" y="9884"/>
                    <a:pt x="68934" y="0"/>
                    <a:pt x="9381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361542" cy="1289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Work with Frameworks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A152F">
                      <a:alpha val="7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Explore Laravel, Symfony, or CodeIgniter to improve your speed and code maintainability.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643812" y="-2133"/>
            <a:ext cx="7615488" cy="103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1"/>
              </a:lnSpc>
            </a:pPr>
            <a:r>
              <a:rPr lang="en-US" sz="596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ROADMAP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144000" y="8449767"/>
            <a:ext cx="8829949" cy="1416862"/>
            <a:chOff x="0" y="0"/>
            <a:chExt cx="2856573" cy="45836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56573" cy="458368"/>
            </a:xfrm>
            <a:custGeom>
              <a:avLst/>
              <a:gdLst/>
              <a:ahLst/>
              <a:cxnLst/>
              <a:rect r="r" b="b" t="t" l="l"/>
              <a:pathLst>
                <a:path h="458368" w="2856573">
                  <a:moveTo>
                    <a:pt x="44716" y="0"/>
                  </a:moveTo>
                  <a:lnTo>
                    <a:pt x="2811857" y="0"/>
                  </a:lnTo>
                  <a:cubicBezTo>
                    <a:pt x="2836553" y="0"/>
                    <a:pt x="2856573" y="20020"/>
                    <a:pt x="2856573" y="44716"/>
                  </a:cubicBezTo>
                  <a:lnTo>
                    <a:pt x="2856573" y="413652"/>
                  </a:lnTo>
                  <a:cubicBezTo>
                    <a:pt x="2856573" y="425512"/>
                    <a:pt x="2851862" y="436885"/>
                    <a:pt x="2843476" y="445271"/>
                  </a:cubicBezTo>
                  <a:cubicBezTo>
                    <a:pt x="2835090" y="453657"/>
                    <a:pt x="2823716" y="458368"/>
                    <a:pt x="2811857" y="458368"/>
                  </a:cubicBezTo>
                  <a:lnTo>
                    <a:pt x="44716" y="458368"/>
                  </a:lnTo>
                  <a:cubicBezTo>
                    <a:pt x="32856" y="458368"/>
                    <a:pt x="21483" y="453657"/>
                    <a:pt x="13097" y="445271"/>
                  </a:cubicBezTo>
                  <a:cubicBezTo>
                    <a:pt x="4711" y="436885"/>
                    <a:pt x="0" y="425512"/>
                    <a:pt x="0" y="413652"/>
                  </a:cubicBezTo>
                  <a:lnTo>
                    <a:pt x="0" y="44716"/>
                  </a:lnTo>
                  <a:cubicBezTo>
                    <a:pt x="0" y="32856"/>
                    <a:pt x="4711" y="21483"/>
                    <a:pt x="13097" y="13097"/>
                  </a:cubicBezTo>
                  <a:cubicBezTo>
                    <a:pt x="21483" y="4711"/>
                    <a:pt x="32856" y="0"/>
                    <a:pt x="4471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2856573" cy="52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A152F">
                      <a:alpha val="74902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PROJECTS &amp; PRACTICE | PRACTICE | PRACTICE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7684" y="2610822"/>
            <a:ext cx="10252632" cy="503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b="true" sz="170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DAGgAiDh6Ts</dc:identifier>
  <dcterms:modified xsi:type="dcterms:W3CDTF">2011-08-01T06:04:30Z</dcterms:modified>
  <cp:revision>1</cp:revision>
  <dc:title>PHP</dc:title>
</cp:coreProperties>
</file>