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3CBE02-38C5-43AA-B151-B4DB1E03A1A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746496-A553-4E80-BA95-21D32D1A1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 smtClean="0"/>
              <a:t>The Battle of Neighborhood</a:t>
            </a:r>
            <a:br>
              <a:rPr lang="en-US" i="1" u="sng" dirty="0" smtClean="0"/>
            </a:br>
            <a:r>
              <a:rPr lang="en-US" sz="2700" i="1" u="sng" dirty="0" smtClean="0"/>
              <a:t>(Applied Data Science project)</a:t>
            </a:r>
            <a:endParaRPr lang="en-US" sz="27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214686"/>
            <a:ext cx="7772400" cy="1199704"/>
          </a:xfrm>
        </p:spPr>
        <p:txBody>
          <a:bodyPr/>
          <a:lstStyle/>
          <a:p>
            <a:pPr algn="ctr"/>
            <a:r>
              <a:rPr lang="en-US" b="1" i="1" dirty="0" smtClean="0"/>
              <a:t>Detecting location Information for Opening Indian restaurant in Toronto ,Canada</a:t>
            </a:r>
            <a:endParaRPr 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following areas comparatively lack in the</a:t>
            </a:r>
          </a:p>
          <a:p>
            <a:pPr>
              <a:buNone/>
            </a:pPr>
            <a:r>
              <a:rPr lang="en-US" dirty="0" smtClean="0"/>
              <a:t>no. of Indian Restaurant.</a:t>
            </a:r>
          </a:p>
          <a:p>
            <a:r>
              <a:rPr lang="en-US" dirty="0" smtClean="0"/>
              <a:t>Christie.</a:t>
            </a:r>
            <a:endParaRPr lang="en-US" dirty="0" smtClean="0"/>
          </a:p>
          <a:p>
            <a:r>
              <a:rPr lang="en-US" dirty="0" smtClean="0"/>
              <a:t>Studio District.</a:t>
            </a:r>
          </a:p>
          <a:p>
            <a:r>
              <a:rPr lang="en-US" dirty="0" err="1" smtClean="0"/>
              <a:t>Summerhill</a:t>
            </a:r>
            <a:r>
              <a:rPr lang="en-US" dirty="0" smtClean="0"/>
              <a:t> West, </a:t>
            </a:r>
            <a:r>
              <a:rPr lang="en-US" dirty="0" err="1" smtClean="0"/>
              <a:t>Rathnelly</a:t>
            </a:r>
            <a:r>
              <a:rPr lang="en-US" dirty="0" smtClean="0"/>
              <a:t>, South Hill, Forest Hill SE, Deer Park.</a:t>
            </a:r>
          </a:p>
          <a:p>
            <a:r>
              <a:rPr lang="en-US" dirty="0" smtClean="0"/>
              <a:t>The Annex, North Midtown, </a:t>
            </a:r>
            <a:r>
              <a:rPr lang="en-US" dirty="0" smtClean="0"/>
              <a:t>Yorkville.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Danforth</a:t>
            </a:r>
            <a:r>
              <a:rPr lang="en-US" dirty="0" smtClean="0"/>
              <a:t> West, </a:t>
            </a:r>
            <a:r>
              <a:rPr lang="en-US" dirty="0" smtClean="0"/>
              <a:t>Riverdale.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 smtClean="0"/>
              <a:t>Areas having lack of Indian Restaurant </a:t>
            </a:r>
            <a:endParaRPr lang="en-US" i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 review and  ratings of a venue are the most trust worthy measure for the goodness and quality of the venue.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the scope of this project the customers ratings are used to find the most rated and best restaurant for Indian cuisine.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 smtClean="0"/>
              <a:t>Finding the Restaurant Ratings by the customers</a:t>
            </a:r>
            <a:endParaRPr lang="en-US" i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481138"/>
            <a:ext cx="8286808" cy="49482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dirty="0" smtClean="0"/>
              <a:t>Rating of different Indian Restaurant</a:t>
            </a:r>
            <a:endParaRPr lang="en-US" sz="3200" i="1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we have listed the </a:t>
            </a:r>
            <a:r>
              <a:rPr lang="en-US" sz="2600" dirty="0" err="1" smtClean="0"/>
              <a:t>Neighbourhood</a:t>
            </a:r>
            <a:r>
              <a:rPr lang="en-US" sz="2600" dirty="0" smtClean="0"/>
              <a:t> which have an established Indian Restaurant Market.</a:t>
            </a:r>
          </a:p>
          <a:p>
            <a:r>
              <a:rPr lang="en-US" sz="2600" dirty="0" smtClean="0"/>
              <a:t>we have found the best locations in Toronto to have Indian Cuisine, which is </a:t>
            </a:r>
            <a:r>
              <a:rPr lang="en-US" sz="2600" b="1" dirty="0" err="1" smtClean="0"/>
              <a:t>Pukka</a:t>
            </a:r>
            <a:r>
              <a:rPr lang="en-US" sz="2600" b="1" dirty="0" smtClean="0"/>
              <a:t> Restaurant</a:t>
            </a:r>
            <a:r>
              <a:rPr lang="en-US" sz="2600" dirty="0" smtClean="0"/>
              <a:t>. since there are </a:t>
            </a:r>
            <a:r>
              <a:rPr lang="en-US" sz="2600" dirty="0" smtClean="0"/>
              <a:t>multiple </a:t>
            </a:r>
            <a:r>
              <a:rPr lang="en-US" sz="2600" dirty="0" smtClean="0"/>
              <a:t>branches of </a:t>
            </a:r>
            <a:r>
              <a:rPr lang="en-US" sz="2600" dirty="0" err="1" smtClean="0"/>
              <a:t>Pukka</a:t>
            </a:r>
            <a:r>
              <a:rPr lang="en-US" sz="2600" dirty="0" smtClean="0"/>
              <a:t> Restaurant one could try any of the following: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</a:t>
            </a:r>
            <a:r>
              <a:rPr lang="en-US" sz="2600" dirty="0" err="1" smtClean="0"/>
              <a:t>Davisville</a:t>
            </a:r>
            <a:r>
              <a:rPr lang="en-US" sz="2600" dirty="0" smtClean="0"/>
              <a:t> North 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,North Toronto West, Lawrence Park.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</a:t>
            </a:r>
            <a:r>
              <a:rPr lang="en-US" sz="2600" dirty="0" err="1" smtClean="0"/>
              <a:t>Summerhill</a:t>
            </a:r>
            <a:r>
              <a:rPr lang="en-US" sz="2600" dirty="0" smtClean="0"/>
              <a:t> West, </a:t>
            </a:r>
            <a:r>
              <a:rPr lang="en-US" sz="2600" dirty="0" err="1" smtClean="0"/>
              <a:t>Rathnellye</a:t>
            </a:r>
            <a:r>
              <a:rPr lang="en-US" sz="2600" dirty="0" smtClean="0"/>
              <a:t>, </a:t>
            </a:r>
            <a:r>
              <a:rPr lang="en-US" sz="2600" dirty="0" smtClean="0"/>
              <a:t>South Hill.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</a:t>
            </a:r>
            <a:r>
              <a:rPr lang="en-US" sz="2600" dirty="0" err="1" smtClean="0"/>
              <a:t>Roselawn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,Forest Hill North &amp; West, Forest Hill Road Park.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,The Annex, North Midtown, Yorkville.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,Christie.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</a:t>
            </a:r>
            <a:r>
              <a:rPr lang="en-US" sz="2600" dirty="0" err="1" smtClean="0"/>
              <a:t>Dufferin</a:t>
            </a:r>
            <a:r>
              <a:rPr lang="en-US" sz="2600" dirty="0" smtClean="0"/>
              <a:t>, </a:t>
            </a:r>
            <a:r>
              <a:rPr lang="en-US" sz="2600" dirty="0" err="1" smtClean="0"/>
              <a:t>Dovercourt</a:t>
            </a:r>
            <a:r>
              <a:rPr lang="en-US" sz="2600" dirty="0" smtClean="0"/>
              <a:t> Village.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,High Park, The Junction South.</a:t>
            </a:r>
          </a:p>
          <a:p>
            <a:pPr lvl="1"/>
            <a:r>
              <a:rPr lang="en-US" sz="2600" dirty="0" err="1" smtClean="0"/>
              <a:t>Pukka</a:t>
            </a:r>
            <a:r>
              <a:rPr lang="en-US" sz="2600" dirty="0" smtClean="0"/>
              <a:t> Restaurant ,</a:t>
            </a:r>
            <a:r>
              <a:rPr lang="en-US" sz="2600" dirty="0" err="1" smtClean="0"/>
              <a:t>Parkdale</a:t>
            </a:r>
            <a:r>
              <a:rPr lang="en-US" sz="2600" dirty="0" smtClean="0"/>
              <a:t>, Roncesvalles.</a:t>
            </a:r>
          </a:p>
          <a:p>
            <a:r>
              <a:rPr lang="en-US" sz="2600" dirty="0" smtClean="0"/>
              <a:t>we have found best places to stay if you prefer to have Indian Cuisine.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Conclusions</a:t>
            </a:r>
            <a:endParaRPr lang="en-US" i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Canada is a country in the northern part </a:t>
            </a:r>
            <a:r>
              <a:rPr lang="en-US" dirty="0" smtClean="0"/>
              <a:t>of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North America.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Canada contains the world's eighth </a:t>
            </a:r>
            <a:r>
              <a:rPr lang="en-US" dirty="0" smtClean="0"/>
              <a:t>largest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Indian Diaspora.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largest group of Indian Canadians are </a:t>
            </a:r>
            <a:r>
              <a:rPr lang="en-US" dirty="0" smtClean="0"/>
              <a:t>of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Punjabi </a:t>
            </a:r>
            <a:r>
              <a:rPr lang="en-US" dirty="0" smtClean="0"/>
              <a:t>origin, accounting for around </a:t>
            </a:r>
            <a:r>
              <a:rPr lang="en-US" dirty="0" smtClean="0"/>
              <a:t>50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percent </a:t>
            </a:r>
            <a:r>
              <a:rPr lang="en-US" dirty="0" smtClean="0"/>
              <a:t>of the Indo-Canadian population.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Introduction</a:t>
            </a:r>
            <a:endParaRPr lang="en-US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looking at the diverse Indian population in Canada, it’s a good Idea to start an authentic Indian restaurant to fulfill the taste demand of the Indian in Canada and extend the business of the restaurant chain across the boundaries. </a:t>
            </a:r>
            <a:endParaRPr lang="en-US" dirty="0" smtClean="0"/>
          </a:p>
          <a:p>
            <a:r>
              <a:rPr lang="en-US" dirty="0" smtClean="0"/>
              <a:t>Obviously , The Restaurant owners would be very interested in getting the location information of various areas that will be beneficial for them to open a new authentic Indian Restaurant.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Business Problem</a:t>
            </a:r>
            <a:endParaRPr lang="en-US" i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358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To find a the answers to following: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List all major parts of Toronto that already have Indian restaurants. 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the best location in Toronto for Indian Cuisine. 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areas in Toronto have Potential Indian restaurant Market. 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areas in Toronto that lack Indian restaurants.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Toronto City data that contains the list Boroughs, Neighborhood and Postal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Source : https://en.wikipedia.org/wiki/List_of_postal_codes_of_Cana </a:t>
            </a:r>
            <a:r>
              <a:rPr lang="en-US" dirty="0" err="1" smtClean="0"/>
              <a:t>da:_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cocl.us/Geospatial_data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Description</a:t>
            </a:r>
            <a:r>
              <a:rPr lang="en-US" dirty="0" smtClean="0"/>
              <a:t>: These data sets collectively contain the required information. And we will use this data set to explore various neighborhoods of </a:t>
            </a:r>
            <a:r>
              <a:rPr lang="en-US" dirty="0" smtClean="0"/>
              <a:t>Toronto.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Data acquisition and cleaning</a:t>
            </a:r>
            <a:endParaRPr lang="en-US" i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13" y="1481138"/>
            <a:ext cx="608877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dirty="0" smtClean="0"/>
              <a:t>Finding the Neighborhoods different </a:t>
            </a:r>
            <a:r>
              <a:rPr lang="en-US" sz="3200" i="1" u="sng" dirty="0" err="1" smtClean="0"/>
              <a:t>Bouroughs</a:t>
            </a:r>
            <a:endParaRPr lang="en-US" sz="3200" i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1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561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Restaurant 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Business reply mail Processing Centre, South Central Letter Processing Plant Toronto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Christie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/>
                        <a:t>Davisville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/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Davisville</a:t>
                      </a:r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/>
                        <a:t>Dufferin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Dovercourt</a:t>
                      </a:r>
                      <a:r>
                        <a:rPr lang="en-US" b="1" dirty="0"/>
                        <a:t> Village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Forest Hill North &amp; West, Forest Hill Road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High Park, The Junction South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India Bazaar, The Beaches West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561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Lawrence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 smtClean="0"/>
              <a:t>No. of Indian Restaurant Neighborhoods</a:t>
            </a:r>
            <a:endParaRPr lang="en-US" i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1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Neighborhoods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Restaurant</a:t>
                      </a:r>
                      <a:endParaRPr lang="en-US" dirty="0"/>
                    </a:p>
                  </a:txBody>
                  <a:tcPr/>
                </a:tc>
              </a:tr>
              <a:tr h="3703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North Toronto West, Lawrence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3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/>
                        <a:t>Parkdale</a:t>
                      </a:r>
                      <a:r>
                        <a:rPr lang="en-US" b="1" dirty="0"/>
                        <a:t>, Roncesvalles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308">
                <a:tc>
                  <a:txBody>
                    <a:bodyPr/>
                    <a:lstStyle/>
                    <a:p>
                      <a:pPr algn="l"/>
                      <a:r>
                        <a:rPr kumimoji="0" lang="en-US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Roselawn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3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Runnymede, Swansea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3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Studio District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1867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 err="1"/>
                        <a:t>Summerhill</a:t>
                      </a:r>
                      <a:r>
                        <a:rPr lang="en-US" b="1" dirty="0"/>
                        <a:t> West, </a:t>
                      </a:r>
                      <a:r>
                        <a:rPr lang="en-US" b="1" dirty="0" err="1"/>
                        <a:t>Rathnelly</a:t>
                      </a:r>
                      <a:r>
                        <a:rPr lang="en-US" b="1" dirty="0"/>
                        <a:t>, South Hill, Forest Hill SE, Deer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1867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The Annex, North Midtown, Yorkville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1867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The Beaches</a:t>
                      </a:r>
                    </a:p>
                    <a:p>
                      <a:pPr algn="l" font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30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The </a:t>
                      </a:r>
                      <a:r>
                        <a:rPr lang="en-US" b="1" dirty="0" err="1"/>
                        <a:t>Danforth</a:t>
                      </a:r>
                      <a:r>
                        <a:rPr lang="en-US" b="1" dirty="0"/>
                        <a:t> West, Riverdale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u="sng" dirty="0" smtClean="0"/>
              <a:t>No. of Indian Restaurant Neighborhoods</a:t>
            </a:r>
            <a:endParaRPr lang="en-US" i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Davisville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India Bazaar, The Beaches West</a:t>
            </a:r>
          </a:p>
          <a:p>
            <a:r>
              <a:rPr lang="en-US" dirty="0" smtClean="0"/>
              <a:t>North Toronto West, Lawrence Park</a:t>
            </a:r>
          </a:p>
          <a:p>
            <a:r>
              <a:rPr lang="en-US" dirty="0" err="1" smtClean="0"/>
              <a:t>Roselawn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Since these are the neighborhoods with</a:t>
            </a:r>
          </a:p>
          <a:p>
            <a:pPr>
              <a:buNone/>
            </a:pPr>
            <a:r>
              <a:rPr lang="en-US" dirty="0" smtClean="0"/>
              <a:t>greatest no. of Indian restaurant. It is clear that</a:t>
            </a:r>
          </a:p>
          <a:p>
            <a:pPr>
              <a:buNone/>
            </a:pPr>
            <a:r>
              <a:rPr lang="en-US" dirty="0" smtClean="0"/>
              <a:t>t</a:t>
            </a:r>
            <a:r>
              <a:rPr lang="en-US" dirty="0" smtClean="0"/>
              <a:t>hey have an established market.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if some on prefer to have Indian Cuisine </a:t>
            </a:r>
            <a:r>
              <a:rPr lang="en-US" dirty="0" smtClean="0"/>
              <a:t>they</a:t>
            </a:r>
          </a:p>
          <a:p>
            <a:pPr>
              <a:buNone/>
            </a:pPr>
            <a:r>
              <a:rPr lang="en-US" dirty="0" smtClean="0"/>
              <a:t>should </a:t>
            </a:r>
            <a:r>
              <a:rPr lang="en-US" dirty="0" smtClean="0"/>
              <a:t>prefer to stay in such </a:t>
            </a:r>
            <a:r>
              <a:rPr lang="en-US" dirty="0" smtClean="0"/>
              <a:t>Neighborhoods.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dirty="0" smtClean="0"/>
              <a:t>Areas having established Indian Restaurant Market.</a:t>
            </a:r>
            <a:endParaRPr lang="en-US" sz="3200" i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575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The Battle of Neighborhood (Applied Data Science project)</vt:lpstr>
      <vt:lpstr>Introduction</vt:lpstr>
      <vt:lpstr>Business Problem</vt:lpstr>
      <vt:lpstr>Slide 4</vt:lpstr>
      <vt:lpstr>Data acquisition and cleaning</vt:lpstr>
      <vt:lpstr>Finding the Neighborhoods different Bouroughs</vt:lpstr>
      <vt:lpstr>No. of Indian Restaurant Neighborhoods</vt:lpstr>
      <vt:lpstr>No. of Indian Restaurant Neighborhoods</vt:lpstr>
      <vt:lpstr>Areas having established Indian Restaurant Market.</vt:lpstr>
      <vt:lpstr>Areas having lack of Indian Restaurant </vt:lpstr>
      <vt:lpstr>Finding the Restaurant Ratings by the customers</vt:lpstr>
      <vt:lpstr>Rating of different Indian Restaurant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(Applied Data Science project)</dc:title>
  <dc:creator>DELL</dc:creator>
  <cp:lastModifiedBy>DELL</cp:lastModifiedBy>
  <cp:revision>20</cp:revision>
  <dcterms:created xsi:type="dcterms:W3CDTF">2020-07-24T06:53:53Z</dcterms:created>
  <dcterms:modified xsi:type="dcterms:W3CDTF">2020-07-24T14:04:51Z</dcterms:modified>
</cp:coreProperties>
</file>