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06842" y="2393705"/>
            <a:ext cx="237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109359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512" y="827541"/>
            <a:ext cx="10382974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920904-5DD0-DE4F-174E-0111B35C0235}"/>
              </a:ext>
            </a:extLst>
          </p:cNvPr>
          <p:cNvSpPr/>
          <p:nvPr/>
        </p:nvSpPr>
        <p:spPr>
          <a:xfrm>
            <a:off x="1497496" y="2411896"/>
            <a:ext cx="9992139" cy="2014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Thanks For Reading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691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33347" y="2290334"/>
            <a:ext cx="232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27" y="832889"/>
            <a:ext cx="10364347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762" y="850340"/>
            <a:ext cx="10352475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798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Yadav</cp:lastModifiedBy>
  <cp:revision>14</cp:revision>
  <dcterms:created xsi:type="dcterms:W3CDTF">2023-10-07T01:44:58Z</dcterms:created>
  <dcterms:modified xsi:type="dcterms:W3CDTF">2024-05-26T08:47:53Z</dcterms:modified>
</cp:coreProperties>
</file>