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4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Abhishek Zine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93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Profit By Brand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Profit Analysis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Dashboard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Sales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158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Average Profit By Brand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Average Profit By State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Month wise Average Profit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Profit By Product Id</a:t>
            </a:r>
            <a:endParaRPr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</a:t>
            </a:r>
            <a:r>
              <a:rPr lang="en-US" dirty="0"/>
              <a:t>Analysis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Profit By Brand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123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There Are 6 brands that we provides to customer.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Brands Name Are as Follows,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mic Sans MS" pitchFamily="66" charset="0"/>
              </a:rPr>
              <a:t>     WeareA2B, Trek Bicycles, Solex,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mic Sans MS" pitchFamily="66" charset="0"/>
              </a:rPr>
              <a:t>     OHM Cycles, Giant Bicycles, Norco Bicycles.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After </a:t>
            </a:r>
            <a:r>
              <a:rPr lang="en-US" sz="1400" dirty="0" err="1">
                <a:latin typeface="Comic Sans MS" pitchFamily="66" charset="0"/>
                <a:sym typeface="Arial"/>
              </a:rPr>
              <a:t>Analysing</a:t>
            </a:r>
            <a:r>
              <a:rPr lang="en-US" sz="1400" dirty="0">
                <a:latin typeface="Comic Sans MS" pitchFamily="66" charset="0"/>
                <a:sym typeface="Arial"/>
              </a:rPr>
              <a:t> the data we found that the Most Selling Brand Is WeareA2B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3E441-E68D-2D17-9ADC-036645427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175" y="1141631"/>
            <a:ext cx="4362450" cy="29185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Profit Analysis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Profit By State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There are 3 state in which our services are provided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Queensland, New South Wales, Victoria Are the state in our service.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 Contributed state for profit after analyzing the data are Victoria.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Victoria contributes 33.58% profit in our sales.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6484E-CF61-4DBE-830E-FE3EB436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377" y="1338385"/>
            <a:ext cx="3730023" cy="29761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Month Wise Sales Analysis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902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October Is the most contributed month in profit analysis.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Month wise profit give the insights of strategic planning for the services or product to be sell.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FEE87-102B-6876-A44E-2F0C45789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223962"/>
            <a:ext cx="4657776" cy="287178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Sales Dashboard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67F99-495C-3592-29F8-5016E42B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8056"/>
            <a:ext cx="9144000" cy="43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187</Words>
  <Application>Microsoft Office PowerPoint</Application>
  <PresentationFormat>On-screen Show (16:9)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 Zine</dc:creator>
  <cp:lastModifiedBy>Abhishek Zine</cp:lastModifiedBy>
  <cp:revision>6</cp:revision>
  <dcterms:modified xsi:type="dcterms:W3CDTF">2023-05-07T12:23:58Z</dcterms:modified>
</cp:coreProperties>
</file>