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30AB-AA78-E595-8B4B-65701C4F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74877-DD7E-5187-EB5D-D06C2D694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B5AF-5ADD-107B-2F2D-D50E9321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05A-7547-407F-A716-37AAEDF14F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56266-ABFE-12AE-6E20-53923929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6510-D19E-BEC6-8ECF-FFFBFA1C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D124-13A7-4565-92DB-5265431EA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56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E574-C730-F2F9-F90F-BD48853E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E16BB-9AF6-EA4E-3CDA-7B1260B58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AA03-500B-8596-1013-10568039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05A-7547-407F-A716-37AAEDF14F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96A1-132A-C893-B63B-BD5BBBB9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C2E5-2BEC-C814-6790-CE72A482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D124-13A7-4565-92DB-5265431EA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5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46761-77F3-4558-4844-ED9D155C0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F9774-17FC-C5F7-75B1-C76B16EC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09D9-61F7-946A-0156-C46CFC6A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05A-7547-407F-A716-37AAEDF14F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A814-2395-1C89-93C3-96BD54F3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888D6-1B13-A704-5615-0996F570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D124-13A7-4565-92DB-5265431EA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26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C7C2-51CB-E9FF-32CB-2252E72D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F822-A8EC-2FF2-550E-5B2FECB4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47C9-7C1C-6098-11AA-95451BB7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05A-7547-407F-A716-37AAEDF14F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1B624-92B2-C772-06D4-82CAD9EF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10BC-324B-8EF0-3776-6DC66E49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D124-13A7-4565-92DB-5265431EA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2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BC44-B3D5-DF09-EA00-7F26EDA5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C406-A73D-DD35-9EBE-204970826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5CA05-BAF7-A793-314E-E3585F54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05A-7547-407F-A716-37AAEDF14F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542A-E48A-70EE-DBAC-B4F73A18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14B08-341E-1DFA-AF8E-1D9D27D1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D124-13A7-4565-92DB-5265431EA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C508-4E0F-C1D1-8D07-7D52D1D5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32E3-426E-0E78-DCF2-B4DEA795B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31E4C-9606-608C-F086-6FA8BB41A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CD2C-B3F7-5D96-D248-23392765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05A-7547-407F-A716-37AAEDF14F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229BE-85BD-B078-B152-CAA77DC9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5B658-8CA4-7F02-6E87-AB26E25E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D124-13A7-4565-92DB-5265431EA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6F7D-61C3-3912-3575-DAE62A71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3B8A8-C031-78F2-E6CB-B0E74F4E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D1E5D-5904-7000-81C9-FE44EBB50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7F0F1-1514-2899-AEDF-04A4281ED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DEFCC-017D-76A7-4DCD-35538090E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7703E-4EB1-FB1F-22B3-D3B392C0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05A-7547-407F-A716-37AAEDF14F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3E24E-48C5-ECA6-5DB0-33DB5C28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0569D-EADD-C342-66AC-21BCC21E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D124-13A7-4565-92DB-5265431EA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0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4542-AAB2-0D7A-D208-E117D8EF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B7E-7E5B-18AD-C005-90C419C3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05A-7547-407F-A716-37AAEDF14F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6583A-81A0-D205-C81C-8C52CC4B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271BC-F1CE-26CA-C293-E61CE036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D124-13A7-4565-92DB-5265431EA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8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30817-7972-35D3-5324-C44E5662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05A-7547-407F-A716-37AAEDF14F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12F81-F81C-DE2E-4F46-C79D929C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70C77-A819-0AB0-3781-6C81EF04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D124-13A7-4565-92DB-5265431EA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6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9CCB-A77A-F823-86AD-831EB8C3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357E-0F2E-5A28-AC3D-5F337829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0A3A6-47B5-B700-9D96-4F183C9CF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E522E-8488-7850-9460-42A3CF0C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05A-7547-407F-A716-37AAEDF14F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FF297-1970-B075-B54B-BA83F313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99C08-3DAF-EA21-0B40-B58BDA0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D124-13A7-4565-92DB-5265431EA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2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47E4-110F-EDE4-7153-7077AADD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532CE-B5C3-63A0-3F11-05091B608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6D40D-1EB2-3361-0804-F361069AE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A40AA-3AAF-E05B-99CC-31F714D2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05A-7547-407F-A716-37AAEDF14F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CB0D6-FB61-0050-5510-75FD79D3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71883-C0CE-A8E5-8BD0-1CA167AE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D124-13A7-4565-92DB-5265431EA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26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BB90B-7AA4-973F-608E-B08B357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62B8-2FBE-42AD-6A8A-FC0C7144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FCF9-5C09-D120-A15C-117AAA54E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705A-7547-407F-A716-37AAEDF14F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F9D2-DA1B-A822-B02C-4A0ACC490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83A0-0DF5-92AE-C8CB-26BE3FBB4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D124-13A7-4565-92DB-5265431EA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20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0ECD-CF74-0B00-C9FB-8AB9EDB85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5355"/>
          </a:xfrm>
        </p:spPr>
        <p:txBody>
          <a:bodyPr>
            <a:normAutofit fontScale="90000"/>
          </a:bodyPr>
          <a:lstStyle/>
          <a:p>
            <a:r>
              <a:rPr lang="en-IN" dirty="0"/>
              <a:t>Machine Learning in Python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2198-E0ED-D427-2F63-284744912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5294"/>
            <a:ext cx="9144000" cy="2792506"/>
          </a:xfrm>
        </p:spPr>
        <p:txBody>
          <a:bodyPr/>
          <a:lstStyle/>
          <a:p>
            <a:r>
              <a:rPr lang="en-IN" dirty="0"/>
              <a:t>MINI PROJECT</a:t>
            </a:r>
          </a:p>
          <a:p>
            <a:r>
              <a:rPr lang="en-IN" dirty="0"/>
              <a:t>Abhishek M.V-BL.EN.U4EAC21003</a:t>
            </a:r>
          </a:p>
          <a:p>
            <a:r>
              <a:rPr lang="en-IN" dirty="0"/>
              <a:t>Jaya Sreekar A-BL.EN.U4EAC21011</a:t>
            </a:r>
          </a:p>
          <a:p>
            <a:r>
              <a:rPr lang="en-IN" dirty="0"/>
              <a:t>Kaushik D-BL.EN.U4EAC21020</a:t>
            </a:r>
          </a:p>
          <a:p>
            <a:r>
              <a:rPr lang="en-IN" dirty="0"/>
              <a:t>Mohit D.M-BL.EN.U4EAC21044</a:t>
            </a:r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392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C3C9-6386-737D-0C11-808EB711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DC25-FCBB-57E9-67EC-3BB75516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What is autism?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ASD is a neurodevelopmental disorder that affects the way an individual's brain develops and processes information</a:t>
            </a:r>
          </a:p>
          <a:p>
            <a:pPr lvl="1"/>
            <a:endParaRPr lang="en-US" b="0" i="0" dirty="0">
              <a:effectLst/>
              <a:latin typeface="Söhne"/>
            </a:endParaRPr>
          </a:p>
          <a:p>
            <a:pPr lvl="1"/>
            <a:r>
              <a:rPr lang="en-US" b="0" i="0" dirty="0">
                <a:effectLst/>
                <a:latin typeface="Söhne"/>
              </a:rPr>
              <a:t>People with ASD often struggle with social interactions and communication</a:t>
            </a:r>
          </a:p>
          <a:p>
            <a:pPr lvl="1"/>
            <a:endParaRPr lang="en-US" b="0" i="0" dirty="0">
              <a:effectLst/>
              <a:latin typeface="Söhne"/>
            </a:endParaRPr>
          </a:p>
          <a:p>
            <a:pPr lvl="1"/>
            <a:r>
              <a:rPr lang="en-US" b="0" i="0" dirty="0">
                <a:effectLst/>
                <a:latin typeface="Söhne"/>
              </a:rPr>
              <a:t>Individuals with ASD may display repetitive behaviors and interests</a:t>
            </a:r>
          </a:p>
          <a:p>
            <a:pPr lvl="1"/>
            <a:endParaRPr lang="en-US" b="0" i="0" dirty="0">
              <a:effectLst/>
              <a:latin typeface="Söhne"/>
            </a:endParaRPr>
          </a:p>
          <a:p>
            <a:pPr lvl="1"/>
            <a:r>
              <a:rPr lang="en-US" b="0" i="0" dirty="0">
                <a:effectLst/>
                <a:latin typeface="Söhne"/>
              </a:rPr>
              <a:t>ASD exists on a spectrum, meaning that it can manifest in a wide range of severities</a:t>
            </a:r>
          </a:p>
          <a:p>
            <a:pPr lvl="1"/>
            <a:endParaRPr lang="en-US" dirty="0">
              <a:latin typeface="Söhne"/>
            </a:endParaRPr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3511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2C05-F32D-73A6-B6C5-E44F430B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BB3D-42E5-9269-2872-E215AE72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ML in Predicting ASD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Machine learning models can analyze large datasets of behavioral and clinical information, enabling the early detection of ASD in children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Machine learning algorithms can develop predictive models based on a combination of factors such as genetic markers, brain imaging data, and behavioral assessments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Machine learning can help tailor interventions and therapies for individuals with ASD by analyzing their unique characteristics and response to different treatments.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Machine learning can accelerate ASD research by analyzing and extracting insights from vast amounts of data, including genetics, neuroimaging, and clinical records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20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Machine Learning in Python lab</vt:lpstr>
      <vt:lpstr>Introduction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Python lab</dc:title>
  <dc:creator>Jaya Sreekar</dc:creator>
  <cp:lastModifiedBy>Jaya Sreekar</cp:lastModifiedBy>
  <cp:revision>1</cp:revision>
  <dcterms:created xsi:type="dcterms:W3CDTF">2023-10-03T15:18:40Z</dcterms:created>
  <dcterms:modified xsi:type="dcterms:W3CDTF">2023-10-03T15:19:35Z</dcterms:modified>
</cp:coreProperties>
</file>