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Id="rId1" Target="ppt/presentation.xml" Type="http://schemas.openxmlformats.org/officeDocument/2006/relationships/officeDocument"/>
  <Relationship Id="rId2" Target="docProps/core.xml" Type="http://schemas.openxmlformats.org/package/2006/relationships/metadata/core-properties"/>
  <Relationship Id="rId3" Target="docProps/app.xml" Type="http://schemas.openxmlformats.org/officeDocument/2006/relationships/extended-properties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  <Relationship Id="rId9" Target="slides/slide4.xml" Type="http://schemas.openxmlformats.org/officeDocument/2006/relationships/slide"/>
  <Relationship Id="rId10" Target="slides/slide5.xml" Type="http://schemas.openxmlformats.org/officeDocument/2006/relationships/slide"/>
  <Relationship Id="rId11" Target="slides/slide6.xml" Type="http://schemas.openxmlformats.org/officeDocument/2006/relationships/slide"/>
  <Relationship Id="rId12" Target="slides/slide7.xml" Type="http://schemas.openxmlformats.org/officeDocument/2006/relationships/slide"/>
  <Relationship Id="rId13" Target="slides/slide8.xml" Type="http://schemas.openxmlformats.org/officeDocument/2006/relationships/slide"/>
  <Relationship Id="rId14" Target="slides/slide9.xml" Type="http://schemas.openxmlformats.org/officeDocument/2006/relationships/slide"/>
  <Relationship Id="rId15" Target="slides/slide10.xml" Type="http://schemas.openxmlformats.org/officeDocument/2006/relationships/slide"/>
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762000.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.0" y="762000.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