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notesMasters/notesMaster1.xml" Type="http://schemas.openxmlformats.org/officeDocument/2006/relationships/notesMaster"/>
  <Relationship Id="rId7" Target="slides/slide1.xml" Type="http://schemas.openxmlformats.org/officeDocument/2006/relationships/slide"/>
  <Relationship Id="rId8" Target="slides/slide2.xml" Type="http://schemas.openxmlformats.org/officeDocument/2006/relationships/slide"/>
  <Relationship Id="rId9" Target="slides/slide3.xml" Type="http://schemas.openxmlformats.org/officeDocument/2006/relationships/slide"/>
  <Relationship Id="rId10" Target="slides/slide4.xml" Type="http://schemas.openxmlformats.org/officeDocument/2006/relationships/slide"/>
  <Relationship Id="rId11" Target="slides/slide5.xml" Type="http://schemas.openxmlformats.org/officeDocument/2006/relationships/slide"/>
  <Relationship Id="rId12" Target="slides/slide6.xml" Type="http://schemas.openxmlformats.org/officeDocument/2006/relationships/slide"/>
  <Relationship Id="rId13" Target="slides/slide7.xml" Type="http://schemas.openxmlformats.org/officeDocument/2006/relationships/slide"/>
  <Relationship Id="rId14" Target="slides/slide8.xml" Type="http://schemas.openxmlformats.org/officeDocument/2006/relationships/slide"/>
  <Relationship Id="rId15" Target="slides/slide9.xml" Type="http://schemas.openxmlformats.org/officeDocument/2006/relationships/slide"/>
  <Relationship Id="rId16" Target="slides/slide10.xml" Type="http://schemas.openxmlformats.org/officeDocument/2006/relationships/slide"/>
</Relationships>
</file>

<file path=ppt/notesMasters/_rels/notesMaster1.xml.rels><?xml version="1.0" encoding="UTF-8"?>
<Relationships xmlns="http://schemas.openxmlformats.org/package/2006/relationships">
  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note!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notesSlides/notesSlide1.xml" Type="http://schemas.openxmlformats.org/officeDocument/2006/relationships/notesSlide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762000.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.0" y="762000.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