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some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Bicycle Of the Mind</a:t>
            </a:r>
          </a:p>
        </p:txBody>
      </p:sp>
      <p:sp>
        <p:nvSpPr>
          <p:cNvPr id="113" name="Subtitle 2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created by Steve Jobs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Android?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Its great!</a:t>
            </a:r>
          </a:p>
          <a:p>
            <a:pPr/>
            <a:r>
              <a:t>Its sweet!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Mac?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Its cool!</a:t>
            </a:r>
          </a:p>
          <a:p>
            <a:pPr/>
            <a:r>
              <a:t>Its light!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Iphone?</a:t>
            </a:r>
          </a:p>
        </p:txBody>
      </p:sp>
      <p:sp>
        <p:nvSpPr>
          <p:cNvPr id="121" name="Content Placeholder 2"/>
          <p:cNvSpPr txBox="1"/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/>
          <a:lstStyle/>
          <a:p>
            <a:pPr/>
            <a:r>
              <a:t>Its fast!</a:t>
            </a:r>
          </a:p>
          <a:p>
            <a:pPr/>
            <a:r>
              <a:t>Its cheap!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JPG Logo</a:t>
            </a:r>
          </a:p>
        </p:txBody>
      </p:sp>
      <p:pic>
        <p:nvPicPr>
          <p:cNvPr id="12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Pic Split</a:t>
            </a:r>
          </a:p>
        </p:txBody>
      </p:sp>
      <p:sp>
        <p:nvSpPr>
          <p:cNvPr id="127" name="Content Placeholder 2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/>
          <a:lstStyle/>
          <a:p>
            <a:pPr defTabSz="676655">
              <a:spcBef>
                <a:spcPts val="400"/>
              </a:spcBef>
              <a:defRPr sz="1776"/>
            </a:pPr>
            <a:r>
              <a:t>Here is a string</a:t>
            </a:r>
          </a:p>
          <a:p>
            <a:pPr defTabSz="676655">
              <a:spcBef>
                <a:spcPts val="400"/>
              </a:spcBef>
              <a:defRPr sz="1776"/>
            </a:pPr>
            <a:r>
              <a:t>here is another</a:t>
            </a:r>
          </a:p>
        </p:txBody>
      </p:sp>
      <p:pic>
        <p:nvPicPr>
          <p:cNvPr id="12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PNG Logo</a:t>
            </a:r>
          </a:p>
        </p:txBody>
      </p:sp>
      <p:pic>
        <p:nvPicPr>
          <p:cNvPr id="13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Pic Desc</a:t>
            </a:r>
          </a:p>
        </p:txBody>
      </p:sp>
      <p:pic>
        <p:nvPicPr>
          <p:cNvPr id="134" name="Picture Placeholder 4" descr="Picture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 Placeholder 4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Here is a string</a:t>
            </a:r>
          </a:p>
          <a:p>
            <a:pPr/>
            <a:r>
              <a:t>here is another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457199" y="273050"/>
            <a:ext cx="3008315" cy="1162050"/>
          </a:xfrm>
          <a:prstGeom prst="rect">
            <a:avLst/>
          </a:prstGeom>
        </p:spPr>
        <p:txBody>
          <a:bodyPr/>
          <a:lstStyle/>
          <a:p>
            <a:pPr/>
            <a:r>
              <a:t>JPG Logo</a:t>
            </a:r>
          </a:p>
        </p:txBody>
      </p:sp>
      <p:pic>
        <p:nvPicPr>
          <p:cNvPr id="138" name="Picture Placeholder 4" descr="Picture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 Placeholder 4"/>
          <p:cNvSpPr txBox="1"/>
          <p:nvPr>
            <p:ph type="body" sz="half" idx="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/>
            <a:r>
              <a:t>descriptions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/>
          <a:p>
            <a:pPr/>
            <a:r>
              <a:t>GIF Logo</a:t>
            </a:r>
          </a:p>
        </p:txBody>
      </p:sp>
      <p:pic>
        <p:nvPicPr>
          <p:cNvPr id="142" name="Content Placeholder 3" descr="Content Placeholder 3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00" y="3356450"/>
            <a:ext cx="2895601" cy="1013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