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
    <Relationship Id="rId1" Type="http://schemas.openxmlformats.org/package/2006/relationships/metadata/core-properties" Target="docProps/core.xml"/>
    <Relationship Id="rId2" Type="http://schemas.openxmlformats.org/officeDocument/2006/relationships/extended-properties" Target="docProps/app.xml"/>
    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 b="def" i="def"/>
      <a:tcStyle>
        <a:tcBdr/>
        <a:fill>
          <a:solidFill>
            <a:srgbClr val="E8EBF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 b="def" i="def"/>
      <a:tcStyle>
        <a:tcBdr/>
        <a:fill>
          <a:solidFill>
            <a:srgbClr val="E8F2E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 b="def" i="def"/>
      <a:tcStyle>
        <a:tcBdr/>
        <a:fill>
          <a:solidFill>
            <a:srgbClr val="ECEAF3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
    <Relationship Id="rId1" Type="http://schemas.openxmlformats.org/officeDocument/2006/relationships/presProps" Target="presProps.xml"/>
    <Relationship Id="rId2" Type="http://schemas.openxmlformats.org/officeDocument/2006/relationships/viewProps" Target="viewProps.xml"/>
    <Relationship Id="rId3" Type="http://schemas.openxmlformats.org/officeDocument/2006/relationships/commentAuthors" Target="commentAuthors.xml"/>
    <Relationship Id="rId4" Type="http://schemas.openxmlformats.org/officeDocument/2006/relationships/tableStyles" Target="tableStyles.xml"/>
    <Relationship Id="rId5" Type="http://schemas.openxmlformats.org/officeDocument/2006/relationships/slideMaster" Target="slideMasters/slideMaster1.xml"/>
    <Relationship Id="rId6" Type="http://schemas.openxmlformats.org/officeDocument/2006/relationships/theme" Target="theme/theme1.xml"/>
    <Relationship Id="rId7" Type="http://schemas.openxmlformats.org/officeDocument/2006/relationships/notesMaster" Target="notesMasters/notesMaster1.xml"/>
    <Relationship Id="rId8" Type="http://schemas.openxmlformats.org/officeDocument/2006/relationships/slide" Target="slides/slide1.xml"/>
    <Relationship Id="rId9" Type="http://schemas.openxmlformats.org/officeDocument/2006/relationships/slide" Target="slides/slide2.xml"/>
    <Relationship Id="rId10" Type="http://schemas.openxmlformats.org/officeDocument/2006/relationships/slide" Target="slides/slide3.xml"/>
    <Relationship Id="rId11" Type="http://schemas.openxmlformats.org/officeDocument/2006/relationships/slide" Target="slides/slide4.xml"/>
    <Relationship Id="rId12" Type="http://schemas.openxmlformats.org/officeDocument/2006/relationships/slide" Target="slides/slide5.xml"/>
    <Relationship Id="rId13" Type="http://schemas.openxmlformats.org/officeDocument/2006/relationships/slide" Target="slides/slide6.xml"/>
    <Relationship Id="rId14" Type="http://schemas.openxmlformats.org/officeDocument/2006/relationships/slide" Target="slides/slide7.xml"/>
    <Relationship Id="rId15" Type="http://schemas.openxmlformats.org/officeDocument/2006/relationships/slide" Target="slides/slide8.xml"/>
    <Relationship Id="rId16" Type="http://schemas.openxmlformats.org/officeDocument/2006/relationships/slide" Target="slides/slide9.xml"/>
    <Relationship Id="rId17" Type="http://schemas.openxmlformats.org/officeDocument/2006/relationships/slide" Target="slides/slide10.xml"/>
    <Relationship Id="rId18" Type="http://schemas.openxmlformats.org/officeDocument/2006/relationships/slide" Target="slides/slide11.xml"/>
    <Relationship Id="rId19" Type="http://schemas.openxmlformats.org/officeDocument/2006/relationships/slide" Target="slides/slide12.xml"/>
    <Relationship Id="rId20" Type="http://schemas.openxmlformats.org/officeDocument/2006/relationships/slide" Target="slides/slide13.xml"/>
    <Relationship Id="rId21" Type="http://schemas.openxmlformats.org/officeDocument/2006/relationships/slide" Target="slides/slide14.xml"/>
    <Relationship Id="rId22" Type="http://schemas.openxmlformats.org/officeDocument/2006/relationships/slide" Target="slides/slide15.xml"/>
    <Relationship Id="rId23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
    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
    <Relationship Id="rId1" Type="http://schemas.openxmlformats.org/officeDocument/2006/relationships/slide" Target="../slides/slide1.xml"/>
    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
    <Relationship Id="rId1" Type="http://schemas.openxmlformats.org/officeDocument/2006/relationships/slide" Target="../slides/slide10.xml"/>
    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
    <Relationship Id="rId1" Type="http://schemas.openxmlformats.org/officeDocument/2006/relationships/slide" Target="../slides/slide11.xml"/>
    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
    <Relationship Id="rId1" Type="http://schemas.openxmlformats.org/officeDocument/2006/relationships/slide" Target="../slides/slide12.xml"/>
    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
    <Relationship Id="rId1" Type="http://schemas.openxmlformats.org/officeDocument/2006/relationships/slide" Target="../slides/slide2.xml"/>
    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
    <Relationship Id="rId1" Type="http://schemas.openxmlformats.org/officeDocument/2006/relationships/slide" Target="../slides/slide3.xml"/>
    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
    <Relationship Id="rId1" Type="http://schemas.openxmlformats.org/officeDocument/2006/relationships/slide" Target="../slides/slide4.xml"/>
    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
    <Relationship Id="rId1" Type="http://schemas.openxmlformats.org/officeDocument/2006/relationships/slide" Target="../slides/slide5.xml"/>
    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
    <Relationship Id="rId1" Type="http://schemas.openxmlformats.org/officeDocument/2006/relationships/slide" Target="../slides/slide6.xml"/>
    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
    <Relationship Id="rId1" Type="http://schemas.openxmlformats.org/officeDocument/2006/relationships/slide" Target="../slides/slide7.xml"/>
    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
    <Relationship Id="rId1" Type="http://schemas.openxmlformats.org/officeDocument/2006/relationships/slide" Target="../slides/slide8.xml"/>
    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
    <Relationship Id="rId1" Type="http://schemas.openxmlformats.org/officeDocument/2006/relationships/slide" Target="../slides/slide9.xml"/>
    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19200" y="11986162"/>
            <a:ext cx="21945599" cy="60579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19200" y="7567579"/>
            <a:ext cx="21945600" cy="2250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1219200" y="8462239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Body Level One…"/>
          <p:cNvSpPr txBox="1"/>
          <p:nvPr>
            <p:ph type="body" sz="half" idx="21" hasCustomPrompt="1"/>
          </p:nvPr>
        </p:nvSpPr>
        <p:spPr>
          <a:xfrm>
            <a:off x="1219200" y="4214483"/>
            <a:ext cx="21945600" cy="4269709"/>
          </a:xfrm>
          <a:prstGeom prst="rect">
            <a:avLst/>
          </a:prstGeom>
        </p:spPr>
        <p:txBody>
          <a:bodyPr anchor="b"/>
          <a:lstStyle/>
          <a:p>
            <a:pPr lvl="4" marL="0" indent="1097280" algn="ctr" defTabSz="975360">
              <a:lnSpc>
                <a:spcPct val="80000"/>
              </a:lnSpc>
              <a:spcBef>
                <a:spcPts val="0"/>
              </a:spcBef>
              <a:buSzTx/>
              <a:buNone/>
              <a:defRPr sz="896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                            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1219200" y="11100052"/>
            <a:ext cx="21945602" cy="832614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lvl="4" marL="0" indent="17007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8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                            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1"/>
            <a:ext cx="7365408" cy="82804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4" y="4585101"/>
            <a:ext cx="9757339" cy="2540002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3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Body Level One…"/>
          <p:cNvSpPr txBox="1"/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Body Level One…"/>
          <p:cNvSpPr txBox="1"/>
          <p:nvPr>
            <p:ph type="body" sz="half" idx="22" hasCustomPrompt="1"/>
          </p:nvPr>
        </p:nvSpPr>
        <p:spPr>
          <a:xfrm>
            <a:off x="1219199" y="4023221"/>
            <a:ext cx="9757571" cy="838468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69"/>
            <a:ext cx="21945600" cy="6604002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4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
    <Relationship Id="rId1" Type="http://schemas.openxmlformats.org/officeDocument/2006/relationships/theme" Target="../theme/theme1.xml"/>
    <Relationship Id="rId2" Type="http://schemas.openxmlformats.org/officeDocument/2006/relationships/slideLayout" Target="../slideLayouts/slideLayout1.xml"/>
    <Relationship Id="rId3" Type="http://schemas.openxmlformats.org/officeDocument/2006/relationships/slideLayout" Target="../slideLayouts/slideLayout2.xml"/>
    <Relationship Id="rId4" Type="http://schemas.openxmlformats.org/officeDocument/2006/relationships/slideLayout" Target="../slideLayouts/slideLayout3.xml"/>
    <Relationship Id="rId5" Type="http://schemas.openxmlformats.org/officeDocument/2006/relationships/slideLayout" Target="../slideLayouts/slideLayout4.xml"/>
    <Relationship Id="rId6" Type="http://schemas.openxmlformats.org/officeDocument/2006/relationships/slideLayout" Target="../slideLayouts/slideLayout5.xml"/>
    <Relationship Id="rId7" Type="http://schemas.openxmlformats.org/officeDocument/2006/relationships/slideLayout" Target="../slideLayouts/slideLayout6.xml"/>
    <Relationship Id="rId8" Type="http://schemas.openxmlformats.org/officeDocument/2006/relationships/slideLayout" Target="../slideLayouts/slideLayout7.xml"/>
    <Relationship Id="rId9" Type="http://schemas.openxmlformats.org/officeDocument/2006/relationships/slideLayout" Target="../slideLayouts/slideLayout8.xml"/>
    <Relationship Id="rId10" Type="http://schemas.openxmlformats.org/officeDocument/2006/relationships/slideLayout" Target="../slideLayouts/slideLayout9.xml"/>
    <Relationship Id="rId11" Type="http://schemas.openxmlformats.org/officeDocument/2006/relationships/slideLayout" Target="../slideLayouts/slideLayout10.xml"/>
    <Relationship Id="rId12" Type="http://schemas.openxmlformats.org/officeDocument/2006/relationships/slideLayout" Target="../slideLayouts/slideLayout11.xml"/>
    <Relationship Id="rId13" Type="http://schemas.openxmlformats.org/officeDocument/2006/relationships/slideLayout" Target="../slideLayouts/slideLayout12.xml"/>
    <Relationship Id="rId14" Type="http://schemas.openxmlformats.org/officeDocument/2006/relationships/slideLayout" Target="../slideLayouts/slideLayout13.xml"/>
    <Relationship Id="rId15" Type="http://schemas.openxmlformats.org/officeDocument/2006/relationships/slideLayout" Target="../slideLayouts/slideLayout14.xml"/>
    <Relationship Id="rId16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1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.xml"/>
    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0.xml"/>
    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1.xml"/>
    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2.xml"/>
    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3.xml"/>
    <Relationship Id="rId2" Type="http://schemas.openxmlformats.org/officeDocument/2006/relationships/image" Target="../media/image1.png"/>
</Relationships>
</file>

<file path=ppt/slides/_rels/slide14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4.xml"/>
    <Relationship Id="rId2" Type="http://schemas.openxmlformats.org/officeDocument/2006/relationships/image" Target="../media/image1.png"/>
</Relationships>
</file>

<file path=ppt/slides/_rels/slide15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2.xml"/>
    <Relationship Id="rId2" Type="http://schemas.openxmlformats.org/officeDocument/2006/relationships/notesSlide" Target="../notesSlides/notesSlide2.xml"/>
    <Relationship Id="rId3" Type="http://schemas.openxmlformats.org/officeDocument/2006/relationships/image" Target="../media/image1.png"/>
</Relationships>
</file>

<file path=ppt/slides/_rels/slide3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3.xml"/>
    <Relationship Id="rId2" Type="http://schemas.openxmlformats.org/officeDocument/2006/relationships/notesSlide" Target="../notesSlides/notesSlide3.xml"/>
    <Relationship Id="rId3" Type="http://schemas.openxmlformats.org/officeDocument/2006/relationships/image" Target="../media/image1.png"/>
</Relationships>
</file>

<file path=ppt/slides/_rels/slide4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4.xml"/>
    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5.xml"/>
    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6.xml"/>
    <Relationship Id="rId2" Type="http://schemas.openxmlformats.org/officeDocument/2006/relationships/notesSlide" Target="../notesSlides/notesSlide6.xml"/>
    <Relationship Id="rId3" Type="http://schemas.openxmlformats.org/officeDocument/2006/relationships/image" Target="../media/image1.png"/>
</Relationships>
</file>

<file path=ppt/slides/_rels/slide7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7.xml"/>
    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8.xml"/>
    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9.xml"/>
    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sz="quarter" idx="1"/>
          </p:nvPr>
        </p:nvSpPr>
        <p:spPr>
          <a:xfrm>
            <a:off x="1219199" y="11986162"/>
            <a:ext cx="21945600" cy="605792"/>
          </a:xfrm>
          <a:prstGeom prst="rect">
            <a:avLst/>
          </a:prstGeom>
        </p:spPr>
        <p:txBody>
          <a:bodyPr/>
          <a:lstStyle/>
          <a:p>
            <a:pPr/>
            <a:r>
              <a:t>AUTHOR AND DATE</a:t>
            </a:r>
          </a:p>
        </p:txBody>
      </p:sp>
      <p:sp>
        <p:nvSpPr>
          <p:cNvPr id="152" name="Presentation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12087986" y="12700001"/>
            <a:ext cx="21564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TATEMEN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STATEMENT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ACT INFORMA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FACT INFORMATION</a:t>
            </a:r>
          </a:p>
        </p:txBody>
      </p:sp>
      <p:sp>
        <p:nvSpPr>
          <p:cNvPr id="216" name="Body Level On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4" marL="0" indent="2660904" algn="ctr" defTabSz="2365248">
              <a:lnSpc>
                <a:spcPct val="80000"/>
              </a:lnSpc>
              <a:spcBef>
                <a:spcPts val="0"/>
              </a:spcBef>
              <a:buSzTx/>
              <a:buNone/>
              <a:defRPr sz="21728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1000%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xfrm>
            <a:off x="12033503" y="12700001"/>
            <a:ext cx="31699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ATTRIBU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ATTRIBUTION</a:t>
            </a:r>
          </a:p>
        </p:txBody>
      </p:sp>
      <p:sp>
        <p:nvSpPr>
          <p:cNvPr id="222" name="Body Level On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4" marL="0" indent="2743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>
            <a:off x="12017628" y="12700001"/>
            <a:ext cx="35636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ea against sky at sunset 2" descr="Sea against sky at sunset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28" name="Sea against sky at sunset 1" descr="Sea against sky at sunset 1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29" name="Beach and sea at sunset" descr="Beach and sea at sunset"/>
          <p:cNvPicPr>
            <a:picLocks noChangeAspect="1"/>
          </p:cNvPicPr>
          <p:nvPr>
            <p:ph type="pic" idx="2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12011278" y="12700001"/>
            <a:ext cx="36906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beach and sea at sunset" descr="beach and sea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3" name="Slide Number"/>
          <p:cNvSpPr txBox="1"/>
          <p:nvPr>
            <p:ph type="sldNum" sz="quarter" idx="2"/>
          </p:nvPr>
        </p:nvSpPr>
        <p:spPr>
          <a:xfrm>
            <a:off x="12012167" y="12700001"/>
            <a:ext cx="367285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lide Number"/>
          <p:cNvSpPr txBox="1"/>
          <p:nvPr>
            <p:ph type="sldNum" sz="quarter" idx="2"/>
          </p:nvPr>
        </p:nvSpPr>
        <p:spPr>
          <a:xfrm>
            <a:off x="12013437" y="12700001"/>
            <a:ext cx="364745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lide Number"/>
          <p:cNvSpPr txBox="1"/>
          <p:nvPr>
            <p:ph type="sldNum" sz="quarter" idx="2"/>
          </p:nvPr>
        </p:nvSpPr>
        <p:spPr>
          <a:xfrm>
            <a:off x="12009373" y="12700001"/>
            <a:ext cx="37287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Beach and sea at sunset" descr="Beach and sea at sunset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58" name="PRESENTATION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59" name="PRESENTATION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</p:txBody>
      </p:sp>
      <p:sp>
        <p:nvSpPr>
          <p:cNvPr id="160" name="Author and Date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AUTHOR AND DATE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12064491" y="12700001"/>
            <a:ext cx="2550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pic>
        <p:nvPicPr>
          <p:cNvPr id="166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7" name="SLIDE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12058141" y="12700001"/>
            <a:ext cx="2677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73" name="SLIDE BULLET 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A</a:t>
            </a:r>
          </a:p>
          <a:p>
            <a:pPr/>
            <a:r>
              <a:t>SLIDE BULLET B</a:t>
            </a:r>
          </a:p>
          <a:p>
            <a:pPr/>
            <a:r>
              <a:t>SLIDE BULLET C</a:t>
            </a:r>
          </a:p>
        </p:txBody>
      </p:sp>
      <p:sp>
        <p:nvSpPr>
          <p:cNvPr id="174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12056490" y="12700001"/>
            <a:ext cx="27101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ULLET 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BULLET A</a:t>
            </a:r>
          </a:p>
          <a:p>
            <a:pPr/>
            <a:r>
              <a:t>BULLET B</a:t>
            </a:r>
          </a:p>
          <a:p>
            <a:pPr/>
            <a:r>
              <a:t>BULLET C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64110" y="12700001"/>
            <a:ext cx="26339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711">
              <a:defRPr spc="-78" sz="7812"/>
            </a:lvl1pPr>
          </a:lstStyle>
          <a:p>
            <a:pPr/>
            <a:r>
              <a:t>SLIDE TITLE</a:t>
            </a:r>
          </a:p>
        </p:txBody>
      </p:sp>
      <p:pic>
        <p:nvPicPr>
          <p:cNvPr id="185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6" name="SLIDE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187" name="Body Level One…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SLIDE BULLET A</a:t>
            </a:r>
          </a:p>
          <a:p>
            <a:pPr/>
            <a:r>
              <a:t>SLIDE BULLET B</a:t>
            </a:r>
          </a:p>
          <a:p>
            <a:pPr/>
            <a:r>
              <a:t>SLIDE BULLET C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12062586" y="12700001"/>
            <a:ext cx="27152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ECTION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TITLE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xfrm>
            <a:off x="12071984" y="12700001"/>
            <a:ext cx="24765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LDI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SLDIE TITLE</a:t>
            </a:r>
          </a:p>
        </p:txBody>
      </p:sp>
      <p:sp>
        <p:nvSpPr>
          <p:cNvPr id="198" name="SLIDE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12061570" y="12700001"/>
            <a:ext cx="26847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GENDA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204" name="AGENDA TOP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TOPICS</a:t>
            </a:r>
          </a:p>
        </p:txBody>
      </p:sp>
      <p:sp>
        <p:nvSpPr>
          <p:cNvPr id="205" name="Agenda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AGENDA SUBTITLE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xfrm>
            <a:off x="12059919" y="12700001"/>
            <a:ext cx="27178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2023-03-23T23:25:05.840375</dcterms:created>
  <dcterms:modified xsi:type="dcterms:W3CDTF">2023-03-23T23:25:05.840375</dcterms:modified>
</cp:coreProperties>
</file>