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
<Relationships xmlns="http://schemas.openxmlformats.org/package/2006/relationships">
  <Relationship Id="rId1" Target="ppt/presentation.xml" Type="http://schemas.openxmlformats.org/officeDocument/2006/relationships/officeDocument"/>
  <Relationship Id="rId2" Target="docProps/core.xml" Type="http://schemas.openxmlformats.org/package/2006/relationships/metadata/core-properties"/>
  <Relationship Id="rId3" Target="docProps/app.xml" Type="http://schemas.openxmlformats.org/officeDocument/2006/relationships/extended-properties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16x9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notesMasters/notesMaster1.xml" Type="http://schemas.openxmlformats.org/officeDocument/2006/relationships/notesMaster"/>
  <Relationship Id="rId7" Target="slides/slide1.xml" Type="http://schemas.openxmlformats.org/officeDocument/2006/relationships/slide"/>
  <Relationship Id="rId8" Target="slides/slide2.xml" Type="http://schemas.openxmlformats.org/officeDocument/2006/relationships/slide"/>
  <Relationship Id="rId9" Target="slides/slide3.xml" Type="http://schemas.openxmlformats.org/officeDocument/2006/relationships/slide"/>
  <Relationship Id="rId10" Target="slides/slide4.xml" Type="http://schemas.openxmlformats.org/officeDocument/2006/relationships/slide"/>
  <Relationship Id="rId11" Target="slides/slide5.xml" Type="http://schemas.openxmlformats.org/officeDocument/2006/relationships/slide"/>
  <Relationship Id="rId12" Target="slides/slide6.xml" Type="http://schemas.openxmlformats.org/officeDocument/2006/relationships/slide"/>
  <Relationship Id="rId13" Target="slides/slide7.xml" Type="http://schemas.openxmlformats.org/officeDocument/2006/relationships/slide"/>
  <Relationship Id="rId14" Target="slides/slide8.xml" Type="http://schemas.openxmlformats.org/officeDocument/2006/relationships/slide"/>
  <Relationship Id="rId15" Target="slides/slide9.xml" Type="http://schemas.openxmlformats.org/officeDocument/2006/relationships/slide"/>
  <Relationship Id="rId16" Target="slides/slide10.xml" Type="http://schemas.openxmlformats.org/officeDocument/2006/relationships/slide"/>
</Relationships>
</file>

<file path=ppt/notesMasters/_rels/notesMaster1.xml.rels><?xml version="1.0" encoding="UTF-8"?>
<Relationships xmlns="http://schemas.openxmlformats.org/package/2006/relationships">
    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note!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0.xml.rels><?xml version="1.0" encoding="UTF-8" standalone="yes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1.xml.rels><?xml version="1.0" encoding="UTF-8" standalone="yes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2.xml.rels><?xml version="1.0" encoding="UTF-8" standalone="yes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3.xml.rels><?xml version="1.0" encoding="UTF-8" standalone="yes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4.xml.rels><?xml version="1.0" encoding="UTF-8" standalone="yes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5.xml.rels><?xml version="1.0" encoding="UTF-8" standalone="yes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6.xml.rels><?xml version="1.0" encoding="UTF-8" standalone="yes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7.xml.rels><?xml version="1.0" encoding="UTF-8" standalone="yes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8.xml.rels><?xml version="1.0" encoding="UTF-8" standalone="yes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9.xml.rels><?xml version="1.0" encoding="UTF-8" standalone="yes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11" Target="../slideLayouts/slideLayout11.xml" Type="http://schemas.openxmlformats.org/officeDocument/2006/relationships/slideLayout"/>
    <Relationship Id="rId12" Target="../theme/theme1.xml" Type="http://schemas.openxmlformats.org/officeDocument/2006/relationships/theme"/>
    <Relationship Id="rId1" Target="../slideLayouts/slideLayout1.xml" Type="http://schemas.openxmlformats.org/officeDocument/2006/relationships/slideLayout"/>
    <Relationship Id="rId2" Target="../slideLayouts/slideLayout2.xml" Type="http://schemas.openxmlformats.org/officeDocument/2006/relationships/slideLayout"/>
    <Relationship Id="rId3" Target="../slideLayouts/slideLayout3.xml" Type="http://schemas.openxmlformats.org/officeDocument/2006/relationships/slideLayout"/>
    <Relationship Id="rId4" Target="../slideLayouts/slideLayout4.xml" Type="http://schemas.openxmlformats.org/officeDocument/2006/relationships/slideLayout"/>
    <Relationship Id="rId5" Target="../slideLayouts/slideLayout5.xml" Type="http://schemas.openxmlformats.org/officeDocument/2006/relationships/slideLayout"/>
    <Relationship Id="rId6" Target="../slideLayouts/slideLayout6.xml" Type="http://schemas.openxmlformats.org/officeDocument/2006/relationships/slideLayout"/>
    <Relationship Id="rId7" Target="../slideLayouts/slideLayout7.xml" Type="http://schemas.openxmlformats.org/officeDocument/2006/relationships/slideLayout"/>
    <Relationship Id="rId8" Target="../slideLayouts/slideLayout8.xml" Type="http://schemas.openxmlformats.org/officeDocument/2006/relationships/slideLayout"/>
    <Relationship Id="rId9" Target="../slideLayouts/slideLayout9.xml" Type="http://schemas.openxmlformats.org/officeDocument/2006/relationships/slideLayout"/>
    <Relationship Id="rId10" Target="../slideLayouts/slideLayout10.xml" Type="http://schemas.openxmlformats.org/officeDocument/2006/relationships/slideLayout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0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notesSlides/notesSlide1.xml" Type="http://schemas.openxmlformats.org/officeDocument/2006/relationships/notesSlide"/>
</Relationships>
</file>

<file path=ppt/slides/_rels/slide3.xml.rels><?xml version="1.0" encoding="UTF-8" standalone="yes"?>
<Relationships xmlns="http://schemas.openxmlformats.org/package/2006/relationships">
  <Relationship Id="rId1" Target="../slideLayouts/slideLayout3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6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8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.0" y="1524000.0"/>
            <a:ext cx="3556000.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.0" y="1524000.0"/>
            <a:ext cx="3556000.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.0" y="1524000.0"/>
            <a:ext cx="3556000.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.0" y="762000.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.0" y="762000.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