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
    <Relationship Id="rId1" Type="http://schemas.openxmlformats.org/package/2006/relationships/metadata/core-properties" Target="docProps/core.xml"/>
    <Relationship Id="rId2" Type="http://schemas.openxmlformats.org/officeDocument/2006/relationships/extended-properties" Target="docProps/app.xml"/>
    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 type="custom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1pPr>
    <a:lvl2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2pPr>
    <a:lvl3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3pPr>
    <a:lvl4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4pPr>
    <a:lvl5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5pPr>
    <a:lvl6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6pPr>
    <a:lvl7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7pPr>
    <a:lvl8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8pPr>
    <a:lvl9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  {{#authors}}
  <p:cmAuthor id="{{id}}" name="{{name}}" initials="{{initials}}" lastIdx="{{lastIdx}}" clrIdx="{{clrIdx}}"/>
    {{/authors}}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5EE"/>
          </a:solidFill>
        </a:fill>
      </a:tcStyle>
    </a:wholeTbl>
    <a:band2H>
      <a:tcTxStyle b="def" i="def"/>
      <a:tcStyle>
        <a:tcBdr/>
        <a:fill>
          <a:solidFill>
            <a:srgbClr val="E8EBF7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5CD"/>
          </a:solidFill>
        </a:fill>
      </a:tcStyle>
    </a:wholeTbl>
    <a:band2H>
      <a:tcTxStyle b="def" i="def"/>
      <a:tcStyle>
        <a:tcBdr/>
        <a:fill>
          <a:solidFill>
            <a:srgbClr val="E8F2E7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3E5"/>
          </a:solidFill>
        </a:fill>
      </a:tcStyle>
    </a:wholeTbl>
    <a:band2H>
      <a:tcTxStyle b="def" i="def"/>
      <a:tcStyle>
        <a:tcBdr/>
        <a:fill>
          <a:solidFill>
            <a:srgbClr val="ECEAF3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
    <Relationship Id="rId1" Type="http://schemas.openxmlformats.org/officeDocument/2006/relationships/presProps" Target="presProps.xml"/>
    <Relationship Id="rId2" Type="http://schemas.openxmlformats.org/officeDocument/2006/relationships/viewProps" Target="viewProps.xml"/>
    <Relationship Id="rId3" Type="http://schemas.openxmlformats.org/officeDocument/2006/relationships/commentAuthors" Target="commentAuthors.xml"/>
    <Relationship Id="rId4" Type="http://schemas.openxmlformats.org/officeDocument/2006/relationships/tableStyles" Target="tableStyles.xml"/>
    <Relationship Id="rId5" Type="http://schemas.openxmlformats.org/officeDocument/2006/relationships/slideMaster" Target="slideMasters/slideMaster1.xml"/>
    <Relationship Id="rId6" Type="http://schemas.openxmlformats.org/officeDocument/2006/relationships/theme" Target="theme/theme1.xml"/>
    <Relationship Id="rId7" Type="http://schemas.openxmlformats.org/officeDocument/2006/relationships/notesMaster" Target="notesMasters/notesMaster1.xml"/>
    <Relationship Id="rId8" Type="http://schemas.openxmlformats.org/officeDocument/2006/relationships/slide" Target="slides/slide1.xml"/>
    <Relationship Id="rId9" Type="http://schemas.openxmlformats.org/officeDocument/2006/relationships/slide" Target="slides/slide2.xml"/>
    <Relationship Id="rId10" Type="http://schemas.openxmlformats.org/officeDocument/2006/relationships/slide" Target="slides/slide3.xml"/>
    <Relationship Id="rId11" Type="http://schemas.openxmlformats.org/officeDocument/2006/relationships/slide" Target="slides/slide4.xml"/>
    <Relationship Id="rId12" Type="http://schemas.openxmlformats.org/officeDocument/2006/relationships/slide" Target="slides/slide5.xml"/>
    <Relationship Id="rId13" Type="http://schemas.openxmlformats.org/officeDocument/2006/relationships/slide" Target="slides/slide6.xml"/>
    <Relationship Id="rId14" Type="http://schemas.openxmlformats.org/officeDocument/2006/relationships/slide" Target="slides/slide7.xml"/>
    <Relationship Id="rId15" Type="http://schemas.openxmlformats.org/officeDocument/2006/relationships/slide" Target="slides/slide8.xml"/>
    <Relationship Id="rId16" Type="http://schemas.openxmlformats.org/officeDocument/2006/relationships/slide" Target="slides/slide9.xml"/>
    <Relationship Id="rId17" Type="http://schemas.openxmlformats.org/officeDocument/2006/relationships/slide" Target="slides/slide10.xml"/>
    <Relationship Id="rId18" Type="http://schemas.openxmlformats.org/officeDocument/2006/relationships/slide" Target="slides/slide11.xml"/>
    <Relationship Id="rId19" Type="http://schemas.openxmlformats.org/officeDocument/2006/relationships/slide" Target="slides/slide12.xml"/>
    <Relationship Id="rId20" Type="http://schemas.openxmlformats.org/officeDocument/2006/relationships/slide" Target="slides/slide13.xml"/>
    <Relationship Id="rId21" Type="http://schemas.openxmlformats.org/officeDocument/2006/relationships/slide" Target="slides/slide14.xml"/>
    <Relationship Id="rId22" Type="http://schemas.openxmlformats.org/officeDocument/2006/relationships/slide" Target="slides/slide15.xml"/>
    <Relationship Id="rId23" Type="http://schemas.openxmlformats.org/officeDocument/2006/relationships/slide" Target="slides/slide16.xml"/>
    <Relationship Id="rId24" Type="http://schemas.openxmlformats.org/officeDocument/2006/relationships/slide" Target="slides/slide17.xml"/>
    <Relationship Id="rId25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
    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
    <Relationship Id="rId1" Type="http://schemas.openxmlformats.org/officeDocument/2006/relationships/slide" Target="../slides/slide4.xml"/>
    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
    <Relationship Id="rId1" Type="http://schemas.openxmlformats.org/officeDocument/2006/relationships/slide" Target="../slides/slide5.xml"/>
    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
    <Relationship Id="rId1" Type="http://schemas.openxmlformats.org/officeDocument/2006/relationships/slide" Target="../slides/slide7.xml"/>
    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a note!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</a:t>
            </a:r>
            <a:r>
              <a:rPr b="1"/>
              <a:t>is </a:t>
            </a:r>
            <a:r>
              <a:rPr u="sng"/>
              <a:t>a </a:t>
            </a:r>
            <a:r>
              <a:t>note!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</a:t>
            </a:r>
            <a:r>
              <a:rPr b="1"/>
              <a:t>is </a:t>
            </a:r>
            <a:r>
              <a:rPr u="sng"/>
              <a:t>a </a:t>
            </a:r>
            <a:r>
              <a:t>note 1!</a:t>
            </a:r>
          </a:p>
          <a:p>
            <a:pPr/>
            <a:r>
              <a:t>This </a:t>
            </a:r>
            <a:r>
              <a:rPr b="1"/>
              <a:t>is </a:t>
            </a:r>
            <a:r>
              <a:rPr u="sng"/>
              <a:t>a </a:t>
            </a:r>
            <a:r>
              <a:t>note 2!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19200" y="11986162"/>
            <a:ext cx="21945599" cy="60579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184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4645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106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5567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19200" y="7567579"/>
            <a:ext cx="21945600" cy="225059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quarter" idx="1" hasCustomPrompt="1"/>
          </p:nvPr>
        </p:nvSpPr>
        <p:spPr>
          <a:xfrm>
            <a:off x="1219200" y="8462239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Fact information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Body Level One…"/>
          <p:cNvSpPr txBox="1"/>
          <p:nvPr>
            <p:ph type="body" sz="half" idx="21" hasCustomPrompt="1"/>
          </p:nvPr>
        </p:nvSpPr>
        <p:spPr>
          <a:xfrm>
            <a:off x="1219200" y="4214483"/>
            <a:ext cx="21945600" cy="4269709"/>
          </a:xfrm>
          <a:prstGeom prst="rect">
            <a:avLst/>
          </a:prstGeom>
        </p:spPr>
        <p:txBody>
          <a:bodyPr anchor="b"/>
          <a:lstStyle/>
          <a:p>
            <a:pPr lvl="4" marL="0" indent="1097280" algn="ctr" defTabSz="975360">
              <a:lnSpc>
                <a:spcPct val="80000"/>
              </a:lnSpc>
              <a:spcBef>
                <a:spcPts val="0"/>
              </a:spcBef>
              <a:buSzTx/>
              <a:buNone/>
              <a:defRPr sz="8960">
                <a:latin typeface="Canela Bold"/>
                <a:ea typeface="Canela Bold"/>
                <a:cs typeface="Canela Bold"/>
                <a:sym typeface="Canela Bold"/>
              </a:defRPr>
            </a:pPr>
            <a:r>
              <a:t>100%
                            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1219200" y="11100052"/>
            <a:ext cx="21945602" cy="832614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/>
          <a:p>
            <a:pPr lvl="4" marL="0" indent="1700783" algn="ctr" defTabSz="1511808">
              <a:lnSpc>
                <a:spcPct val="80000"/>
              </a:lnSpc>
              <a:spcBef>
                <a:spcPts val="0"/>
              </a:spcBef>
              <a:buSzTx/>
              <a:buNone/>
              <a:defRPr sz="5208">
                <a:latin typeface="Canela Bold"/>
                <a:ea typeface="Canela Bold"/>
                <a:cs typeface="Canela Bold"/>
                <a:sym typeface="Canela Bold"/>
              </a:defRPr>
            </a:pPr>
            <a:r>
              <a:t>“Notable Quote”
                            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/>
          <p:nvPr>
            <p:ph type="pic" sz="quarter" idx="21"/>
          </p:nvPr>
        </p:nvSpPr>
        <p:spPr>
          <a:xfrm>
            <a:off x="15744825" y="5581751"/>
            <a:ext cx="7365408" cy="82804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Sea against sky at sunset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each and sea at sunset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4" y="4585101"/>
            <a:ext cx="9757339" cy="2540002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3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idx="21"/>
          </p:nvPr>
        </p:nvSpPr>
        <p:spPr>
          <a:xfrm>
            <a:off x="12192644" y="718588"/>
            <a:ext cx="10972801" cy="12329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Body Level One…"/>
          <p:cNvSpPr txBox="1"/>
          <p:nvPr>
            <p:ph type="body" sz="quarter" idx="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Body Level One…"/>
          <p:cNvSpPr txBox="1"/>
          <p:nvPr>
            <p:ph type="body" sz="half" idx="22" hasCustomPrompt="1"/>
          </p:nvPr>
        </p:nvSpPr>
        <p:spPr>
          <a:xfrm>
            <a:off x="1219199" y="4023221"/>
            <a:ext cx="9757571" cy="838468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69"/>
            <a:ext cx="21945600" cy="6604002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19200" y="2384648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4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
    <Relationship Id="rId1" Type="http://schemas.openxmlformats.org/officeDocument/2006/relationships/theme" Target="../theme/theme1.xml"/>
    <Relationship Id="rId2" Type="http://schemas.openxmlformats.org/officeDocument/2006/relationships/slideLayout" Target="../slideLayouts/slideLayout1.xml"/>
    <Relationship Id="rId3" Type="http://schemas.openxmlformats.org/officeDocument/2006/relationships/slideLayout" Target="../slideLayouts/slideLayout2.xml"/>
    <Relationship Id="rId4" Type="http://schemas.openxmlformats.org/officeDocument/2006/relationships/slideLayout" Target="../slideLayouts/slideLayout3.xml"/>
    <Relationship Id="rId5" Type="http://schemas.openxmlformats.org/officeDocument/2006/relationships/slideLayout" Target="../slideLayouts/slideLayout4.xml"/>
    <Relationship Id="rId6" Type="http://schemas.openxmlformats.org/officeDocument/2006/relationships/slideLayout" Target="../slideLayouts/slideLayout5.xml"/>
    <Relationship Id="rId7" Type="http://schemas.openxmlformats.org/officeDocument/2006/relationships/slideLayout" Target="../slideLayouts/slideLayout6.xml"/>
    <Relationship Id="rId8" Type="http://schemas.openxmlformats.org/officeDocument/2006/relationships/slideLayout" Target="../slideLayouts/slideLayout7.xml"/>
    <Relationship Id="rId9" Type="http://schemas.openxmlformats.org/officeDocument/2006/relationships/slideLayout" Target="../slideLayouts/slideLayout8.xml"/>
    <Relationship Id="rId10" Type="http://schemas.openxmlformats.org/officeDocument/2006/relationships/slideLayout" Target="../slideLayouts/slideLayout9.xml"/>
    <Relationship Id="rId11" Type="http://schemas.openxmlformats.org/officeDocument/2006/relationships/slideLayout" Target="../slideLayouts/slideLayout10.xml"/>
    <Relationship Id="rId12" Type="http://schemas.openxmlformats.org/officeDocument/2006/relationships/slideLayout" Target="../slideLayouts/slideLayout11.xml"/>
    <Relationship Id="rId13" Type="http://schemas.openxmlformats.org/officeDocument/2006/relationships/slideLayout" Target="../slideLayouts/slideLayout12.xml"/>
    <Relationship Id="rId14" Type="http://schemas.openxmlformats.org/officeDocument/2006/relationships/slideLayout" Target="../slideLayouts/slideLayout13.xml"/>
    <Relationship Id="rId15" Type="http://schemas.openxmlformats.org/officeDocument/2006/relationships/slideLayout" Target="../slideLayouts/slideLayout14.xml"/>
    <Relationship Id="rId16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1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9pPr>
    </p:titleStyle>
    <p:bodyStyle>
      <a:lvl1pPr marL="5461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0.xml"/>
</Relationships>
</file>

<file path=ppt/slides/_rels/slide11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1.xml"/>
</Relationships>
</file>

<file path=ppt/slides/_rels/slide12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2.xml"/>
</Relationships>
</file>

<file path=ppt/slides/_rels/slide13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3.xml"/>
    <Relationship Id="rId2" Type="http://schemas.openxmlformats.org/officeDocument/2006/relationships/image" Target="../media/image2.gif"/>
    <Relationship Id="rId3" Type="http://schemas.openxmlformats.org/officeDocument/2006/relationships/image" Target="../media/image3.jpg"/>
    <Relationship Id="rId4" Type="http://schemas.openxmlformats.org/officeDocument/2006/relationships/image" Target="../media/image4.png"/>
</Relationships>
</file>

<file path=ppt/slides/_rels/slide14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4.xml"/>
    <Relationship Id="rId2" Type="http://schemas.openxmlformats.org/officeDocument/2006/relationships/image" Target="../media/image2.gif"/>
</Relationships>
</file>

<file path=ppt/slides/_rels/slide15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5.xml"/>
    <Relationship Id="rId2" Type="http://schemas.openxmlformats.org/officeDocument/2006/relationships/image" Target="../media/image2.gif"/>
</Relationships>
</file>

<file path=ppt/slides/_rels/slide18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5.xml"/>
    <Relationship Id="rId2" Type="http://schemas.openxmlformats.org/officeDocument/2006/relationships/image" Target="../media/image5.png"/>
</Relationships>
</file>

<file path=ppt/slides/_rels/slide2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2.xml"/>
    <Relationship Id="rId2" Type="http://schemas.openxmlformats.org/officeDocument/2006/relationships/image" Target="../media/image2.gif"/>
</Relationships>
</file>

<file path=ppt/slides/_rels/slide3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3.xml"/>
    <Relationship Id="rId2" Type="http://schemas.openxmlformats.org/officeDocument/2006/relationships/image" Target="../media/image3.jpg"/>
</Relationships>
</file>

<file path=ppt/slides/_rels/slide4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4.xml"/>
    <Relationship Id="rId2" Type="http://schemas.openxmlformats.org/officeDocument/2006/relationships/notesSlide" Target="../notesSlides/notesSlide1.xml"/>
</Relationships>
</file>

<file path=ppt/slides/_rels/slide5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5.xml"/>
    <Relationship Id="rId2" Type="http://schemas.openxmlformats.org/officeDocument/2006/relationships/notesSlide" Target="../notesSlides/notesSlide2.xml"/>
</Relationships>
</file>

<file path=ppt/slides/_rels/slide6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6.xml"/>
    <Relationship Id="rId2" Type="http://schemas.openxmlformats.org/officeDocument/2006/relationships/image" Target="../media/image3.jpg"/>
</Relationships>
</file>

<file path=ppt/slides/_rels/slide7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7.xml"/>
    <Relationship Id="rId2" Type="http://schemas.openxmlformats.org/officeDocument/2006/relationships/notesSlide" Target="../notesSlides/notesSlide3.xml"/>
</Relationships>
</file>

<file path=ppt/slides/_rels/slide8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8.xml"/>
</Relationships>
</file>

<file path=ppt/slides/_rels/slide9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/>
          <p:nvPr>
            <p:ph type="body" sz="quarter" idx="1"/>
          </p:nvPr>
        </p:nvSpPr>
        <p:spPr>
          <a:xfrm>
            <a:off x="1219199" y="11986162"/>
            <a:ext cx="21945600" cy="605792"/>
          </a:xfrm>
          <a:prstGeom prst="rect">
            <a:avLst/>
          </a:prstGeom>
        </p:spPr>
        <p:txBody>
          <a:bodyPr/>
          <a:lstStyle/>
        </p:txBody>
      </p:sp>
      <p:sp>
        <p:nvSpPr>
          <p:cNvPr id="152" name="Presentation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          }
          <a:p>
            <a:pPr/>
            <a:r>
              <a:t>Slide one</a:t>
            </a:r>
          </a:p>
        </p:txBody>
      </p:sp>
      <p:sp>
        <p:nvSpPr>
          <p:cNvPr id="-1" name="Slide Number"/>
          <p:cNvSpPr txBox="1"/>
          <p:nvPr>
            <p:ph type="sldNum" sz="quarter" idx="2"/>
          </p:nvPr>
        </p:nvSpPr>
        <p:spPr>
          <a:xfrm>
            <a:off x="12064491" y="12700001"/>
            <a:ext cx="2550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TATEMEN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Statement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ACT INFORMA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Fact 1</a:t>
            </a:r>
          </a:p>
        </p:txBody>
      </p:sp>
      <p:sp>
        <p:nvSpPr>
          <p:cNvPr id="174" name="Body Level One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4" marL="0" indent="2660904" algn="ctr" defTabSz="2365248">
              <a:lnSpc>
                <a:spcPct val="80000"/>
              </a:lnSpc>
              <a:spcBef>
                <a:spcPts val="0"/>
              </a:spcBef>
              <a:buSzTx/>
              <a:buNone/>
              <a:defRPr sz="21728">
                <a:latin typeface="Canela Bold"/>
                <a:ea typeface="Canela Bold"/>
                <a:cs typeface="Canela Bold"/>
                <a:sym typeface="Canela Bold"/>
              </a:defRPr>
            </a:pPr>
            <a:r>
              <a:t>Title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TTRIBU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Attribution 1</a:t>
            </a:r>
          </a:p>
        </p:txBody>
      </p:sp>
      <p:sp>
        <p:nvSpPr>
          <p:cNvPr id="176" name="Body Level One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4" marL="0" indent="2743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Canela Bold"/>
                <a:ea typeface="Canela Bold"/>
                <a:cs typeface="Canela Bold"/>
                <a:sym typeface="Canela Bold"/>
              </a:defRPr>
            </a:pPr>
            <a:r>
              <a:t>Quote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ample Gif" descr="fals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78" name="Sample Jpg" descr="false"/>
          <p:cNvPicPr>
            <a:picLocks noChangeAspect="1"/>
          </p:cNvPicPr>
          <p:nvPr>
            <p:ph type="pic" idx="22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79" name="Sample Png" descr="false"/>
          <p:cNvPicPr>
            <a:picLocks noChangeAspect="1"/>
          </p:cNvPicPr>
          <p:nvPr>
            <p:ph type="pic" idx="23"/>
          </p:nvPr>
        </p:nvPicPr>
        <p:blipFill>
          <a:blip r:embed="rId4">
            <a:extLst/>
          </a:blip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ample Gif" descr="fals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false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ample Gif" descr="fals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54" name="PRESENTATION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two</a:t>
            </a:r>
          </a:p>
        </p:txBody>
      </p:sp>
      <p:sp>
        <p:nvSpPr>
          <p:cNvPr id="155" name="PRESENTATION SUBTIT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</p:txBody>
      </p:sp>
      <p:sp>
        <p:nvSpPr>
          <p:cNvPr id="156" name="Author and Date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three</a:t>
            </a:r>
          </a:p>
        </p:txBody>
      </p:sp>
      <p:pic>
        <p:nvPicPr>
          <p:cNvPr id="158" name="Sample Jpg" descr="fals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59" name="SLIDE SUBTIT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three</a:t>
            </a:r>
          </a:p>
        </p:txBody>
      </p:sp>
      <p:sp>
        <p:nvSpPr>
          <p:cNvPr id="161" name="SLIDE BULLET 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Bullet 1</a:t>
            </a:r>
          </a:p>
          <a:p>
            <a:pPr/>
            <a:r>
              <a:t>Bullet 2</a:t>
            </a:r>
          </a:p>
          <a:p>
            <a:pPr/>
            <a:r>
              <a:t>Bullet 3</a:t>
            </a:r>
          </a:p>
          <a:p>
            <a:pPr/>
            <a:r>
              <a:t>Bullet 4</a:t>
            </a:r>
          </a:p>
        </p:txBody>
      </p:sp>
      <p:sp>
        <p:nvSpPr>
          <p:cNvPr id="162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BULLET 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Bullet 1</a:t>
            </a:r>
          </a:p>
          <a:p>
            <a:pPr/>
            <a:r>
              <a:t>Bullet 2</a:t>
            </a:r>
          </a:p>
          <a:p>
            <a:pPr/>
            <a:r>
              <a:t>Bullet 3</a:t>
            </a:r>
          </a:p>
          <a:p>
            <a:pPr/>
            <a:r>
              <a:t>Bullet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711">
              <a:defRPr spc="-78" sz="7812"/>
            </a:lvl1pPr>
          </a:lstStyle>
          <a:p>
            <a:pPr/>
            <a:r>
              <a:t>Slide five</a:t>
            </a:r>
          </a:p>
        </p:txBody>
      </p:sp>
      <p:pic>
        <p:nvPicPr>
          <p:cNvPr id="165" name="Sea against sky at sunset" descr="Sea against sky at sunset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66" name="SLIDE SUBTIT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</p:txBody>
      </p:sp>
      <p:sp>
        <p:nvSpPr>
          <p:cNvPr id="167" name="Body Level One…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Bullet 1</a:t>
            </a:r>
          </a:p>
          <a:p>
            <a:pPr/>
            <a:r>
              <a:t>Bullet 2</a:t>
            </a:r>
          </a:p>
          <a:p>
            <a:pPr/>
            <a:r>
              <a:t>Bullet 3</a:t>
            </a:r>
          </a:p>
          <a:p>
            <a:pPr/>
            <a:r>
              <a:t>Bullet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ECTION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Section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LDI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1</a:t>
            </a:r>
          </a:p>
        </p:txBody>
      </p:sp>
      <p:sp>
        <p:nvSpPr>
          <p:cNvPr id="198" name="SLIDE SUBTIT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Subtitle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GENDA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1</a:t>
            </a:r>
          </a:p>
        </p:txBody>
      </p:sp>
      <p:sp>
        <p:nvSpPr>
          <p:cNvPr id="170" name="AGENDA TOPIC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Topics 1</a:t>
            </a:r>
          </a:p>
        </p:txBody>
      </p:sp>
      <p:sp>
        <p:nvSpPr>
          <p:cNvPr id="171" name="Agenda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Subtitle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Office Theme</vt:lpstr>
      <vt:lpstr>Title</vt:lpstr>
      <vt:lpstr>Title and Photo</vt:lpstr>
      <vt:lpstr>Title and Photo Alt</vt:lpstr>
      <vt:lpstr>Title and Bullets</vt:lpstr>
      <vt:lpstr>Bullets</vt:lpstr>
      <vt:lpstr>Title, Bullets and Photo</vt:lpstr>
      <vt:lpstr>Section</vt:lpstr>
      <vt:lpstr>Title Only</vt:lpstr>
      <vt:lpstr>Agenda</vt:lpstr>
      <vt:lpstr>Statement</vt:lpstr>
      <vt:lpstr>Big Fact</vt:lpstr>
      <vt:lpstr>Quote</vt:lpstr>
      <vt:lpstr>Photo 3 Up</vt:lpstr>
      <vt:lpstr>Photo</vt:lpstr>
      <vt:lpstr>Blank</vt:lpstr>
      <vt:lpstr>Blank</vt:lpstr>
      <vt:lpstr>Blank</vt:lpstr>
      <vt:lpstr>Blank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2023-04-01T23:13:32.139096</dcterms:created>
  <dcterms:modified xsi:type="dcterms:W3CDTF">2023-04-01T23:13:32.139096</dcterms:modified>
</cp:coreProperties>
</file>