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
    <Relationship Id="rId1" Type="http://schemas.openxmlformats.org/package/2006/relationships/metadata/core-properties" Target="docProps/core.xml"/>
    <Relationship Id="rId2" Type="http://schemas.openxmlformats.org/officeDocument/2006/relationships/extended-properties" Target="docProps/app.xml"/>
   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 type="custom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
    <Relationship Id="rId1" Type="http://schemas.openxmlformats.org/officeDocument/2006/relationships/presProps" Target="presProps.xml"/>
    <Relationship Id="rId2" Type="http://schemas.openxmlformats.org/officeDocument/2006/relationships/viewProps" Target="viewProps.xml"/>
    <Relationship Id="rId3" Type="http://schemas.openxmlformats.org/officeDocument/2006/relationships/commentAuthors" Target="commentAuthors.xml"/>
    <Relationship Id="rId4" Type="http://schemas.openxmlformats.org/officeDocument/2006/relationships/tableStyles" Target="tableStyles.xml"/>
    <Relationship Id="rId5" Type="http://schemas.openxmlformats.org/officeDocument/2006/relationships/slideMaster" Target="slideMasters/slideMaster1.xml"/>
    <Relationship Id="rId6" Type="http://schemas.openxmlformats.org/officeDocument/2006/relationships/theme" Target="theme/theme1.xml"/>
    <Relationship Id="rId7" Type="http://schemas.openxmlformats.org/officeDocument/2006/relationships/notesMaster" Target="notesMasters/notesMaster1.xml"/>
    <Relationship Id="rId8" Type="http://schemas.openxmlformats.org/officeDocument/2006/relationships/slide" Target="slides/slide1.xml"/>
    <Relationship Id="rId9" Type="http://schemas.openxmlformats.org/officeDocument/2006/relationships/slide" Target="slides/slide2.xml"/>
    <Relationship Id="rId10" Type="http://schemas.openxmlformats.org/officeDocument/2006/relationships/slide" Target="slides/slide3.xml"/>
    <Relationship Id="rId11" Type="http://schemas.openxmlformats.org/officeDocument/2006/relationships/slide" Target="slides/slide4.xml"/>
    <Relationship Id="rId12" Type="http://schemas.openxmlformats.org/officeDocument/2006/relationships/slide" Target="slides/slide5.xml"/>
    <Relationship Id="rId13" Type="http://schemas.openxmlformats.org/officeDocument/2006/relationships/slide" Target="slides/slide6.xml"/>
    <Relationship Id="rId14" Type="http://schemas.openxmlformats.org/officeDocument/2006/relationships/slide" Target="slides/slide7.xml"/>
    <Relationship Id="rId15" Type="http://schemas.openxmlformats.org/officeDocument/2006/relationships/slide" Target="slides/slide8.xml"/>
    <Relationship Id="rId16" Type="http://schemas.openxmlformats.org/officeDocument/2006/relationships/slide" Target="slides/slide9.xml"/>
    <Relationship Id="rId17" Type="http://schemas.openxmlformats.org/officeDocument/2006/relationships/slide" Target="slides/slide10.xml"/>
    <Relationship Id="rId18" Type="http://schemas.openxmlformats.org/officeDocument/2006/relationships/slide" Target="slides/slide11.xml"/>
    <Relationship Id="rId19" Type="http://schemas.openxmlformats.org/officeDocument/2006/relationships/slide" Target="slides/slide12.xml"/>
    <Relationship Id="rId20" Type="http://schemas.openxmlformats.org/officeDocument/2006/relationships/slide" Target="slides/slide13.xml"/>
    <Relationship Id="rId21" Type="http://schemas.openxmlformats.org/officeDocument/2006/relationships/slide" Target="slides/slide14.xml"/>
    <Relationship Id="rId22" Type="http://schemas.openxmlformats.org/officeDocument/2006/relationships/slide" Target="slides/slide15.xml"/>
    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
    <Relationship Id="rId1" Type="http://schemas.openxmlformats.org/officeDocument/2006/relationships/slide" Target="../slides/slide1.xml"/>
    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
    <Relationship Id="rId1" Type="http://schemas.openxmlformats.org/officeDocument/2006/relationships/slide" Target="../slides/slide10.xml"/>
    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
    <Relationship Id="rId1" Type="http://schemas.openxmlformats.org/officeDocument/2006/relationships/slide" Target="../slides/slide11.xml"/>
    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
    <Relationship Id="rId1" Type="http://schemas.openxmlformats.org/officeDocument/2006/relationships/slide" Target="../slides/slide12.xml"/>
    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
    <Relationship Id="rId1" Type="http://schemas.openxmlformats.org/officeDocument/2006/relationships/slide" Target="../slides/slide2.xml"/>
    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
    <Relationship Id="rId1" Type="http://schemas.openxmlformats.org/officeDocument/2006/relationships/slide" Target="../slides/slide3.xml"/>
    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
    <Relationship Id="rId1" Type="http://schemas.openxmlformats.org/officeDocument/2006/relationships/slide" Target="../slides/slide4.xml"/>
    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
    <Relationship Id="rId1" Type="http://schemas.openxmlformats.org/officeDocument/2006/relationships/slide" Target="../slides/slide5.xml"/>
    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
    <Relationship Id="rId1" Type="http://schemas.openxmlformats.org/officeDocument/2006/relationships/slide" Target="../slides/slide6.xml"/>
    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
    <Relationship Id="rId1" Type="http://schemas.openxmlformats.org/officeDocument/2006/relationships/slide" Target="../slides/slide7.xml"/>
    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
    <Relationship Id="rId1" Type="http://schemas.openxmlformats.org/officeDocument/2006/relationships/slide" Target="../slides/slide8.xml"/>
    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
    <Relationship Id="rId1" Type="http://schemas.openxmlformats.org/officeDocument/2006/relationships/slide" Target="../slides/slide9.xml"/>
    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                           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                            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
    <Relationship Id="rId1" Type="http://schemas.openxmlformats.org/officeDocument/2006/relationships/theme" Target="../theme/theme1.xml"/>
    <Relationship Id="rId2" Type="http://schemas.openxmlformats.org/officeDocument/2006/relationships/slideLayout" Target="../slideLayouts/slideLayout1.xml"/>
    <Relationship Id="rId3" Type="http://schemas.openxmlformats.org/officeDocument/2006/relationships/slideLayout" Target="../slideLayouts/slideLayout2.xml"/>
    <Relationship Id="rId4" Type="http://schemas.openxmlformats.org/officeDocument/2006/relationships/slideLayout" Target="../slideLayouts/slideLayout3.xml"/>
    <Relationship Id="rId5" Type="http://schemas.openxmlformats.org/officeDocument/2006/relationships/slideLayout" Target="../slideLayouts/slideLayout4.xml"/>
    <Relationship Id="rId6" Type="http://schemas.openxmlformats.org/officeDocument/2006/relationships/slideLayout" Target="../slideLayouts/slideLayout5.xml"/>
    <Relationship Id="rId7" Type="http://schemas.openxmlformats.org/officeDocument/2006/relationships/slideLayout" Target="../slideLayouts/slideLayout6.xml"/>
    <Relationship Id="rId8" Type="http://schemas.openxmlformats.org/officeDocument/2006/relationships/slideLayout" Target="../slideLayouts/slideLayout7.xml"/>
    <Relationship Id="rId9" Type="http://schemas.openxmlformats.org/officeDocument/2006/relationships/slideLayout" Target="../slideLayouts/slideLayout8.xml"/>
    <Relationship Id="rId10" Type="http://schemas.openxmlformats.org/officeDocument/2006/relationships/slideLayout" Target="../slideLayouts/slideLayout9.xml"/>
    <Relationship Id="rId11" Type="http://schemas.openxmlformats.org/officeDocument/2006/relationships/slideLayout" Target="../slideLayouts/slideLayout10.xml"/>
    <Relationship Id="rId12" Type="http://schemas.openxmlformats.org/officeDocument/2006/relationships/slideLayout" Target="../slideLayouts/slideLayout11.xml"/>
    <Relationship Id="rId13" Type="http://schemas.openxmlformats.org/officeDocument/2006/relationships/slideLayout" Target="../slideLayouts/slideLayout12.xml"/>
    <Relationship Id="rId14" Type="http://schemas.openxmlformats.org/officeDocument/2006/relationships/slideLayout" Target="../slideLayouts/slideLayout13.xml"/>
    <Relationship Id="rId15" Type="http://schemas.openxmlformats.org/officeDocument/2006/relationships/slideLayout" Target="../slideLayouts/slideLayout14.xml"/>
    <Relationship Id="rId16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0.xml"/>
    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1.xml"/>
    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2.xml"/>
    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3.xml"/>
    <Relationship Id="rId2" Type="http://schemas.openxmlformats.org/officeDocument/2006/relationships/image" Target="../media/image1.png"/>
</Relationships>
</file>

<file path=ppt/slides/_rels/slide1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4.xml"/>
    <Relationship Id="rId2" Type="http://schemas.openxmlformats.org/officeDocument/2006/relationships/image" Target="../media/image1.png"/>
</Relationships>
</file>

<file path=ppt/slides/_rels/slide1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2.xml"/>
    <Relationship Id="rId2" Type="http://schemas.openxmlformats.org/officeDocument/2006/relationships/notesSlide" Target="../notesSlides/notesSlide2.xml"/>
    <Relationship Id="rId3" Type="http://schemas.openxmlformats.org/officeDocument/2006/relationships/image" Target="../media/image1.png"/>
</Relationships>
</file>

<file path=ppt/slides/_rels/slide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3.xml"/>
    <Relationship Id="rId2" Type="http://schemas.openxmlformats.org/officeDocument/2006/relationships/notesSlide" Target="../notesSlides/notesSlide3.xml"/>
    <Relationship Id="rId3" Type="http://schemas.openxmlformats.org/officeDocument/2006/relationships/image" Target="../media/image1.png"/>
</Relationships>
</file>

<file path=ppt/slides/_rels/slide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4.xml"/>
    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5.xml"/>
    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6.xml"/>
    <Relationship Id="rId2" Type="http://schemas.openxmlformats.org/officeDocument/2006/relationships/notesSlide" Target="../notesSlides/notesSlide6.xml"/>
    <Relationship Id="rId3" Type="http://schemas.openxmlformats.org/officeDocument/2006/relationships/image" Target="../media/image1.png"/>
</Relationships>
</file>

<file path=ppt/slides/_rels/slide7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7.xml"/>
    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8.xml"/>
    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9.xml"/>
    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5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87986" y="12700001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ACT INFOR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 INFORMATION</a:t>
            </a:r>
          </a:p>
        </p:txBody>
      </p:sp>
      <p:sp>
        <p:nvSpPr>
          <p:cNvPr id="216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660904" algn="ctr" defTabSz="2365248">
              <a:lnSpc>
                <a:spcPct val="80000"/>
              </a:lnSpc>
              <a:spcBef>
                <a:spcPts val="0"/>
              </a:spcBef>
              <a:buSzTx/>
              <a:buNone/>
              <a:defRPr sz="2172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1000%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2033503" y="12700001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TTRIB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222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743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12017628" y="12700001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ea against sky at sunset 2" descr="Sea against sky at sunset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8" name="Sea against sky at sunset 1" descr="Sea against sky at sunset 1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9" name="Beach and sea at sunset" descr="Beach and sea at sunset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11278" y="12700001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2012167" y="12700001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12013437" y="12700001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09373" y="12700001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8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9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</p:txBody>
      </p:sp>
      <p:sp>
        <p:nvSpPr>
          <p:cNvPr id="160" name="Author and Dat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064491" y="12700001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pic>
        <p:nvPicPr>
          <p:cNvPr id="16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058141" y="12700001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73" name="SLIDE 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2056490" y="12700001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A</a:t>
            </a:r>
          </a:p>
          <a:p>
            <a:pPr/>
            <a:r>
              <a:t>BULLET B</a:t>
            </a:r>
          </a:p>
          <a:p>
            <a:pPr/>
            <a:r>
              <a:t>BULLET C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64110" y="12700001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SLIDE TITLE</a:t>
            </a:r>
          </a:p>
        </p:txBody>
      </p:sp>
      <p:pic>
        <p:nvPicPr>
          <p:cNvPr id="185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6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87" name="Body Level One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62586" y="12700001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C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71984" y="12700001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DI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SLDIE TITLE</a:t>
            </a:r>
          </a:p>
        </p:txBody>
      </p:sp>
      <p:sp>
        <p:nvSpPr>
          <p:cNvPr id="198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61570" y="12700001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04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</p:txBody>
      </p:sp>
      <p:sp>
        <p:nvSpPr>
          <p:cNvPr id="205" name="Agenda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059919" y="12700001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Slide 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2023-03-24T00:27:50.537750</dcterms:created>
  <dcterms:modified xsi:type="dcterms:W3CDTF">2023-03-24T00:27:50.537750</dcterms:modified>
</cp:coreProperties>
</file>