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Default ContentType="image/png" Extension="png"/>
  <Default ContentType="image/jpg" Extension="jpg"/>
  <Default ContentType="image/gif" Extension="gif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</Types>
</file>

<file path=_rels/.rels><?xml version="1.0" encoding="UTF-8" standalone="yes"?>
<Relationships xmlns="http://schemas.openxmlformats.org/package/2006/relationships">
  <Relationship Id="rId1" Target="ppt/presentation.xml" Type="http://schemas.openxmlformats.org/officeDocument/2006/relationships/officeDocument"/>
  <Relationship Id="rId2" Target="docProps/core.xml" Type="http://schemas.openxmlformats.org/package/2006/relationships/metadata/core-properties"/>
  <Relationship Id="rId3" Target="docProps/app.xml" Type="http://schemas.openxmlformats.org/officeDocument/2006/relationships/extended-properties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08"/>
    <p:restoredTop sz="94631"/>
  </p:normalViewPr>
  <p:slideViewPr>
    <p:cSldViewPr>
      <p:cViewPr varScale="1">
        <p:scale>
          <a:sx d="100" n="101"/>
          <a:sy d="100" n="101"/>
        </p:scale>
        <p:origin x="1424" y="200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  <Relationship Id="rId9" Target="slides/slide4.xml" Type="http://schemas.openxmlformats.org/officeDocument/2006/relationships/slide"/>
  <Relationship Id="rId10" Target="slides/slide5.xml" Type="http://schemas.openxmlformats.org/officeDocument/2006/relationships/slide"/>
  <Relationship Id="rId11" Target="slides/slide6.xml" Type="http://schemas.openxmlformats.org/officeDocument/2006/relationships/slide"/>
  <Relationship Id="rId12" Target="slides/slide7.xml" Type="http://schemas.openxmlformats.org/officeDocument/2006/relationships/slide"/>
  <Relationship Id="rId13" Target="slides/slide8.xml" Type="http://schemas.openxmlformats.org/officeDocument/2006/relationships/slide"/>
  <Relationship Id="rId14" Target="slides/slide9.xml" Type="http://schemas.openxmlformats.org/officeDocument/2006/relationships/slide"/>
  <Relationship Id="rId15" Target="slides/slide10.xml" Type="http://schemas.openxmlformats.org/officeDocument/2006/relationships/slide"/>
</Relationship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arget="../slideLayouts/slideLayout1.xml" Type="http://schemas.openxmlformats.org/officeDocument/2006/relationships/slideLayout"/>
</Relationships>
</file>

<file path=ppt/slides/_rels/slide10.xml.rels><?xml version="1.0" encoding="UTF-8" standalone="yes"?>
<Relationships xmlns="http://schemas.openxmlformats.org/package/2006/relationships">
  <Relationship Id="rId1" Target="../slideLayouts/slideLayout10.xml" Type="http://schemas.openxmlformats.org/officeDocument/2006/relationships/slideLayout"/>
</Relationships>
</file>

<file path=ppt/slides/_rels/slide2.xml.rels><?xml version="1.0" encoding="UTF-8" standalone="yes"?>
<Relationships xmlns="http://schemas.openxmlformats.org/package/2006/relationships">
  <Relationship Id="rId1" Target="../slideLayouts/slideLayout2.xml" Type="http://schemas.openxmlformats.org/officeDocument/2006/relationships/slideLayout"/>
</Relationships>
</file>

<file path=ppt/slides/_rels/slide3.xml.rels><?xml version="1.0" encoding="UTF-8" standalone="yes"?>
<Relationships xmlns="http://schemas.openxmlformats.org/package/2006/relationships">
  <Relationship Id="rId1" Target="../slideLayouts/slideLayout3.xml" Type="http://schemas.openxmlformats.org/officeDocument/2006/relationships/slideLayout"/>
</Relationships>
</file>

<file path=ppt/slides/_rels/slide4.xml.rels><?xml version="1.0" encoding="UTF-8" standalone="yes"?>
<Relationships xmlns="http://schemas.openxmlformats.org/package/2006/relationships">
  <Relationship Id="rId1" Target="../slideLayouts/slideLayout4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 />
  <Relationship Id="rId2" Type="http://schemas.openxmlformats.org/officeDocument/2006/relationships/image" Target="../media/sample_png.png" />
</Relationships>
</file>

<file path=ppt/slides/_rels/slide6.xml.rels><?xml version="1.0" encoding="UTF-8" standalone="yes"?>
<Relationships xmlns="http://schemas.openxmlformats.org/package/2006/relationships">
  <Relationship Id="rId1" Target="../slideLayouts/slideLayout6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7.xml.rels><?xml version="1.0" encoding="UTF-8" standalone="yes"?>
<Relationships xmlns="http://schemas.openxmlformats.org/package/2006/relationships">
  <Relationship Id="rId1" Target="../slideLayouts/slideLayout7.xml" Type="http://schemas.openxmlformats.org/officeDocument/2006/relationships/slideLayout"/>
  <Relationship Id="rId2" Target="../media/sample_png.png" Type="http://schemas.openxmlformats.org/officeDocument/2006/relationships/image"/>
</Relationships>
</file>

<file path=ppt/slides/_rels/slide8.xml.rels><?xml version="1.0" encoding="UTF-8" standalone="yes"?>
<Relationships xmlns="http://schemas.openxmlformats.org/package/2006/relationships">
  <Relationship Id="rId1" Target="../slideLayouts/slideLayout8.xml" Type="http://schemas.openxmlformats.org/officeDocument/2006/relationships/slideLayout"/>
  <Relationship Id="rId2" Target="../media/sample_jpg.jpg" Type="http://schemas.openxmlformats.org/officeDocument/2006/relationships/image"/>
</Relationships>
</file>

<file path=ppt/slides/_rels/slide9.xml.rels><?xml version="1.0" encoding="UTF-8" standalone="yes"?>
<Relationships xmlns="http://schemas.openxmlformats.org/package/2006/relationships">
  <Relationship Id="rId1" Target="../slideLayouts/slideLayout9.xml" Type="http://schemas.openxmlformats.org/officeDocument/2006/relationships/slideLayout"/>
  <Relationship Id="rId2" Target="../media/sample_gif.gif"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lang="en-US" smtClean="0"/>
              <a:t>Bicycle Of the Mind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 lang="en-US" smtClean="0"/>
              <a:t>created by Steve Jobs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0811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Android?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great!</a:t>
            </a:r>
          </a:p>
          <a:p>
            <a:r>
              <a:rPr dirty="0" lang="en-US" smtClean="0"/>
              <a:t>Its sweet!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Mac?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cool!</a:t>
            </a:r>
          </a:p>
          <a:p>
            <a:r>
              <a:rPr dirty="0" lang="en-US" smtClean="0"/>
              <a:t>Its light!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Why Iphone?</a:t>
            </a:r>
            <a:endParaRPr dirty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lang="en-US" smtClean="0"/>
              <a:t>Its fast!</a:t>
            </a:r>
          </a:p>
          <a:p>
            <a:r>
              <a:rPr dirty="0" lang="en-US" smtClean="0"/>
              <a:t>Its cheap!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JPG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Pic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PNG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1524000.0"/>
            <a:ext cx="3556000.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 Desc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.0" y="762000.0"/>
            <a:ext cx="3556000" cy="26670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Here is a string</a:t>
            </a:r>
          </a:p>
          <a:p>
            <a:r>
              <a:rPr lang="en-US" dirty="0" smtClean="0"/>
              <a:t>here is another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JPG Logo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000.0" y="762000.0"/>
            <a:ext cx="4826000" cy="16891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descriptions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9726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 smtClean="0"/>
              <a:t>GIF Logo</a:t>
            </a:r>
            <a:endParaRPr dirty="0" lang="en-US"/>
          </a:p>
        </p:txBody>
      </p:sp>
      <p:pic>
        <p:nvPicPr>
          <p:cNvPr id="4" name="Content Placeholder 3"/>
          <p:cNvPicPr>
            <a:picLocks noChangeAspect="1"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0" y="3356451"/>
            <a:ext cx="2895600" cy="101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Bicycle Of the Mind</vt:lpstr>
      <vt:lpstr>Why Mac?</vt:lpstr>
      <vt:lpstr>Why Iphone?</vt:lpstr>
      <vt:lpstr>JPG Logo</vt:lpstr>
      <vt:lpstr>Text Pic Split</vt:lpstr>
      <vt:lpstr>PNG Logo</vt:lpstr>
      <vt:lpstr>Pic Desc</vt:lpstr>
      <vt:lpstr>JPG Logo</vt:lpstr>
      <vt:lpstr>GIF Logo</vt:lpstr>
      <vt:lpstr>Why Android?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</dc:title>
  <cp:lastModifiedBy>Nobody</cp:lastModifiedBy>
  <cp:revision>1</cp:revision>
  <dcterms:modified xsi:type="dcterms:W3CDTF">2015-07-15T00:51:18Z</dcterms:modified>
</cp:coreProperties>
</file>