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Test Header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Test 1</a:t>
            </a:r>
          </a:p>
          <a:p>
            <a:r>
              <a:rPr dirty="0" lang="en-US" smtClean="0"/>
              <a:t>Test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 Header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