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-4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BE14-D2A5-A7BC-B2DE-DA8BFB114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5DBB3-CFC5-94AB-AC0D-9290FC164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30BC-9466-AA09-47D1-BED512FC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6831-5A88-3A1E-8404-E9667A73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81C6-4E03-7945-8C17-4C4CFDC9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6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AA6B-E52A-6298-7C75-52FC36A6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3DFE-7DD3-5DFB-7EFE-BB52BDA88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E56C-F097-9F3C-B6CA-8A881C0D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259A-2A68-2ED5-E61A-2D7A4DB5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1A84-022D-16C3-2D91-5DEA152B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734C3-24CA-64BC-49BE-79F59A3F5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479D9-C445-DD5E-D7D6-B4112E701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F566-3C4E-D1DE-1A0D-651F2382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B9D4-2575-B5FA-20DF-975D5F65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14DF-B6F6-26A3-AA07-7B43BCF9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84DB-2F6E-75DA-4676-E924D291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7F5F-D590-1020-7B3F-E2F8EE5D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6E68-2D4B-011A-C2E3-7B85793C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6CE7-D546-DB34-37A0-DABA47E6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2DD8-FC00-C70B-31D2-3743066C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69A-53BD-8D92-7942-76105E64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D3F1-605A-9277-2176-9D45411E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B685-701E-9589-EB64-C626D715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018B-9478-1AF8-E8BD-EA0D773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04C6-BA80-7A76-1E5F-C11DC1FC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8850-83CA-5478-2E5E-4D809F07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AD05-2AD6-4DC4-2ED5-D151DA781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098E-05FA-7D0D-A8CB-A2207221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9753-F370-4429-1473-98DEAC38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E0D32-F3CB-D1EB-993B-FA2430F8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60740-45AF-1F63-845F-70EDA30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0502-5625-76D5-E2A8-DAE33C30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CCA49-FE4C-B9FD-B6A3-58DBECC8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9148D-F8BB-433E-BE01-923A754E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2CE1B-EA03-8227-1E94-2EB66C038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86258-4051-4E58-55F9-FFEDA8B31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5C6B-FE17-056C-71AC-35EC3D4B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F96F6-D892-EE61-EDAF-4F7B0DD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A809A-9DF0-F4C6-770B-57DE4301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5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9768-9DE2-253E-B128-7AA52992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45C7-A538-8E20-75D8-0B1D5AB3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9AD43-78C8-F1CE-0EE2-F7791A21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76F1D-17BF-CA82-E0A8-CC9FAD12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E670D-28CF-23AF-26D5-1C334FF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AA6A0-4642-EA5F-C12E-2F605FD5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D4244-0F08-6907-A090-8F5582C9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FA64-D87A-01F2-DA00-947F3ADC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F57-5216-64D4-169C-CBB7CED1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CC66B-BB6C-0BDC-36F8-D40D72C69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2F65-7245-C685-0BE4-9C2AA466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38FB4-479B-3542-2702-FE8B8764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9496C-1608-F4AA-8853-F3BF3432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74AC-4CF2-FB5F-3E7F-B697A47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3C171-5CD6-394F-DDEF-5E8575CD5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91B64-A9BE-909C-E923-DB421BE60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BE40-AEEA-E7A9-A856-ED2C3F6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03F94-B166-310F-7FC7-42BB1E73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A62C8-C26C-2AB7-E7F3-F12A5E98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37DAA-23D5-BE21-E495-70B1C61D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BFAB-D22C-B081-A38E-035A67D6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E22D-1D50-3669-8F28-29D743486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B720-F2EC-40AB-9FE2-82C07D4E4ED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8C11-CED3-07FB-2505-DAEE4E6C9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59CF-F037-4491-E978-16CCD3DE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C046-B2A0-4D57-A8D9-4E2B9192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1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C50ECA-8AA6-7D49-E48D-8237BCED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89896"/>
              </p:ext>
            </p:extLst>
          </p:nvPr>
        </p:nvGraphicFramePr>
        <p:xfrm>
          <a:off x="0" y="0"/>
          <a:ext cx="12192000" cy="22502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30788700"/>
                    </a:ext>
                  </a:extLst>
                </a:gridCol>
                <a:gridCol w="4996543">
                  <a:extLst>
                    <a:ext uri="{9D8B030D-6E8A-4147-A177-3AD203B41FA5}">
                      <a16:colId xmlns:a16="http://schemas.microsoft.com/office/drawing/2014/main" val="107077977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9638628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3263209346"/>
                    </a:ext>
                  </a:extLst>
                </a:gridCol>
              </a:tblGrid>
              <a:tr h="740124">
                <a:tc>
                  <a:txBody>
                    <a:bodyPr/>
                    <a:lstStyle/>
                    <a:p>
                      <a:r>
                        <a:rPr lang="en-US" sz="2000" dirty="0"/>
                        <a:t>Software Used </a:t>
                      </a:r>
                    </a:p>
                    <a:p>
                      <a:r>
                        <a:rPr lang="en-US" sz="2000" dirty="0"/>
                        <a:t>(Secondary + Tertiary)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Secondary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No. of Pruned atoms with 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RMSD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46547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/>
                        <a:t>Centroid </a:t>
                      </a:r>
                      <a:r>
                        <a:rPr lang="en-US" dirty="0" err="1"/>
                        <a:t>Humfold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trRosetta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(((((((((.....(((((.......))))).........(((((((.......)))))).))))))))))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pruned atoms</a:t>
                      </a:r>
                    </a:p>
                    <a:p>
                      <a:r>
                        <a:rPr lang="en-US" dirty="0"/>
                        <a:t>RMSD = 1.211 Angstrom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2.55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67422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ContextFold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trRosetta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((((((........(((((.......)))))...........(((((.......)))))......))))))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pruned atoms</a:t>
                      </a:r>
                    </a:p>
                    <a:p>
                      <a:r>
                        <a:rPr lang="en-US" dirty="0"/>
                        <a:t>RMSD = 1.126 Angstrom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2.432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37882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ContraFold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trRosetta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((((((..(((((.(((((.......))))))))..))(((((((((.......))))).)))).))))))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pruned atoms</a:t>
                      </a:r>
                    </a:p>
                    <a:p>
                      <a:r>
                        <a:rPr lang="en-US" dirty="0"/>
                        <a:t>RMSD = 1.329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11.116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3943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RNAFold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trRosetta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pruned atoms</a:t>
                      </a:r>
                    </a:p>
                    <a:p>
                      <a:r>
                        <a:rPr lang="en-US" dirty="0"/>
                        <a:t>RMSD = 1.240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7.538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664582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RNAStructure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Probknot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trRosetta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((((((...((((.(((((.......)))))))))...(((((((((.......))))).)))).))))))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pruned atoms</a:t>
                      </a:r>
                    </a:p>
                    <a:p>
                      <a:r>
                        <a:rPr lang="en-US" dirty="0"/>
                        <a:t>RMSD = 1.096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10.183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25252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SpotRNA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trRosetta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(((((((..(..(.(((((.&lt;...&lt;&lt;))))))(.{.).....(((((&gt;&gt;....&gt;)))))..)}.)))))))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pruned atoms</a:t>
                      </a:r>
                    </a:p>
                    <a:p>
                      <a:r>
                        <a:rPr lang="en-US" dirty="0"/>
                        <a:t>RMSD = 1.074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1.369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87182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trRosetta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pruned atoms</a:t>
                      </a:r>
                    </a:p>
                    <a:p>
                      <a:r>
                        <a:rPr lang="en-US" dirty="0"/>
                        <a:t>RMSD = 1.024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1.303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67182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trRosetta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trRosetta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(((((((...(.(.(.(.(.&lt;.&lt;.&lt;&lt;).).)).(&lt;.)&gt;....(((((&gt;&gt;..&gt;.&gt;))))))...).))))))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 pruned atoms</a:t>
                      </a:r>
                    </a:p>
                    <a:p>
                      <a:r>
                        <a:rPr lang="en-US" dirty="0"/>
                        <a:t>RMSD = 1.023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3.014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69616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ContextFold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Vfold</a:t>
                      </a:r>
                      <a:r>
                        <a:rPr lang="en-US" dirty="0"/>
                        <a:t>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((((((........(((((.......)))))...........(((((.......)))))......))))))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pruned atoms</a:t>
                      </a:r>
                      <a:br>
                        <a:rPr lang="en-US" dirty="0"/>
                      </a:br>
                      <a:r>
                        <a:rPr lang="en-US" dirty="0"/>
                        <a:t>RMSD = 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6.476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54499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ContraFold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Vfold</a:t>
                      </a:r>
                      <a:r>
                        <a:rPr lang="en-US" dirty="0"/>
                        <a:t>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((((((..(((((.(((((.......))))))))..))(((((((((.......))))).)))).))))))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pruned atoms</a:t>
                      </a:r>
                    </a:p>
                    <a:p>
                      <a:r>
                        <a:rPr lang="en-US" dirty="0"/>
                        <a:t>RMSD = 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34.868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09588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/>
                        <a:t>Centroid </a:t>
                      </a:r>
                      <a:r>
                        <a:rPr lang="en-US" dirty="0" err="1"/>
                        <a:t>Humfold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Vfold</a:t>
                      </a:r>
                      <a:r>
                        <a:rPr lang="en-US" dirty="0"/>
                        <a:t>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(((((((((.....(((((.......))))).........(((((((.......)))))).))))))))))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pruned atoms</a:t>
                      </a:r>
                    </a:p>
                    <a:p>
                      <a:r>
                        <a:rPr lang="en-US" dirty="0"/>
                        <a:t>RMSD = 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9.097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2339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Probknot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Vfold</a:t>
                      </a:r>
                      <a:r>
                        <a:rPr lang="en-US" dirty="0"/>
                        <a:t>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((((((...((((.(((((.......)))))))))...(((((((((.......))))).)))).))))))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pruned atoms</a:t>
                      </a:r>
                    </a:p>
                    <a:p>
                      <a:r>
                        <a:rPr lang="en-US" dirty="0"/>
                        <a:t>RMSD = 1.010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31.254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42019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RNAFold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VFoldPipeline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pruned atoms</a:t>
                      </a:r>
                    </a:p>
                    <a:p>
                      <a:r>
                        <a:rPr lang="en-US" dirty="0"/>
                        <a:t>RMSD = 1.143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39.236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16564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SpotRNA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VFoldPipeline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(((((((..(..(.(((((.&lt;...&lt;&lt;))))))(.{.).....(((((&gt;&gt;....&gt;)))))..)}.)))))))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pruned atoms</a:t>
                      </a:r>
                    </a:p>
                    <a:p>
                      <a:r>
                        <a:rPr lang="en-US" dirty="0"/>
                        <a:t>RMSD =  1.156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17.852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92024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trRosetta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VFoldPipeline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(((((((...(.(.(.(.(.&lt;.&lt;.&lt;&lt;).).)).(&lt;.)&gt;....(((((&gt;&gt;..&gt;.&gt;))))))...).))))))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pruned atoms</a:t>
                      </a:r>
                    </a:p>
                    <a:p>
                      <a:r>
                        <a:rPr lang="en-US" dirty="0"/>
                        <a:t>RMSD = 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31.728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21319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CentroidHumfold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RNAComposer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(((((((((.....(((((.......))))).........(((((((.......)))))).))))))))))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pruned atoms</a:t>
                      </a:r>
                    </a:p>
                    <a:p>
                      <a:r>
                        <a:rPr lang="en-US" dirty="0"/>
                        <a:t>RMSD = 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29.920</a:t>
                      </a:r>
                    </a:p>
                    <a:p>
                      <a:r>
                        <a:rPr lang="en-US" dirty="0"/>
                        <a:t>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89400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ContextFold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RNAComposer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((((((........(((((.......)))))...........(((((.......)))))......))))))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pruned atoms</a:t>
                      </a:r>
                    </a:p>
                    <a:p>
                      <a:r>
                        <a:rPr lang="en-US" dirty="0"/>
                        <a:t>RMSD = 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36.902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26676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Contrafold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RNAComposer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((((((..(((((.(((((.......))))))))..))(((((((((.......))))).)))).))))))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pruned atoms</a:t>
                      </a:r>
                    </a:p>
                    <a:p>
                      <a:r>
                        <a:rPr lang="en-US" dirty="0"/>
                        <a:t>RMSD = 1.233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18.414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94329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Probknot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RNAComposer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((((((...((((.(((((.......)))))))))...(((((((((.......))))).)))).))))))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pruned atoms</a:t>
                      </a:r>
                    </a:p>
                    <a:p>
                      <a:r>
                        <a:rPr lang="en-US" dirty="0"/>
                        <a:t>RMSD = 1.173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18.425</a:t>
                      </a:r>
                    </a:p>
                    <a:p>
                      <a:r>
                        <a:rPr lang="en-US" dirty="0"/>
                        <a:t>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45654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RNAFold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RNAComposer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pruned atoms</a:t>
                      </a:r>
                    </a:p>
                    <a:p>
                      <a:r>
                        <a:rPr lang="en-US" dirty="0"/>
                        <a:t>RMSD = 1.135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34.231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13596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SpotRNA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RNAComposer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(((((((..(..(.(((((.&lt;...&lt;&lt;))))))(.{.).....(((((&gt;&gt;....&gt;)))))..)}.)))))))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pruned atoms</a:t>
                      </a:r>
                    </a:p>
                    <a:p>
                      <a:r>
                        <a:rPr lang="en-US" dirty="0"/>
                        <a:t>RMSD = 1.073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19.195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80190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trRosetta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RNAComposer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(((((((...(.(.(.(.(.&lt;.&lt;.&lt;&lt;).).)).(&lt;.)&gt;....(((((&gt;&gt;..&gt;.&gt;))))))...).))))))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pruned atoms</a:t>
                      </a:r>
                    </a:p>
                    <a:p>
                      <a:r>
                        <a:rPr lang="en-US" dirty="0"/>
                        <a:t>RMSD = 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18.205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3737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/>
                        <a:t>Centroid </a:t>
                      </a:r>
                      <a:r>
                        <a:rPr lang="en-US" dirty="0" err="1"/>
                        <a:t>Humfold</a:t>
                      </a:r>
                      <a:r>
                        <a:rPr lang="en-US" dirty="0"/>
                        <a:t> + 3dRNA/DNA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(((((((((.....(((((.......))))).........(((((((.......)))))).))))))))))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pruned atoms</a:t>
                      </a:r>
                    </a:p>
                    <a:p>
                      <a:r>
                        <a:rPr lang="en-US" dirty="0"/>
                        <a:t>RMSD = 0.984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9.889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08280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Contextfold</a:t>
                      </a:r>
                      <a:r>
                        <a:rPr lang="en-US" dirty="0"/>
                        <a:t> + 3dRNA/DNA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((((((........(((((.......)))))...........(((((.......)))))......))))))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pruned atoms</a:t>
                      </a:r>
                    </a:p>
                    <a:p>
                      <a:r>
                        <a:rPr lang="en-US" dirty="0"/>
                        <a:t>RMSD = 1.260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12.122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66969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Contrafold</a:t>
                      </a:r>
                      <a:r>
                        <a:rPr lang="en-US" dirty="0"/>
                        <a:t> + 3dRNA/DNA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((((((..(((((.(((((.......))))))))..))(((((((((.......))))).)))).))))))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pruned atoms</a:t>
                      </a:r>
                    </a:p>
                    <a:p>
                      <a:r>
                        <a:rPr lang="en-US" dirty="0"/>
                        <a:t>RMSD = 0.627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19.965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2532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Probknot</a:t>
                      </a:r>
                      <a:r>
                        <a:rPr lang="en-US" dirty="0"/>
                        <a:t> + 3dRNA/DNA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((((((...((((.(((((.......)))))))))...(((((((((.......))))).)))).))))))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pruned atoms</a:t>
                      </a:r>
                    </a:p>
                    <a:p>
                      <a:r>
                        <a:rPr lang="en-US" dirty="0"/>
                        <a:t>RMSD = 1.291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33.716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39764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RNAFold</a:t>
                      </a:r>
                      <a:r>
                        <a:rPr lang="en-US" dirty="0"/>
                        <a:t> + 3dRNA/DNA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pruned atoms</a:t>
                      </a:r>
                    </a:p>
                    <a:p>
                      <a:r>
                        <a:rPr lang="en-US" dirty="0"/>
                        <a:t>RMSD = 0.827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24.667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7550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SpotRNA</a:t>
                      </a:r>
                      <a:r>
                        <a:rPr lang="en-US" dirty="0"/>
                        <a:t> + 3dRNA/DNA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(((((((..(..(.(((((.&lt;...&lt;&lt;))))))(.{.).....(((((&gt;&gt;....&gt;)))))..)}.)))))))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pruned atoms</a:t>
                      </a:r>
                    </a:p>
                    <a:p>
                      <a:r>
                        <a:rPr lang="en-US" dirty="0"/>
                        <a:t>RMSD = 1.119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24.907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79108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trRosetta</a:t>
                      </a:r>
                      <a:r>
                        <a:rPr lang="en-US" dirty="0"/>
                        <a:t> + 3dRNA/DNA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(((((((...(.(.(.(.(.&lt;.&lt;.&lt;&lt;).).)).(&lt;.)&gt;....(((((&gt;&gt;..&gt;.&gt;))))))...).))))))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669683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CentroidHumfold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SimRNA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(((((((((.....(((((.......))))).........(((((((.......)))))).))))))))))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pruned atoms</a:t>
                      </a:r>
                    </a:p>
                    <a:p>
                      <a:r>
                        <a:rPr lang="en-US" dirty="0"/>
                        <a:t>RMSD = 1.378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13.934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31924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ContextFold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SimRNA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((((((........(((((.......)))))...........(((((.......)))))......))))))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pruned atoms</a:t>
                      </a:r>
                    </a:p>
                    <a:p>
                      <a:r>
                        <a:rPr lang="en-US" dirty="0"/>
                        <a:t>RMSD = 1.468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15.125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7750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ContraFold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SimRNA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((((((..(((((.(((((.......))))))))..))(((((((((.......))))).)))).))))))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pruned atoms</a:t>
                      </a:r>
                    </a:p>
                    <a:p>
                      <a:r>
                        <a:rPr lang="en-US" dirty="0"/>
                        <a:t>RMSD = 1.292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14.223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5471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Probknot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SimRNA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((((((...((((.(((((.......)))))))))...(((((((((.......))))).)))).))))))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pruned atoms</a:t>
                      </a:r>
                    </a:p>
                    <a:p>
                      <a:r>
                        <a:rPr lang="en-US" dirty="0"/>
                        <a:t>RMSD  = 0.957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12.082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98008"/>
                  </a:ext>
                </a:extLst>
              </a:tr>
              <a:tr h="611788">
                <a:tc>
                  <a:txBody>
                    <a:bodyPr/>
                    <a:lstStyle/>
                    <a:p>
                      <a:r>
                        <a:rPr lang="en-US" dirty="0" err="1"/>
                        <a:t>RNAFold</a:t>
                      </a:r>
                      <a:r>
                        <a:rPr lang="en-US" dirty="0"/>
                        <a:t> +</a:t>
                      </a:r>
                      <a:r>
                        <a:rPr lang="en-US" dirty="0" err="1"/>
                        <a:t>SimRNA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((((((........(((((.......))))).......(((((((((.......))))).)))).))))))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pruned atoms</a:t>
                      </a:r>
                    </a:p>
                    <a:p>
                      <a:r>
                        <a:rPr lang="en-US" dirty="0"/>
                        <a:t>RMSD = 1.045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15.995 Angstrom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9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1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445</Words>
  <Application>Microsoft Office PowerPoint</Application>
  <PresentationFormat>Widescreen</PresentationFormat>
  <Paragraphs>175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Bhardwaj</dc:creator>
  <cp:lastModifiedBy>Abhishek Bhardwaj</cp:lastModifiedBy>
  <cp:revision>1</cp:revision>
  <dcterms:created xsi:type="dcterms:W3CDTF">2024-11-10T14:01:14Z</dcterms:created>
  <dcterms:modified xsi:type="dcterms:W3CDTF">2024-11-11T16:00:27Z</dcterms:modified>
</cp:coreProperties>
</file>