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4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800" b="1" strike="noStrike" spc="-1" dirty="0">
                <a:solidFill>
                  <a:schemeClr val="dk1"/>
                </a:solidFill>
                <a:latin typeface="Montserrat"/>
                <a:ea typeface="Montserrat"/>
              </a:rPr>
              <a:t>ReSearch Framework NAME ABHISHEK SHASHIKANT SHUKLA DATE 18 APRIL 2025</a:t>
            </a:r>
            <a:endParaRPr lang="fr-FR" sz="3800" b="0" strike="noStrike" spc="-1" dirty="0">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fontScale="71943" lnSpcReduction="20000"/>
          </a:bodyPr>
          <a:lstStyle/>
          <a:p>
            <a:pPr indent="0">
              <a:lnSpc>
                <a:spcPct val="100000"/>
              </a:lnSpc>
              <a:buNone/>
              <a:tabLst>
                <a:tab pos="0" algn="l"/>
              </a:tabLst>
            </a:pPr>
            <a:r>
              <a:rPr lang="en" sz="1600" b="0" strike="noStrike" spc="-1" dirty="0">
                <a:solidFill>
                  <a:schemeClr val="dk1"/>
                </a:solidFill>
                <a:latin typeface="Actor"/>
                <a:ea typeface="Actor"/>
              </a:rPr>
              <a:t>A comprehensive assessment of the innovative ReSearch framework for LLMs.</a:t>
            </a:r>
            <a:endParaRPr lang="en-US" sz="1600" b="0" strike="noStrike" spc="-1" dirty="0">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Challenges and potential use cases</a:t>
            </a:r>
            <a:endParaRPr lang="fr-FR" sz="3000" b="0" strike="noStrike" spc="-1">
              <a:solidFill>
                <a:schemeClr val="dk1"/>
              </a:solidFill>
              <a:latin typeface="Arial"/>
            </a:endParaRPr>
          </a:p>
        </p:txBody>
      </p:sp>
      <p:sp>
        <p:nvSpPr>
          <p:cNvPr id="75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Despite its advanced capabilities, implementing the ReSearch framework does present certain challenges. These include the complexities involved in mastering the reinforcement learning paradigm and managing the parameters associated with GRPO. Technical issues may also arise during integration, particularly related to the scalability of search processes. However, the framework shows immense potential across diverse use cases, including automated customer service, personalized content generation, and intelligent virtual assistants. Its unique ability to perform reflective reasoning while dynamically fetching information can revolutionize various sectors working with large datasets.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ReSearch framework represents a significant advancement in the capabilities of Large Language Models by integrating search with reasoning through reinforcement learning. Its unique approach addresses the challenges posed by traditional models, offering enhanced performance in dynamic contexts. Future exploration and implementation of this framework could lead to substantial improvements in various applications, pushing the boundaries of what is achievable with AI-driven language models.</a:t>
            </a:r>
            <a:endParaRPr lang="en-US" sz="1200" b="0" strike="noStrike" spc="-1">
              <a:solidFill>
                <a:srgbClr val="FFFFFF"/>
              </a:solidFill>
              <a:latin typeface="OpenSymbol"/>
            </a:endParaRPr>
          </a:p>
        </p:txBody>
      </p:sp>
      <p:pic>
        <p:nvPicPr>
          <p:cNvPr id="761"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a:solidFill>
                  <a:schemeClr val="dk1"/>
                </a:solidFill>
                <a:latin typeface="Montserrat"/>
                <a:ea typeface="Montserrat"/>
              </a:rPr>
              <a:t>Thank you!</a:t>
            </a:r>
            <a:endParaRPr lang="fr-FR" sz="5500" b="0" strike="noStrike" spc="-1">
              <a:solidFill>
                <a:schemeClr val="dk1"/>
              </a:solidFill>
              <a:latin typeface="Arial"/>
            </a:endParaRPr>
          </a:p>
        </p:txBody>
      </p:sp>
      <p:sp>
        <p:nvSpPr>
          <p:cNvPr id="763"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600" b="1" strike="noStrike" spc="-1" dirty="0">
                <a:solidFill>
                  <a:schemeClr val="dk1"/>
                </a:solidFill>
                <a:latin typeface="Actor"/>
                <a:ea typeface="Actor"/>
              </a:rPr>
              <a:t>Do you have any questions?</a:t>
            </a:r>
            <a:br>
              <a:rPr lang="en" sz="1600" b="1" strike="noStrike" spc="-1" dirty="0">
                <a:solidFill>
                  <a:schemeClr val="dk1"/>
                </a:solidFill>
                <a:latin typeface="Actor"/>
                <a:ea typeface="Actor"/>
              </a:rPr>
            </a:br>
            <a:br>
              <a:rPr lang="en" sz="1600" b="1" strike="noStrike" spc="-1" dirty="0">
                <a:solidFill>
                  <a:schemeClr val="dk1"/>
                </a:solidFill>
                <a:latin typeface="Actor"/>
                <a:ea typeface="Actor"/>
              </a:rPr>
            </a:br>
            <a:r>
              <a:rPr lang="en" sz="1600" b="1" strike="noStrike" spc="-1" dirty="0">
                <a:solidFill>
                  <a:schemeClr val="dk1"/>
                </a:solidFill>
                <a:latin typeface="Actor"/>
                <a:ea typeface="Actor"/>
              </a:rPr>
              <a:t>GITHUB:</a:t>
            </a:r>
            <a:r>
              <a:rPr lang="en-IN" sz="1600" b="1" strike="noStrike" spc="-1" dirty="0">
                <a:solidFill>
                  <a:schemeClr val="dk1"/>
                </a:solidFill>
                <a:latin typeface="Actor"/>
                <a:ea typeface="Actor"/>
              </a:rPr>
              <a:t>https://github.com/Abhishek0718shukla</a:t>
            </a:r>
            <a:endParaRPr lang="en-US" sz="1600" b="0" strike="noStrike" spc="-1" dirty="0">
              <a:solidFill>
                <a:srgbClr val="FFFFFF"/>
              </a:solidFill>
              <a:latin typeface="OpenSymbol"/>
            </a:endParaRPr>
          </a:p>
        </p:txBody>
      </p:sp>
      <p:sp>
        <p:nvSpPr>
          <p:cNvPr id="764"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1" strike="noStrike" spc="-1">
                <a:solidFill>
                  <a:schemeClr val="dk1"/>
                </a:solidFill>
                <a:latin typeface="Arial"/>
              </a:rPr>
              <a:t>+91 620 421 838</a:t>
            </a:r>
            <a:endParaRPr lang="en-US" sz="1000" b="0" strike="noStrike" spc="-1">
              <a:solidFill>
                <a:srgbClr val="FFFFFF"/>
              </a:solidFill>
              <a:latin typeface="OpenSymbol"/>
            </a:endParaRPr>
          </a:p>
        </p:txBody>
      </p:sp>
      <p:grpSp>
        <p:nvGrpSpPr>
          <p:cNvPr id="765" name="Google Shape;1347;p48"/>
          <p:cNvGrpSpPr/>
          <p:nvPr/>
        </p:nvGrpSpPr>
        <p:grpSpPr>
          <a:xfrm>
            <a:off x="2194200" y="3062880"/>
            <a:ext cx="387360" cy="387360"/>
            <a:chOff x="2194200" y="3062880"/>
            <a:chExt cx="387360" cy="387360"/>
          </a:xfrm>
        </p:grpSpPr>
        <p:sp>
          <p:nvSpPr>
            <p:cNvPr id="766"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8" name="Google Shape;1350;p48"/>
          <p:cNvGrpSpPr/>
          <p:nvPr/>
        </p:nvGrpSpPr>
        <p:grpSpPr>
          <a:xfrm>
            <a:off x="3252960" y="3062520"/>
            <a:ext cx="387360" cy="387360"/>
            <a:chOff x="3252960" y="3062520"/>
            <a:chExt cx="387360" cy="387360"/>
          </a:xfrm>
        </p:grpSpPr>
        <p:sp>
          <p:nvSpPr>
            <p:cNvPr id="769"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3" name="Google Shape;1355;p48"/>
          <p:cNvGrpSpPr/>
          <p:nvPr/>
        </p:nvGrpSpPr>
        <p:grpSpPr>
          <a:xfrm>
            <a:off x="2721960" y="3062520"/>
            <a:ext cx="387360" cy="387360"/>
            <a:chOff x="2721960" y="3062520"/>
            <a:chExt cx="387360" cy="387360"/>
          </a:xfrm>
        </p:grpSpPr>
        <p:sp>
          <p:nvSpPr>
            <p:cNvPr id="774"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6"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gn="r">
              <a:buNone/>
            </a:pPr>
            <a:r>
              <a:rPr lang="en-US" sz="2000" b="1" i="0" dirty="0">
                <a:solidFill>
                  <a:srgbClr val="F8FAFF"/>
                </a:solidFill>
                <a:effectLst/>
                <a:latin typeface="Comic Sans MS" panose="030F0702030302020204" pitchFamily="66" charset="0"/>
              </a:rPr>
              <a:t>Technical Assessment for Innovation Hacks AI | Data Scientist Role</a:t>
            </a:r>
            <a:endParaRPr lang="en-US" sz="2000" b="1" strike="noStrike" spc="-1" dirty="0">
              <a:solidFill>
                <a:schemeClr val="dk1"/>
              </a:solidFill>
              <a:latin typeface="Comic Sans MS" panose="030F0702030302020204" pitchFamily="66" charset="0"/>
              <a:ea typeface="Actor"/>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ReSearch Framework</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Overview of the ReSearch framework</a:t>
            </a:r>
            <a:endParaRPr lang="fr-FR" sz="3000" b="0" strike="noStrike" spc="-1">
              <a:solidFill>
                <a:schemeClr val="dk1"/>
              </a:solidFill>
              <a:latin typeface="Arial"/>
            </a:endParaRPr>
          </a:p>
        </p:txBody>
      </p:sp>
      <p:sp>
        <p:nvSpPr>
          <p:cNvPr id="74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Actor"/>
                <a:ea typeface="Actor"/>
              </a:rPr>
              <a:t>The ReSearch framework is an advanced reinforcement learning-driven system designed to merge search capabilities with reasoning in Large Language Models (LLMs). Developed collaboratively by the University of Edinburgh and Zhejiang University, it addresses the limitations of existing methods, such as Retrieval-Augmented Generation (RAG) and Supervised Fine-Tuning (SFT), particularly in token context limitations and the challenges of incorporating external data seamlessly. The framework's core objective is to enable LLMs to utilize and integrate search dynamically, enhancing their reasoning capabilities beyond static knowledge.</a:t>
            </a:r>
            <a:endParaRPr lang="en-US" sz="1200" b="0" strike="noStrike" spc="-1">
              <a:solidFill>
                <a:srgbClr val="FFFFFF"/>
              </a:solidFill>
              <a:latin typeface="OpenSymbol"/>
            </a:endParaRPr>
          </a:p>
        </p:txBody>
      </p:sp>
      <p:pic>
        <p:nvPicPr>
          <p:cNvPr id="74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Key features and innovations</a:t>
            </a:r>
            <a:endParaRPr lang="fr-FR" sz="3000" b="0" strike="noStrike" spc="-1">
              <a:solidFill>
                <a:schemeClr val="dk1"/>
              </a:solidFill>
              <a:latin typeface="Arial"/>
            </a:endParaRPr>
          </a:p>
        </p:txBody>
      </p:sp>
      <p:sp>
        <p:nvSpPr>
          <p:cNvPr id="74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ReSearch framework introduces several key features that set it apart from traditional methods. It employs a Search-Augmented Reasoning approach through reinforcement learning, eliminating the need for supervised reasoning steps. A pivotal aspect of the framework is the use of Group Relative Policy Optimization (GRPO), which empowers LLMs to independently determine when and how to conduct searches. This capability allows for the integration of search into multi-step reasoning processes, facilitating continuous self-correction and refinement during problem-solving. Additionally, ReSearch fosters reflective and strategic reasoning, significantly enhancing the cognitive capabilities of LLMs compared to conventional retrieval models.</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Comparison with traditional methods</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ReSearch framework addresses the critical limitations found in traditional methods like Retrieval-Augmented Generation (RAG) and Supervised Fine-Tuning (SFT). While RAG can enhance a model's response quality by retrieving external data, it suffers from token context limitations and may lead to performance degradation as context length increases. SFT attempts to improve model efficacy across larger datasets, but it often struggles with the trade-offs associated with scalability, cost, and generalization. ReSearch overcomes these challenges through its reinforcement learning approach, integrating search and reasoning in a dynamic manner that enhances LLM capabilities without succumbing to these traditional pitfalls.</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Implementation &amp; Evaluation</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Understanding the implementation process</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Implementing the ReSearch framework involves several crucial steps. Initially, users must access the official repository containing the framework's code and related materials. It’s vital to reproduce the baseline experiments outlined in the original research paper, which serve as a benchmark for performance evaluation. Setting up the environment requires a systematic approach to ensure all necessary dependencies and configurations are in place. By following the documentation, users can effectively establish the framework, allowing them to explore its functionalities fully.</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Evaluating integration of search and reasoning</a:t>
            </a:r>
            <a:endParaRPr lang="fr-FR" sz="3000" b="0" strike="noStrike" spc="-1">
              <a:solidFill>
                <a:schemeClr val="dk1"/>
              </a:solidFill>
              <a:latin typeface="Arial"/>
            </a:endParaRPr>
          </a:p>
        </p:txBody>
      </p:sp>
      <p:sp>
        <p:nvSpPr>
          <p:cNvPr id="755"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Actor"/>
                <a:ea typeface="Actor"/>
              </a:rPr>
              <a:t>Evaluating the ReSearch framework's effectiveness in integrating search functionality with reasoning capabilities must be thorough and methodical. Key evaluation metrics include assessing the improvements in reasoning accuracy and search relevance as compared to traditional models. This process typically involves running a series of experiments aimed at measuring how well the framework performs across various datasets and tasks. Attention should be paid not just to quantitative results but also to qualitative analysis to understand how the integration supports self-correction and enhances reasoning over successive iterations.</a:t>
            </a:r>
            <a:endParaRPr lang="en-US" sz="1200" b="0" strike="noStrike" spc="-1">
              <a:solidFill>
                <a:srgbClr val="FFFFFF"/>
              </a:solidFill>
              <a:latin typeface="OpenSymbol"/>
            </a:endParaRPr>
          </a:p>
        </p:txBody>
      </p:sp>
      <p:pic>
        <p:nvPicPr>
          <p:cNvPr id="756"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739</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7</vt:i4>
      </vt:variant>
      <vt:variant>
        <vt:lpstr>Theme</vt:lpstr>
      </vt:variant>
      <vt:variant>
        <vt:i4>26</vt:i4>
      </vt:variant>
      <vt:variant>
        <vt:lpstr>Slide Titles</vt:lpstr>
      </vt:variant>
      <vt:variant>
        <vt:i4>12</vt:i4>
      </vt:variant>
    </vt:vector>
  </HeadingPairs>
  <TitlesOfParts>
    <vt:vector size="45" baseType="lpstr">
      <vt:lpstr>Actor</vt:lpstr>
      <vt:lpstr>Arial</vt:lpstr>
      <vt:lpstr>Comic Sans MS</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ReSearch Framework NAME ABHISHEK SHASHIKANT SHUKLA DATE 18 APRIL 2025</vt:lpstr>
      <vt:lpstr>Introduction</vt:lpstr>
      <vt:lpstr>ReSearch Framework</vt:lpstr>
      <vt:lpstr>Overview of the ReSearch framework</vt:lpstr>
      <vt:lpstr>Key features and innovations</vt:lpstr>
      <vt:lpstr>Comparison with traditional methods</vt:lpstr>
      <vt:lpstr>Implementation &amp; Evaluation</vt:lpstr>
      <vt:lpstr>Understanding the implementation process</vt:lpstr>
      <vt:lpstr>Evaluating integration of search and reasoning</vt:lpstr>
      <vt:lpstr>Challenges and potential use cases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Abhishek Shukla</dc:creator>
  <cp:lastModifiedBy>Abhishek Shukla</cp:lastModifiedBy>
  <cp:revision>1</cp:revision>
  <dcterms:modified xsi:type="dcterms:W3CDTF">2025-04-18T09:43:50Z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2025-04-18T09:40:00Z</dcterms:created>
  <dc:creator>Unknown Creator</dc:creator>
  <dc:description/>
  <dc:language>en-US</dc:language>
  <cp:lastModifiedBy>Unknown Creator</cp:lastModifiedBy>
  <dcterms:modified xsi:type="dcterms:W3CDTF">2025-04-18T09:40:00Z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