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4"/>
  </p:notesMasterIdLst>
  <p:handoutMasterIdLst>
    <p:handoutMasterId r:id="rId35"/>
  </p:handoutMasterIdLst>
  <p:sldIdLst>
    <p:sldId id="256" r:id="rId2"/>
    <p:sldId id="263" r:id="rId3"/>
    <p:sldId id="264" r:id="rId4"/>
    <p:sldId id="265" r:id="rId5"/>
    <p:sldId id="266" r:id="rId6"/>
    <p:sldId id="267" r:id="rId7"/>
    <p:sldId id="268" r:id="rId8"/>
    <p:sldId id="269"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0" r:id="rId27"/>
    <p:sldId id="291" r:id="rId28"/>
    <p:sldId id="292" r:id="rId29"/>
    <p:sldId id="293" r:id="rId30"/>
    <p:sldId id="289" r:id="rId31"/>
    <p:sldId id="288"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sav singh" userId="8cf0600586f8911c" providerId="LiveId" clId="{7256F362-D3B8-4FF8-A802-EC30DCBDD0E1}"/>
    <pc:docChg chg="undo custSel addSld modSld">
      <pc:chgData name="utsav singh" userId="8cf0600586f8911c" providerId="LiveId" clId="{7256F362-D3B8-4FF8-A802-EC30DCBDD0E1}" dt="2021-11-24T04:36:54.893" v="72" actId="255"/>
      <pc:docMkLst>
        <pc:docMk/>
      </pc:docMkLst>
      <pc:sldChg chg="modSp mod">
        <pc:chgData name="utsav singh" userId="8cf0600586f8911c" providerId="LiveId" clId="{7256F362-D3B8-4FF8-A802-EC30DCBDD0E1}" dt="2021-11-24T04:33:25.485" v="43" actId="20577"/>
        <pc:sldMkLst>
          <pc:docMk/>
          <pc:sldMk cId="879218668" sldId="263"/>
        </pc:sldMkLst>
        <pc:spChg chg="mod">
          <ac:chgData name="utsav singh" userId="8cf0600586f8911c" providerId="LiveId" clId="{7256F362-D3B8-4FF8-A802-EC30DCBDD0E1}" dt="2021-11-24T04:33:25.485" v="43" actId="20577"/>
          <ac:spMkLst>
            <pc:docMk/>
            <pc:sldMk cId="879218668" sldId="263"/>
            <ac:spMk id="3" creationId="{FB9CEC12-6717-4599-AE68-3F15D3459E8E}"/>
          </ac:spMkLst>
        </pc:spChg>
      </pc:sldChg>
      <pc:sldChg chg="modSp mod">
        <pc:chgData name="utsav singh" userId="8cf0600586f8911c" providerId="LiveId" clId="{7256F362-D3B8-4FF8-A802-EC30DCBDD0E1}" dt="2021-11-24T04:30:51.389" v="32" actId="20577"/>
        <pc:sldMkLst>
          <pc:docMk/>
          <pc:sldMk cId="2796630013" sldId="275"/>
        </pc:sldMkLst>
        <pc:spChg chg="mod">
          <ac:chgData name="utsav singh" userId="8cf0600586f8911c" providerId="LiveId" clId="{7256F362-D3B8-4FF8-A802-EC30DCBDD0E1}" dt="2021-11-24T04:30:51.389" v="32" actId="20577"/>
          <ac:spMkLst>
            <pc:docMk/>
            <pc:sldMk cId="2796630013" sldId="275"/>
            <ac:spMk id="3" creationId="{3232EFD5-B848-47DC-BB93-8C8C9F48475A}"/>
          </ac:spMkLst>
        </pc:spChg>
      </pc:sldChg>
      <pc:sldChg chg="modSp">
        <pc:chgData name="utsav singh" userId="8cf0600586f8911c" providerId="LiveId" clId="{7256F362-D3B8-4FF8-A802-EC30DCBDD0E1}" dt="2021-11-24T04:28:00.440" v="23" actId="20577"/>
        <pc:sldMkLst>
          <pc:docMk/>
          <pc:sldMk cId="117951599" sldId="288"/>
        </pc:sldMkLst>
        <pc:graphicFrameChg chg="mod">
          <ac:chgData name="utsav singh" userId="8cf0600586f8911c" providerId="LiveId" clId="{7256F362-D3B8-4FF8-A802-EC30DCBDD0E1}" dt="2021-11-24T04:28:00.440" v="23" actId="20577"/>
          <ac:graphicFrameMkLst>
            <pc:docMk/>
            <pc:sldMk cId="117951599" sldId="288"/>
            <ac:graphicFrameMk id="6" creationId="{BF629521-FFD2-45DA-9D1D-A5F09BD5A2D9}"/>
          </ac:graphicFrameMkLst>
        </pc:graphicFrameChg>
      </pc:sldChg>
      <pc:sldChg chg="delSp modSp new mod">
        <pc:chgData name="utsav singh" userId="8cf0600586f8911c" providerId="LiveId" clId="{7256F362-D3B8-4FF8-A802-EC30DCBDD0E1}" dt="2021-11-24T04:36:54.893" v="72" actId="255"/>
        <pc:sldMkLst>
          <pc:docMk/>
          <pc:sldMk cId="2142659515" sldId="293"/>
        </pc:sldMkLst>
        <pc:spChg chg="mod">
          <ac:chgData name="utsav singh" userId="8cf0600586f8911c" providerId="LiveId" clId="{7256F362-D3B8-4FF8-A802-EC30DCBDD0E1}" dt="2021-11-24T04:34:10.738" v="56" actId="207"/>
          <ac:spMkLst>
            <pc:docMk/>
            <pc:sldMk cId="2142659515" sldId="293"/>
            <ac:spMk id="2" creationId="{38C90E51-3D57-4D02-A373-DCEB32D00E2B}"/>
          </ac:spMkLst>
        </pc:spChg>
        <pc:spChg chg="mod">
          <ac:chgData name="utsav singh" userId="8cf0600586f8911c" providerId="LiveId" clId="{7256F362-D3B8-4FF8-A802-EC30DCBDD0E1}" dt="2021-11-24T04:36:54.893" v="72" actId="255"/>
          <ac:spMkLst>
            <pc:docMk/>
            <pc:sldMk cId="2142659515" sldId="293"/>
            <ac:spMk id="3" creationId="{D84504B3-6630-42B6-AA3B-D3D3A7DE96B5}"/>
          </ac:spMkLst>
        </pc:spChg>
        <pc:spChg chg="del mod">
          <ac:chgData name="utsav singh" userId="8cf0600586f8911c" providerId="LiveId" clId="{7256F362-D3B8-4FF8-A802-EC30DCBDD0E1}" dt="2021-11-24T04:36:36.971" v="71" actId="478"/>
          <ac:spMkLst>
            <pc:docMk/>
            <pc:sldMk cId="2142659515" sldId="293"/>
            <ac:spMk id="4" creationId="{FCC07178-3699-47B7-8CF8-EB091B75CB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NAME :- Utsav </a:t>
          </a:r>
          <a:r>
            <a:rPr lang="en-US" dirty="0" err="1"/>
            <a:t>kumar</a:t>
          </a:r>
          <a:endParaRPr lang="en-US" dirty="0"/>
        </a:p>
        <a:p>
          <a:pPr>
            <a:lnSpc>
              <a:spcPct val="100000"/>
            </a:lnSpc>
          </a:pPr>
          <a:r>
            <a:rPr lang="en-US" dirty="0"/>
            <a:t>Roll no :- CAM20026</a:t>
          </a:r>
        </a:p>
        <a:p>
          <a:pPr>
            <a:lnSpc>
              <a:spcPct val="100000"/>
            </a:lnSpc>
          </a:pPr>
          <a:r>
            <a:rPr lang="en-US" dirty="0"/>
            <a:t>Reg no :- 20010355</a:t>
          </a:r>
        </a:p>
        <a:p>
          <a:pPr>
            <a:lnSpc>
              <a:spcPct val="100000"/>
            </a:lnSpc>
          </a:pPr>
          <a:r>
            <a:rPr lang="en-US" dirty="0"/>
            <a:t>Branch :- CSE(AI &amp; ML)</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NAME :- Abhishek </a:t>
          </a:r>
          <a:r>
            <a:rPr lang="en-US" dirty="0" err="1"/>
            <a:t>mahto</a:t>
          </a:r>
          <a:endParaRPr lang="en-US" dirty="0"/>
        </a:p>
        <a:p>
          <a:pPr>
            <a:lnSpc>
              <a:spcPct val="100000"/>
            </a:lnSpc>
          </a:pPr>
          <a:r>
            <a:rPr lang="en-US" dirty="0"/>
            <a:t>Roll no :- CAM20010</a:t>
          </a:r>
        </a:p>
        <a:p>
          <a:pPr>
            <a:lnSpc>
              <a:spcPct val="100000"/>
            </a:lnSpc>
          </a:pPr>
          <a:r>
            <a:rPr lang="en-US" dirty="0"/>
            <a:t>Reg no :- 20010341</a:t>
          </a:r>
        </a:p>
        <a:p>
          <a:pPr>
            <a:lnSpc>
              <a:spcPct val="100000"/>
            </a:lnSpc>
          </a:pPr>
          <a:r>
            <a:rPr lang="en-US" dirty="0"/>
            <a:t>Branch :- CSE(AI &amp; ML)</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custLinFactNeighborX="-161" custLinFactNeighborY="2266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custScaleX="93410" custScaleY="89075">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NAME :- Keshav </a:t>
          </a:r>
          <a:r>
            <a:rPr lang="en-US" dirty="0" err="1"/>
            <a:t>kamal</a:t>
          </a:r>
          <a:endParaRPr lang="en-US" dirty="0"/>
        </a:p>
        <a:p>
          <a:pPr>
            <a:lnSpc>
              <a:spcPct val="100000"/>
            </a:lnSpc>
          </a:pPr>
          <a:r>
            <a:rPr lang="en-US" dirty="0"/>
            <a:t>Roll no :- CAM20011</a:t>
          </a:r>
        </a:p>
        <a:p>
          <a:pPr>
            <a:lnSpc>
              <a:spcPct val="100000"/>
            </a:lnSpc>
          </a:pPr>
          <a:r>
            <a:rPr lang="en-US" dirty="0"/>
            <a:t>Reg no :- 20010342</a:t>
          </a:r>
        </a:p>
        <a:p>
          <a:pPr>
            <a:lnSpc>
              <a:spcPct val="100000"/>
            </a:lnSpc>
          </a:pPr>
          <a:r>
            <a:rPr lang="en-US" dirty="0"/>
            <a:t>Branch :- CSE(AI &amp; ML)</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NAME :- </a:t>
          </a:r>
          <a:r>
            <a:rPr lang="en-US" dirty="0" err="1"/>
            <a:t>Anshu</a:t>
          </a:r>
          <a:r>
            <a:rPr lang="en-US" dirty="0"/>
            <a:t> </a:t>
          </a:r>
          <a:r>
            <a:rPr lang="en-US" dirty="0" err="1"/>
            <a:t>kumar</a:t>
          </a:r>
          <a:endParaRPr lang="en-US" dirty="0"/>
        </a:p>
        <a:p>
          <a:pPr>
            <a:lnSpc>
              <a:spcPct val="100000"/>
            </a:lnSpc>
          </a:pPr>
          <a:r>
            <a:rPr lang="en-US" dirty="0"/>
            <a:t>Roll no :- CAM20024</a:t>
          </a:r>
        </a:p>
        <a:p>
          <a:pPr>
            <a:lnSpc>
              <a:spcPct val="100000"/>
            </a:lnSpc>
          </a:pPr>
          <a:r>
            <a:rPr lang="en-US" dirty="0"/>
            <a:t>Reg no :- 20010353</a:t>
          </a:r>
        </a:p>
        <a:p>
          <a:pPr>
            <a:lnSpc>
              <a:spcPct val="100000"/>
            </a:lnSpc>
          </a:pPr>
          <a:r>
            <a:rPr lang="en-US" dirty="0"/>
            <a:t>Branch :- CSE(AI &amp; ML)</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NAME :- </a:t>
          </a:r>
          <a:r>
            <a:rPr lang="en-US" dirty="0" err="1"/>
            <a:t>Saswat</a:t>
          </a:r>
          <a:r>
            <a:rPr lang="en-US" dirty="0"/>
            <a:t> </a:t>
          </a:r>
          <a:r>
            <a:rPr lang="en-US" dirty="0" err="1"/>
            <a:t>seth</a:t>
          </a:r>
          <a:endParaRPr lang="en-US" dirty="0"/>
        </a:p>
        <a:p>
          <a:pPr>
            <a:lnSpc>
              <a:spcPct val="100000"/>
            </a:lnSpc>
          </a:pPr>
          <a:r>
            <a:rPr lang="en-US" dirty="0"/>
            <a:t>Roll no :- CAM20023</a:t>
          </a:r>
        </a:p>
        <a:p>
          <a:pPr>
            <a:lnSpc>
              <a:spcPct val="100000"/>
            </a:lnSpc>
          </a:pPr>
          <a:r>
            <a:rPr lang="en-US" dirty="0"/>
            <a:t>Reg no :- 20010352</a:t>
          </a:r>
        </a:p>
        <a:p>
          <a:pPr>
            <a:lnSpc>
              <a:spcPct val="100000"/>
            </a:lnSpc>
          </a:pPr>
          <a:r>
            <a:rPr lang="en-US" dirty="0"/>
            <a:t>Branch :- CSE(AI &amp; ML)</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LinFactNeighborX="-161" custLinFactNeighborY="2266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custScaleX="93410" custScaleY="89075">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944169" y="-763270"/>
          <a:ext cx="5932761" cy="5932761"/>
        </a:xfrm>
        <a:prstGeom prst="blockArc">
          <a:avLst>
            <a:gd name="adj1" fmla="val 18900000"/>
            <a:gd name="adj2" fmla="val 2700000"/>
            <a:gd name="adj3" fmla="val 36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800418" y="914797"/>
          <a:ext cx="5935132" cy="125876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9148" tIns="35560" rIns="35560" bIns="35560" numCol="1" spcCol="1270" anchor="ctr" anchorCtr="0">
          <a:noAutofit/>
        </a:bodyPr>
        <a:lstStyle/>
        <a:p>
          <a:pPr marL="0" lvl="0" indent="0" algn="l" defTabSz="622300">
            <a:lnSpc>
              <a:spcPct val="100000"/>
            </a:lnSpc>
            <a:spcBef>
              <a:spcPct val="0"/>
            </a:spcBef>
            <a:spcAft>
              <a:spcPct val="35000"/>
            </a:spcAft>
            <a:buNone/>
          </a:pPr>
          <a:r>
            <a:rPr lang="en-US" sz="1400" kern="1200" dirty="0"/>
            <a:t>NAME :- Utsav </a:t>
          </a:r>
          <a:r>
            <a:rPr lang="en-US" sz="1400" kern="1200" dirty="0" err="1"/>
            <a:t>kumar</a:t>
          </a:r>
          <a:endParaRPr lang="en-US" sz="1400" kern="1200" dirty="0"/>
        </a:p>
        <a:p>
          <a:pPr marL="0" lvl="0" indent="0" algn="l" defTabSz="622300">
            <a:lnSpc>
              <a:spcPct val="100000"/>
            </a:lnSpc>
            <a:spcBef>
              <a:spcPct val="0"/>
            </a:spcBef>
            <a:spcAft>
              <a:spcPct val="35000"/>
            </a:spcAft>
            <a:buNone/>
          </a:pPr>
          <a:r>
            <a:rPr lang="en-US" sz="1400" kern="1200" dirty="0"/>
            <a:t>Roll no :- CAM20026</a:t>
          </a:r>
        </a:p>
        <a:p>
          <a:pPr marL="0" lvl="0" indent="0" algn="l" defTabSz="622300">
            <a:lnSpc>
              <a:spcPct val="100000"/>
            </a:lnSpc>
            <a:spcBef>
              <a:spcPct val="0"/>
            </a:spcBef>
            <a:spcAft>
              <a:spcPct val="35000"/>
            </a:spcAft>
            <a:buNone/>
          </a:pPr>
          <a:r>
            <a:rPr lang="en-US" sz="1400" kern="1200" dirty="0"/>
            <a:t>Reg no :- 20010355</a:t>
          </a:r>
        </a:p>
        <a:p>
          <a:pPr marL="0" lvl="0" indent="0" algn="l" defTabSz="622300">
            <a:lnSpc>
              <a:spcPct val="100000"/>
            </a:lnSpc>
            <a:spcBef>
              <a:spcPct val="0"/>
            </a:spcBef>
            <a:spcAft>
              <a:spcPct val="35000"/>
            </a:spcAft>
            <a:buNone/>
          </a:pPr>
          <a:r>
            <a:rPr lang="en-US" sz="1400" kern="1200" dirty="0"/>
            <a:t>Branch :- CSE(AI &amp; ML)</a:t>
          </a:r>
        </a:p>
      </dsp:txBody>
      <dsp:txXfrm>
        <a:off x="800418" y="914797"/>
        <a:ext cx="5935132" cy="1258769"/>
      </dsp:txXfrm>
    </dsp:sp>
    <dsp:sp modelId="{07CB3071-D555-47DA-A36A-69EB91531FD8}">
      <dsp:nvSpPr>
        <dsp:cNvPr id="0" name=""/>
        <dsp:cNvSpPr/>
      </dsp:nvSpPr>
      <dsp:spPr>
        <a:xfrm>
          <a:off x="23242" y="472126"/>
          <a:ext cx="1573461" cy="157346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1005536" y="2586739"/>
          <a:ext cx="5544007" cy="112124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9148" tIns="35560" rIns="35560" bIns="35560" numCol="1" spcCol="1270" anchor="ctr" anchorCtr="0">
          <a:noAutofit/>
        </a:bodyPr>
        <a:lstStyle/>
        <a:p>
          <a:pPr marL="0" lvl="0" indent="0" algn="l" defTabSz="622300">
            <a:lnSpc>
              <a:spcPct val="100000"/>
            </a:lnSpc>
            <a:spcBef>
              <a:spcPct val="0"/>
            </a:spcBef>
            <a:spcAft>
              <a:spcPct val="35000"/>
            </a:spcAft>
            <a:buNone/>
          </a:pPr>
          <a:r>
            <a:rPr lang="en-US" sz="1400" kern="1200" dirty="0"/>
            <a:t>NAME :- Abhishek </a:t>
          </a:r>
          <a:r>
            <a:rPr lang="en-US" sz="1400" kern="1200" dirty="0" err="1"/>
            <a:t>mahto</a:t>
          </a:r>
          <a:endParaRPr lang="en-US" sz="1400" kern="1200" dirty="0"/>
        </a:p>
        <a:p>
          <a:pPr marL="0" lvl="0" indent="0" algn="l" defTabSz="622300">
            <a:lnSpc>
              <a:spcPct val="100000"/>
            </a:lnSpc>
            <a:spcBef>
              <a:spcPct val="0"/>
            </a:spcBef>
            <a:spcAft>
              <a:spcPct val="35000"/>
            </a:spcAft>
            <a:buNone/>
          </a:pPr>
          <a:r>
            <a:rPr lang="en-US" sz="1400" kern="1200" dirty="0"/>
            <a:t>Roll no :- CAM20010</a:t>
          </a:r>
        </a:p>
        <a:p>
          <a:pPr marL="0" lvl="0" indent="0" algn="l" defTabSz="622300">
            <a:lnSpc>
              <a:spcPct val="100000"/>
            </a:lnSpc>
            <a:spcBef>
              <a:spcPct val="0"/>
            </a:spcBef>
            <a:spcAft>
              <a:spcPct val="35000"/>
            </a:spcAft>
            <a:buNone/>
          </a:pPr>
          <a:r>
            <a:rPr lang="en-US" sz="1400" kern="1200" dirty="0"/>
            <a:t>Reg no :- 20010341</a:t>
          </a:r>
        </a:p>
        <a:p>
          <a:pPr marL="0" lvl="0" indent="0" algn="l" defTabSz="622300">
            <a:lnSpc>
              <a:spcPct val="100000"/>
            </a:lnSpc>
            <a:spcBef>
              <a:spcPct val="0"/>
            </a:spcBef>
            <a:spcAft>
              <a:spcPct val="35000"/>
            </a:spcAft>
            <a:buNone/>
          </a:pPr>
          <a:r>
            <a:rPr lang="en-US" sz="1400" kern="1200" dirty="0"/>
            <a:t>Branch :- CSE(AI &amp; ML)</a:t>
          </a:r>
        </a:p>
      </dsp:txBody>
      <dsp:txXfrm>
        <a:off x="1005536" y="2586739"/>
        <a:ext cx="5544007" cy="1121248"/>
      </dsp:txXfrm>
    </dsp:sp>
    <dsp:sp modelId="{3F8116AC-FAC3-4E95-9865-93CCFEB191B9}">
      <dsp:nvSpPr>
        <dsp:cNvPr id="0" name=""/>
        <dsp:cNvSpPr/>
      </dsp:nvSpPr>
      <dsp:spPr>
        <a:xfrm>
          <a:off x="23242" y="2360632"/>
          <a:ext cx="1573461" cy="157346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981518" y="-763270"/>
          <a:ext cx="5932761" cy="5932761"/>
        </a:xfrm>
        <a:prstGeom prst="blockArc">
          <a:avLst>
            <a:gd name="adj1" fmla="val 18900000"/>
            <a:gd name="adj2" fmla="val 2700000"/>
            <a:gd name="adj3" fmla="val 36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01983" y="640373"/>
          <a:ext cx="6095959" cy="88124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9488" tIns="22860" rIns="22860" bIns="22860" numCol="1" spcCol="1270" anchor="ctr" anchorCtr="0">
          <a:noAutofit/>
        </a:bodyPr>
        <a:lstStyle/>
        <a:p>
          <a:pPr marL="0" lvl="0" indent="0" algn="l" defTabSz="400050">
            <a:lnSpc>
              <a:spcPct val="100000"/>
            </a:lnSpc>
            <a:spcBef>
              <a:spcPct val="0"/>
            </a:spcBef>
            <a:spcAft>
              <a:spcPct val="35000"/>
            </a:spcAft>
            <a:buNone/>
          </a:pPr>
          <a:r>
            <a:rPr lang="en-US" sz="900" kern="1200" dirty="0"/>
            <a:t>NAME :- Keshav </a:t>
          </a:r>
          <a:r>
            <a:rPr lang="en-US" sz="900" kern="1200" dirty="0" err="1"/>
            <a:t>kamal</a:t>
          </a:r>
          <a:endParaRPr lang="en-US" sz="900" kern="1200" dirty="0"/>
        </a:p>
        <a:p>
          <a:pPr marL="0" lvl="0" indent="0" algn="l" defTabSz="400050">
            <a:lnSpc>
              <a:spcPct val="100000"/>
            </a:lnSpc>
            <a:spcBef>
              <a:spcPct val="0"/>
            </a:spcBef>
            <a:spcAft>
              <a:spcPct val="35000"/>
            </a:spcAft>
            <a:buNone/>
          </a:pPr>
          <a:r>
            <a:rPr lang="en-US" sz="900" kern="1200" dirty="0"/>
            <a:t>Roll no :- CAM20011</a:t>
          </a:r>
        </a:p>
        <a:p>
          <a:pPr marL="0" lvl="0" indent="0" algn="l" defTabSz="400050">
            <a:lnSpc>
              <a:spcPct val="100000"/>
            </a:lnSpc>
            <a:spcBef>
              <a:spcPct val="0"/>
            </a:spcBef>
            <a:spcAft>
              <a:spcPct val="35000"/>
            </a:spcAft>
            <a:buNone/>
          </a:pPr>
          <a:r>
            <a:rPr lang="en-US" sz="900" kern="1200" dirty="0"/>
            <a:t>Reg no :- 20010342</a:t>
          </a:r>
        </a:p>
        <a:p>
          <a:pPr marL="0" lvl="0" indent="0" algn="l" defTabSz="400050">
            <a:lnSpc>
              <a:spcPct val="100000"/>
            </a:lnSpc>
            <a:spcBef>
              <a:spcPct val="0"/>
            </a:spcBef>
            <a:spcAft>
              <a:spcPct val="35000"/>
            </a:spcAft>
            <a:buNone/>
          </a:pPr>
          <a:r>
            <a:rPr lang="en-US" sz="900" kern="1200" dirty="0"/>
            <a:t>Branch :- CSE(AI &amp; ML)</a:t>
          </a:r>
        </a:p>
      </dsp:txBody>
      <dsp:txXfrm>
        <a:off x="601983" y="640373"/>
        <a:ext cx="6095959" cy="881244"/>
      </dsp:txXfrm>
    </dsp:sp>
    <dsp:sp modelId="{07CB3071-D555-47DA-A36A-69EB91531FD8}">
      <dsp:nvSpPr>
        <dsp:cNvPr id="0" name=""/>
        <dsp:cNvSpPr/>
      </dsp:nvSpPr>
      <dsp:spPr>
        <a:xfrm>
          <a:off x="61020" y="330466"/>
          <a:ext cx="1101555" cy="11015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1122436" y="1810626"/>
          <a:ext cx="5395013" cy="7849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9488" tIns="22860" rIns="22860" bIns="22860" numCol="1" spcCol="1270" anchor="ctr" anchorCtr="0">
          <a:noAutofit/>
        </a:bodyPr>
        <a:lstStyle/>
        <a:p>
          <a:pPr marL="0" lvl="0" indent="0" algn="l" defTabSz="400050">
            <a:lnSpc>
              <a:spcPct val="100000"/>
            </a:lnSpc>
            <a:spcBef>
              <a:spcPct val="0"/>
            </a:spcBef>
            <a:spcAft>
              <a:spcPct val="35000"/>
            </a:spcAft>
            <a:buNone/>
          </a:pPr>
          <a:r>
            <a:rPr lang="en-US" sz="900" kern="1200" dirty="0"/>
            <a:t>NAME :- </a:t>
          </a:r>
          <a:r>
            <a:rPr lang="en-US" sz="900" kern="1200" dirty="0" err="1"/>
            <a:t>Anshu</a:t>
          </a:r>
          <a:r>
            <a:rPr lang="en-US" sz="900" kern="1200" dirty="0"/>
            <a:t> </a:t>
          </a:r>
          <a:r>
            <a:rPr lang="en-US" sz="900" kern="1200" dirty="0" err="1"/>
            <a:t>kumar</a:t>
          </a:r>
          <a:endParaRPr lang="en-US" sz="900" kern="1200" dirty="0"/>
        </a:p>
        <a:p>
          <a:pPr marL="0" lvl="0" indent="0" algn="l" defTabSz="400050">
            <a:lnSpc>
              <a:spcPct val="100000"/>
            </a:lnSpc>
            <a:spcBef>
              <a:spcPct val="0"/>
            </a:spcBef>
            <a:spcAft>
              <a:spcPct val="35000"/>
            </a:spcAft>
            <a:buNone/>
          </a:pPr>
          <a:r>
            <a:rPr lang="en-US" sz="900" kern="1200" dirty="0"/>
            <a:t>Roll no :- CAM20024</a:t>
          </a:r>
        </a:p>
        <a:p>
          <a:pPr marL="0" lvl="0" indent="0" algn="l" defTabSz="400050">
            <a:lnSpc>
              <a:spcPct val="100000"/>
            </a:lnSpc>
            <a:spcBef>
              <a:spcPct val="0"/>
            </a:spcBef>
            <a:spcAft>
              <a:spcPct val="35000"/>
            </a:spcAft>
            <a:buNone/>
          </a:pPr>
          <a:r>
            <a:rPr lang="en-US" sz="900" kern="1200" dirty="0"/>
            <a:t>Reg no :- 20010353</a:t>
          </a:r>
        </a:p>
        <a:p>
          <a:pPr marL="0" lvl="0" indent="0" algn="l" defTabSz="400050">
            <a:lnSpc>
              <a:spcPct val="100000"/>
            </a:lnSpc>
            <a:spcBef>
              <a:spcPct val="0"/>
            </a:spcBef>
            <a:spcAft>
              <a:spcPct val="35000"/>
            </a:spcAft>
            <a:buNone/>
          </a:pPr>
          <a:r>
            <a:rPr lang="en-US" sz="900" kern="1200" dirty="0"/>
            <a:t>Branch :- CSE(AI &amp; ML)</a:t>
          </a:r>
        </a:p>
      </dsp:txBody>
      <dsp:txXfrm>
        <a:off x="1122436" y="1810626"/>
        <a:ext cx="5395013" cy="784968"/>
      </dsp:txXfrm>
    </dsp:sp>
    <dsp:sp modelId="{3F8116AC-FAC3-4E95-9865-93CCFEB191B9}">
      <dsp:nvSpPr>
        <dsp:cNvPr id="0" name=""/>
        <dsp:cNvSpPr/>
      </dsp:nvSpPr>
      <dsp:spPr>
        <a:xfrm>
          <a:off x="381352" y="1652332"/>
          <a:ext cx="1101555" cy="11015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611797" y="3084354"/>
          <a:ext cx="6095959" cy="88124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9488" tIns="22860" rIns="22860" bIns="22860" numCol="1" spcCol="1270" anchor="ctr" anchorCtr="0">
          <a:noAutofit/>
        </a:bodyPr>
        <a:lstStyle/>
        <a:p>
          <a:pPr marL="0" lvl="0" indent="0" algn="l" defTabSz="400050">
            <a:lnSpc>
              <a:spcPct val="100000"/>
            </a:lnSpc>
            <a:spcBef>
              <a:spcPct val="0"/>
            </a:spcBef>
            <a:spcAft>
              <a:spcPct val="35000"/>
            </a:spcAft>
            <a:buNone/>
          </a:pPr>
          <a:r>
            <a:rPr lang="en-US" sz="900" kern="1200" dirty="0"/>
            <a:t>NAME :- </a:t>
          </a:r>
          <a:r>
            <a:rPr lang="en-US" sz="900" kern="1200" dirty="0" err="1"/>
            <a:t>Saswat</a:t>
          </a:r>
          <a:r>
            <a:rPr lang="en-US" sz="900" kern="1200" dirty="0"/>
            <a:t> </a:t>
          </a:r>
          <a:r>
            <a:rPr lang="en-US" sz="900" kern="1200" dirty="0" err="1"/>
            <a:t>seth</a:t>
          </a:r>
          <a:endParaRPr lang="en-US" sz="900" kern="1200" dirty="0"/>
        </a:p>
        <a:p>
          <a:pPr marL="0" lvl="0" indent="0" algn="l" defTabSz="400050">
            <a:lnSpc>
              <a:spcPct val="100000"/>
            </a:lnSpc>
            <a:spcBef>
              <a:spcPct val="0"/>
            </a:spcBef>
            <a:spcAft>
              <a:spcPct val="35000"/>
            </a:spcAft>
            <a:buNone/>
          </a:pPr>
          <a:r>
            <a:rPr lang="en-US" sz="900" kern="1200" dirty="0"/>
            <a:t>Roll no :- CAM20023</a:t>
          </a:r>
        </a:p>
        <a:p>
          <a:pPr marL="0" lvl="0" indent="0" algn="l" defTabSz="400050">
            <a:lnSpc>
              <a:spcPct val="100000"/>
            </a:lnSpc>
            <a:spcBef>
              <a:spcPct val="0"/>
            </a:spcBef>
            <a:spcAft>
              <a:spcPct val="35000"/>
            </a:spcAft>
            <a:buNone/>
          </a:pPr>
          <a:r>
            <a:rPr lang="en-US" sz="900" kern="1200" dirty="0"/>
            <a:t>Reg no :- 20010352</a:t>
          </a:r>
        </a:p>
        <a:p>
          <a:pPr marL="0" lvl="0" indent="0" algn="l" defTabSz="400050">
            <a:lnSpc>
              <a:spcPct val="100000"/>
            </a:lnSpc>
            <a:spcBef>
              <a:spcPct val="0"/>
            </a:spcBef>
            <a:spcAft>
              <a:spcPct val="35000"/>
            </a:spcAft>
            <a:buNone/>
          </a:pPr>
          <a:r>
            <a:rPr lang="en-US" sz="900" kern="1200" dirty="0"/>
            <a:t>Branch :- CSE(AI &amp; ML)</a:t>
          </a:r>
        </a:p>
      </dsp:txBody>
      <dsp:txXfrm>
        <a:off x="611797" y="3084354"/>
        <a:ext cx="6095959" cy="881244"/>
      </dsp:txXfrm>
    </dsp:sp>
    <dsp:sp modelId="{A965097E-32F1-4AB8-8C4E-2814A7596B2F}">
      <dsp:nvSpPr>
        <dsp:cNvPr id="0" name=""/>
        <dsp:cNvSpPr/>
      </dsp:nvSpPr>
      <dsp:spPr>
        <a:xfrm>
          <a:off x="61020" y="2974199"/>
          <a:ext cx="1101555" cy="11015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11/24/2021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30</a:t>
            </a:fld>
            <a:endParaRPr lang="en-US" dirty="0"/>
          </a:p>
        </p:txBody>
      </p:sp>
    </p:spTree>
    <p:extLst>
      <p:ext uri="{BB962C8B-B14F-4D97-AF65-F5344CB8AC3E}">
        <p14:creationId xmlns:p14="http://schemas.microsoft.com/office/powerpoint/2010/main" val="106255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31</a:t>
            </a:fld>
            <a:endParaRPr lang="en-US" dirty="0"/>
          </a:p>
        </p:txBody>
      </p:sp>
    </p:spTree>
    <p:extLst>
      <p:ext uri="{BB962C8B-B14F-4D97-AF65-F5344CB8AC3E}">
        <p14:creationId xmlns:p14="http://schemas.microsoft.com/office/powerpoint/2010/main" val="379667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711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95709" y="1343928"/>
            <a:ext cx="10879032" cy="4123315"/>
          </a:xfrm>
        </p:spPr>
        <p:txBody>
          <a:bodyPr>
            <a:noAutofit/>
          </a:bodyPr>
          <a:lstStyle/>
          <a:p>
            <a:r>
              <a:rPr lang="en-US" sz="6000" dirty="0">
                <a:latin typeface="AR ESSENCE" panose="02000000000000000000" pitchFamily="2" charset="0"/>
              </a:rPr>
              <a:t>e</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Autofit/>
          </a:bodyPr>
          <a:lstStyle/>
          <a:p>
            <a:r>
              <a:rPr lang="en-US" sz="2800" dirty="0">
                <a:solidFill>
                  <a:srgbClr val="FF0000"/>
                </a:solidFill>
                <a:latin typeface="AR ESSENCE" panose="02000000000000000000" pitchFamily="2" charset="0"/>
              </a:rPr>
              <a:t>Mini project on ‘</a:t>
            </a:r>
            <a:r>
              <a:rPr lang="en-US" sz="2800" dirty="0">
                <a:solidFill>
                  <a:srgbClr val="FFFF00"/>
                </a:solidFill>
                <a:latin typeface="AR ESSENCE" panose="02000000000000000000" pitchFamily="2" charset="0"/>
              </a:rPr>
              <a:t>PHONEBOOK APPLICATION</a:t>
            </a:r>
            <a:r>
              <a:rPr lang="en-US" sz="2800" dirty="0">
                <a:solidFill>
                  <a:srgbClr val="FF0000"/>
                </a:solidFill>
                <a:latin typeface="AR ESSENCE" panose="02000000000000000000" pitchFamily="2" charset="0"/>
              </a:rPr>
              <a:t>’ in c language</a:t>
            </a:r>
            <a:endParaRPr lang="en-US" sz="2800" dirty="0">
              <a:solidFill>
                <a:srgbClr val="FF0000"/>
              </a:solidFill>
            </a:endParaRPr>
          </a:p>
        </p:txBody>
      </p:sp>
      <p:pic>
        <p:nvPicPr>
          <p:cNvPr id="1032" name="Picture 8" descr="Online C Programming Certification Course | Best C Language Course">
            <a:extLst>
              <a:ext uri="{FF2B5EF4-FFF2-40B4-BE49-F238E27FC236}">
                <a16:creationId xmlns:a16="http://schemas.microsoft.com/office/drawing/2014/main" id="{63C2F812-1821-4FD8-B129-4CAFD0243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33" y="420607"/>
            <a:ext cx="11260667" cy="485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5B65-4EE3-473B-9D3F-7BF32FB4A65B}"/>
              </a:ext>
            </a:extLst>
          </p:cNvPr>
          <p:cNvSpPr>
            <a:spLocks noGrp="1"/>
          </p:cNvSpPr>
          <p:nvPr>
            <p:ph type="title"/>
          </p:nvPr>
        </p:nvSpPr>
        <p:spPr/>
        <p:txBody>
          <a:bodyPr>
            <a:noAutofit/>
          </a:bodyPr>
          <a:lstStyle/>
          <a:p>
            <a:r>
              <a:rPr lang="en-US" sz="6000" dirty="0">
                <a:solidFill>
                  <a:srgbClr val="00B0F0"/>
                </a:solidFill>
              </a:rPr>
              <a:t>Module-3(main function)</a:t>
            </a:r>
            <a:endParaRPr lang="en-IN" sz="6000" dirty="0">
              <a:solidFill>
                <a:srgbClr val="00B0F0"/>
              </a:solidFill>
            </a:endParaRPr>
          </a:p>
        </p:txBody>
      </p:sp>
      <p:sp>
        <p:nvSpPr>
          <p:cNvPr id="3" name="Content Placeholder 2">
            <a:extLst>
              <a:ext uri="{FF2B5EF4-FFF2-40B4-BE49-F238E27FC236}">
                <a16:creationId xmlns:a16="http://schemas.microsoft.com/office/drawing/2014/main" id="{6CB120E1-CBD6-4CD2-83C3-DC7ED55EA08D}"/>
              </a:ext>
            </a:extLst>
          </p:cNvPr>
          <p:cNvSpPr>
            <a:spLocks noGrp="1"/>
          </p:cNvSpPr>
          <p:nvPr>
            <p:ph sz="half" idx="1"/>
          </p:nvPr>
        </p:nvSpPr>
        <p:spPr/>
        <p:txBody>
          <a:bodyPr>
            <a:noAutofit/>
          </a:bodyPr>
          <a:lstStyle/>
          <a:p>
            <a:r>
              <a:rPr lang="en-US" dirty="0">
                <a:solidFill>
                  <a:srgbClr val="00B050"/>
                </a:solidFill>
              </a:rPr>
              <a:t>This function displays the user to select his choice of operations</a:t>
            </a:r>
            <a:r>
              <a:rPr lang="en-US" sz="1400" dirty="0"/>
              <a:t>.</a:t>
            </a:r>
            <a:endParaRPr lang="en-IN" sz="1400" dirty="0"/>
          </a:p>
          <a:p>
            <a:r>
              <a:rPr lang="en-IN" sz="1400" dirty="0"/>
              <a:t>void menu()</a:t>
            </a:r>
          </a:p>
          <a:p>
            <a:r>
              <a:rPr lang="en-IN" sz="1400" dirty="0"/>
              <a:t>{</a:t>
            </a:r>
          </a:p>
          <a:p>
            <a:r>
              <a:rPr lang="en-IN" sz="1400" dirty="0"/>
              <a:t>	</a:t>
            </a:r>
          </a:p>
          <a:p>
            <a:r>
              <a:rPr lang="en-IN" sz="1400" dirty="0"/>
              <a:t>    system("</a:t>
            </a:r>
            <a:r>
              <a:rPr lang="en-IN" sz="1400" dirty="0" err="1"/>
              <a:t>cls</a:t>
            </a:r>
            <a:r>
              <a:rPr lang="en-IN" sz="1400" dirty="0"/>
              <a:t>");</a:t>
            </a:r>
          </a:p>
          <a:p>
            <a:r>
              <a:rPr lang="en-IN" sz="1400" dirty="0" err="1"/>
              <a:t>printf</a:t>
            </a:r>
            <a:r>
              <a:rPr lang="en-IN" sz="1400" dirty="0"/>
              <a:t>("\t\t*****WELCOME TO PHONEBOOK****");</a:t>
            </a:r>
          </a:p>
          <a:p>
            <a:endParaRPr lang="en-IN" sz="1400" dirty="0"/>
          </a:p>
          <a:p>
            <a:r>
              <a:rPr lang="en-IN" sz="1400" dirty="0" err="1"/>
              <a:t>printf</a:t>
            </a:r>
            <a:r>
              <a:rPr lang="en-IN" sz="1400" dirty="0"/>
              <a:t>("\n\n\t\t\t  MENU\t\t\n\n");</a:t>
            </a:r>
          </a:p>
          <a:p>
            <a:r>
              <a:rPr lang="en-IN" sz="1400" dirty="0" err="1"/>
              <a:t>printf</a:t>
            </a:r>
            <a:r>
              <a:rPr lang="en-IN" sz="1400" dirty="0"/>
              <a:t>("\t1.Add New   \t2.List   \t3.Search  \n\t4.Modify \t5.Delete\t6.Exit");</a:t>
            </a:r>
          </a:p>
          <a:p>
            <a:endParaRPr lang="en-IN" sz="1400" dirty="0"/>
          </a:p>
          <a:p>
            <a:r>
              <a:rPr lang="en-IN" sz="1400" dirty="0"/>
              <a:t>switch(</a:t>
            </a:r>
            <a:r>
              <a:rPr lang="en-IN" sz="1400" dirty="0" err="1"/>
              <a:t>getch</a:t>
            </a:r>
            <a:r>
              <a:rPr lang="en-IN" sz="1400" dirty="0"/>
              <a:t>())</a:t>
            </a:r>
          </a:p>
        </p:txBody>
      </p:sp>
      <p:sp>
        <p:nvSpPr>
          <p:cNvPr id="6" name="Content Placeholder 5">
            <a:extLst>
              <a:ext uri="{FF2B5EF4-FFF2-40B4-BE49-F238E27FC236}">
                <a16:creationId xmlns:a16="http://schemas.microsoft.com/office/drawing/2014/main" id="{B882D459-9091-49F7-A099-26189FBC6128}"/>
              </a:ext>
            </a:extLst>
          </p:cNvPr>
          <p:cNvSpPr>
            <a:spLocks noGrp="1"/>
          </p:cNvSpPr>
          <p:nvPr>
            <p:ph sz="half" idx="2"/>
          </p:nvPr>
        </p:nvSpPr>
        <p:spPr/>
        <p:txBody>
          <a:bodyPr>
            <a:noAutofit/>
          </a:bodyPr>
          <a:lstStyle/>
          <a:p>
            <a:r>
              <a:rPr lang="en-US" sz="1600" dirty="0"/>
              <a:t>{</a:t>
            </a:r>
          </a:p>
          <a:p>
            <a:r>
              <a:rPr lang="en-US" sz="1600" dirty="0"/>
              <a:t>	</a:t>
            </a:r>
          </a:p>
          <a:p>
            <a:r>
              <a:rPr lang="en-US" sz="1600" dirty="0"/>
              <a:t>	</a:t>
            </a:r>
          </a:p>
          <a:p>
            <a:r>
              <a:rPr lang="en-US" sz="1600" dirty="0"/>
              <a:t>    case '1':</a:t>
            </a:r>
          </a:p>
          <a:p>
            <a:endParaRPr lang="en-US" sz="1600" dirty="0"/>
          </a:p>
          <a:p>
            <a:r>
              <a:rPr lang="en-US" sz="1600" dirty="0"/>
              <a:t>                </a:t>
            </a:r>
            <a:r>
              <a:rPr lang="en-US" sz="1600" dirty="0" err="1"/>
              <a:t>addrecord</a:t>
            </a:r>
            <a:r>
              <a:rPr lang="en-US" sz="1600" dirty="0"/>
              <a:t>();</a:t>
            </a:r>
          </a:p>
          <a:p>
            <a:r>
              <a:rPr lang="en-US" sz="1600" dirty="0"/>
              <a:t>    break;</a:t>
            </a:r>
          </a:p>
          <a:p>
            <a:r>
              <a:rPr lang="en-US" sz="1600" dirty="0"/>
              <a:t>   case '2': </a:t>
            </a:r>
            <a:r>
              <a:rPr lang="en-US" sz="1600" dirty="0" err="1"/>
              <a:t>listrecord</a:t>
            </a:r>
            <a:r>
              <a:rPr lang="en-US" sz="1600" dirty="0"/>
              <a:t>();</a:t>
            </a:r>
          </a:p>
          <a:p>
            <a:r>
              <a:rPr lang="en-US" sz="1600" dirty="0"/>
              <a:t>    break;</a:t>
            </a:r>
          </a:p>
        </p:txBody>
      </p:sp>
    </p:spTree>
    <p:extLst>
      <p:ext uri="{BB962C8B-B14F-4D97-AF65-F5344CB8AC3E}">
        <p14:creationId xmlns:p14="http://schemas.microsoft.com/office/powerpoint/2010/main" val="263290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C3FB-8FDA-47DB-AFF6-B16C0426DC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20B178-94AC-4265-A45D-EA90D0EFA78C}"/>
              </a:ext>
            </a:extLst>
          </p:cNvPr>
          <p:cNvSpPr>
            <a:spLocks noGrp="1"/>
          </p:cNvSpPr>
          <p:nvPr>
            <p:ph sz="half" idx="1"/>
          </p:nvPr>
        </p:nvSpPr>
        <p:spPr/>
        <p:txBody>
          <a:bodyPr/>
          <a:lstStyle/>
          <a:p>
            <a:r>
              <a:rPr lang="en-US" dirty="0"/>
              <a:t>case '3':searchrecord() ;</a:t>
            </a:r>
          </a:p>
          <a:p>
            <a:r>
              <a:rPr lang="en-US" dirty="0"/>
              <a:t>    break;</a:t>
            </a:r>
          </a:p>
          <a:p>
            <a:r>
              <a:rPr lang="en-US" dirty="0"/>
              <a:t>    case '4': </a:t>
            </a:r>
            <a:r>
              <a:rPr lang="en-US" dirty="0" err="1"/>
              <a:t>modifyrecord</a:t>
            </a:r>
            <a:r>
              <a:rPr lang="en-US" dirty="0"/>
              <a:t>();</a:t>
            </a:r>
          </a:p>
          <a:p>
            <a:r>
              <a:rPr lang="en-US" dirty="0"/>
              <a:t>    break;</a:t>
            </a:r>
          </a:p>
          <a:p>
            <a:r>
              <a:rPr lang="en-US" dirty="0"/>
              <a:t>    case '5':deleterecord() ;</a:t>
            </a:r>
          </a:p>
          <a:p>
            <a:r>
              <a:rPr lang="en-US" dirty="0"/>
              <a:t>    break;</a:t>
            </a:r>
          </a:p>
          <a:p>
            <a:r>
              <a:rPr lang="en-US" dirty="0"/>
              <a:t>    case '6':exit(0) ;</a:t>
            </a:r>
          </a:p>
          <a:p>
            <a:r>
              <a:rPr lang="en-US" dirty="0"/>
              <a:t>    break;</a:t>
            </a:r>
            <a:endParaRPr lang="en-IN" dirty="0"/>
          </a:p>
        </p:txBody>
      </p:sp>
      <p:sp>
        <p:nvSpPr>
          <p:cNvPr id="4" name="Content Placeholder 3">
            <a:extLst>
              <a:ext uri="{FF2B5EF4-FFF2-40B4-BE49-F238E27FC236}">
                <a16:creationId xmlns:a16="http://schemas.microsoft.com/office/drawing/2014/main" id="{C81DA237-5D42-4E44-B397-F27BE1562112}"/>
              </a:ext>
            </a:extLst>
          </p:cNvPr>
          <p:cNvSpPr>
            <a:spLocks noGrp="1"/>
          </p:cNvSpPr>
          <p:nvPr>
            <p:ph sz="half" idx="2"/>
          </p:nvPr>
        </p:nvSpPr>
        <p:spPr/>
        <p:txBody>
          <a:bodyPr/>
          <a:lstStyle/>
          <a:p>
            <a:r>
              <a:rPr lang="en-US" dirty="0"/>
              <a:t> default:</a:t>
            </a:r>
          </a:p>
          <a:p>
            <a:r>
              <a:rPr lang="en-US" dirty="0"/>
              <a:t>                system("</a:t>
            </a:r>
            <a:r>
              <a:rPr lang="en-US" dirty="0" err="1"/>
              <a:t>cls</a:t>
            </a:r>
            <a:r>
              <a:rPr lang="en-US" dirty="0"/>
              <a:t>");</a:t>
            </a:r>
          </a:p>
          <a:p>
            <a:r>
              <a:rPr lang="en-US" dirty="0"/>
              <a:t>                </a:t>
            </a:r>
            <a:r>
              <a:rPr lang="en-US" dirty="0" err="1"/>
              <a:t>printf</a:t>
            </a:r>
            <a:r>
              <a:rPr lang="en-US" dirty="0"/>
              <a:t>("\</a:t>
            </a:r>
            <a:r>
              <a:rPr lang="en-US" dirty="0" err="1"/>
              <a:t>nEnter</a:t>
            </a:r>
            <a:r>
              <a:rPr lang="en-US" dirty="0"/>
              <a:t> 1 to 6 only");</a:t>
            </a:r>
          </a:p>
          <a:p>
            <a:r>
              <a:rPr lang="en-US" dirty="0"/>
              <a:t>                </a:t>
            </a:r>
            <a:r>
              <a:rPr lang="en-US" dirty="0" err="1"/>
              <a:t>printf</a:t>
            </a:r>
            <a:r>
              <a:rPr lang="en-US" dirty="0"/>
              <a:t>("\n Enter any key");</a:t>
            </a:r>
          </a:p>
          <a:p>
            <a:r>
              <a:rPr lang="en-US" dirty="0"/>
              <a:t>                </a:t>
            </a:r>
            <a:r>
              <a:rPr lang="en-US" dirty="0" err="1"/>
              <a:t>getch</a:t>
            </a:r>
            <a:r>
              <a:rPr lang="en-US" dirty="0"/>
              <a:t>();</a:t>
            </a:r>
          </a:p>
          <a:p>
            <a:endParaRPr lang="en-US" dirty="0"/>
          </a:p>
          <a:p>
            <a:r>
              <a:rPr lang="en-US" dirty="0"/>
              <a:t>menu();</a:t>
            </a:r>
          </a:p>
          <a:p>
            <a:endParaRPr lang="en-US" dirty="0"/>
          </a:p>
          <a:p>
            <a:r>
              <a:rPr lang="en-US" dirty="0"/>
              <a:t>}</a:t>
            </a:r>
            <a:endParaRPr lang="en-IN" dirty="0"/>
          </a:p>
        </p:txBody>
      </p:sp>
    </p:spTree>
    <p:extLst>
      <p:ext uri="{BB962C8B-B14F-4D97-AF65-F5344CB8AC3E}">
        <p14:creationId xmlns:p14="http://schemas.microsoft.com/office/powerpoint/2010/main" val="36860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8C77-F33A-4F2A-B5F3-DE5D3727836F}"/>
              </a:ext>
            </a:extLst>
          </p:cNvPr>
          <p:cNvSpPr>
            <a:spLocks noGrp="1"/>
          </p:cNvSpPr>
          <p:nvPr>
            <p:ph type="title"/>
          </p:nvPr>
        </p:nvSpPr>
        <p:spPr/>
        <p:txBody>
          <a:bodyPr>
            <a:normAutofit/>
          </a:bodyPr>
          <a:lstStyle/>
          <a:p>
            <a:r>
              <a:rPr lang="en-US" sz="5400" dirty="0">
                <a:solidFill>
                  <a:srgbClr val="92D050"/>
                </a:solidFill>
              </a:rPr>
              <a:t>Module -4(adding contacts)</a:t>
            </a:r>
            <a:endParaRPr lang="en-IN" sz="5400" dirty="0">
              <a:solidFill>
                <a:srgbClr val="92D050"/>
              </a:solidFill>
            </a:endParaRPr>
          </a:p>
        </p:txBody>
      </p:sp>
      <p:sp>
        <p:nvSpPr>
          <p:cNvPr id="3" name="Content Placeholder 2">
            <a:extLst>
              <a:ext uri="{FF2B5EF4-FFF2-40B4-BE49-F238E27FC236}">
                <a16:creationId xmlns:a16="http://schemas.microsoft.com/office/drawing/2014/main" id="{F951F03C-496C-4B9E-95D9-63358B8023E3}"/>
              </a:ext>
            </a:extLst>
          </p:cNvPr>
          <p:cNvSpPr>
            <a:spLocks noGrp="1"/>
          </p:cNvSpPr>
          <p:nvPr>
            <p:ph sz="half" idx="1"/>
          </p:nvPr>
        </p:nvSpPr>
        <p:spPr/>
        <p:txBody>
          <a:bodyPr>
            <a:normAutofit fontScale="85000" lnSpcReduction="20000"/>
          </a:bodyPr>
          <a:lstStyle/>
          <a:p>
            <a:r>
              <a:rPr lang="en-IN" dirty="0"/>
              <a:t>void </a:t>
            </a:r>
            <a:r>
              <a:rPr lang="en-IN" dirty="0" err="1"/>
              <a:t>addrecord</a:t>
            </a:r>
            <a:r>
              <a:rPr lang="en-IN" dirty="0"/>
              <a:t>()</a:t>
            </a:r>
          </a:p>
          <a:p>
            <a:r>
              <a:rPr lang="en-IN" dirty="0"/>
              <a:t>{</a:t>
            </a:r>
          </a:p>
          <a:p>
            <a:r>
              <a:rPr lang="en-IN" dirty="0"/>
              <a:t>	</a:t>
            </a:r>
          </a:p>
          <a:p>
            <a:r>
              <a:rPr lang="en-IN" dirty="0"/>
              <a:t>	</a:t>
            </a:r>
          </a:p>
          <a:p>
            <a:r>
              <a:rPr lang="en-IN" dirty="0"/>
              <a:t>        system("</a:t>
            </a:r>
            <a:r>
              <a:rPr lang="en-IN" dirty="0" err="1"/>
              <a:t>cls</a:t>
            </a:r>
            <a:r>
              <a:rPr lang="en-IN" dirty="0"/>
              <a:t>");</a:t>
            </a:r>
          </a:p>
          <a:p>
            <a:r>
              <a:rPr lang="en-IN" dirty="0"/>
              <a:t>        FILE *f;</a:t>
            </a:r>
          </a:p>
          <a:p>
            <a:r>
              <a:rPr lang="en-IN" dirty="0"/>
              <a:t>        struct person p;</a:t>
            </a:r>
          </a:p>
          <a:p>
            <a:r>
              <a:rPr lang="en-IN" dirty="0"/>
              <a:t>        f=</a:t>
            </a:r>
            <a:r>
              <a:rPr lang="en-IN" dirty="0" err="1"/>
              <a:t>fopen</a:t>
            </a:r>
            <a:r>
              <a:rPr lang="en-IN" dirty="0"/>
              <a:t>("</a:t>
            </a:r>
            <a:r>
              <a:rPr lang="en-IN" dirty="0" err="1"/>
              <a:t>project","ab</a:t>
            </a:r>
            <a:r>
              <a:rPr lang="en-IN" dirty="0"/>
              <a:t>+");</a:t>
            </a:r>
          </a:p>
          <a:p>
            <a:r>
              <a:rPr lang="en-IN" dirty="0"/>
              <a:t>        </a:t>
            </a:r>
            <a:r>
              <a:rPr lang="en-IN" dirty="0" err="1"/>
              <a:t>printf</a:t>
            </a:r>
            <a:r>
              <a:rPr lang="en-IN" dirty="0"/>
              <a:t>("\n Enter name: ");</a:t>
            </a:r>
          </a:p>
          <a:p>
            <a:r>
              <a:rPr lang="en-IN" dirty="0"/>
              <a:t>        got(p.name);</a:t>
            </a:r>
          </a:p>
          <a:p>
            <a:r>
              <a:rPr lang="en-IN" dirty="0"/>
              <a:t>        </a:t>
            </a:r>
            <a:r>
              <a:rPr lang="en-IN" dirty="0" err="1"/>
              <a:t>printf</a:t>
            </a:r>
            <a:r>
              <a:rPr lang="en-IN" dirty="0"/>
              <a:t>("\</a:t>
            </a:r>
            <a:r>
              <a:rPr lang="en-IN" dirty="0" err="1"/>
              <a:t>nEnter</a:t>
            </a:r>
            <a:r>
              <a:rPr lang="en-IN" dirty="0"/>
              <a:t> the address: ");</a:t>
            </a:r>
          </a:p>
          <a:p>
            <a:r>
              <a:rPr lang="en-IN" dirty="0"/>
              <a:t>        got(</a:t>
            </a:r>
            <a:r>
              <a:rPr lang="en-IN" dirty="0" err="1"/>
              <a:t>p.address</a:t>
            </a:r>
            <a:r>
              <a:rPr lang="en-IN" dirty="0"/>
              <a:t>);</a:t>
            </a:r>
          </a:p>
        </p:txBody>
      </p:sp>
      <p:sp>
        <p:nvSpPr>
          <p:cNvPr id="4" name="Content Placeholder 3">
            <a:extLst>
              <a:ext uri="{FF2B5EF4-FFF2-40B4-BE49-F238E27FC236}">
                <a16:creationId xmlns:a16="http://schemas.microsoft.com/office/drawing/2014/main" id="{F777ACE0-3618-4C3E-B991-C411ABCAF755}"/>
              </a:ext>
            </a:extLst>
          </p:cNvPr>
          <p:cNvSpPr>
            <a:spLocks noGrp="1"/>
          </p:cNvSpPr>
          <p:nvPr>
            <p:ph sz="half" idx="2"/>
          </p:nvPr>
        </p:nvSpPr>
        <p:spPr/>
        <p:txBody>
          <a:bodyPr>
            <a:normAutofit fontScale="85000" lnSpcReduction="20000"/>
          </a:bodyPr>
          <a:lstStyle/>
          <a:p>
            <a:r>
              <a:rPr lang="en-IN" dirty="0"/>
              <a:t> </a:t>
            </a:r>
            <a:r>
              <a:rPr lang="en-IN" dirty="0" err="1"/>
              <a:t>printf</a:t>
            </a:r>
            <a:r>
              <a:rPr lang="en-IN" dirty="0"/>
              <a:t>("\</a:t>
            </a:r>
            <a:r>
              <a:rPr lang="en-IN" dirty="0" err="1"/>
              <a:t>nEnter</a:t>
            </a:r>
            <a:r>
              <a:rPr lang="en-IN" dirty="0"/>
              <a:t> father name: ");</a:t>
            </a:r>
          </a:p>
          <a:p>
            <a:r>
              <a:rPr lang="en-IN" dirty="0"/>
              <a:t>        got(</a:t>
            </a:r>
            <a:r>
              <a:rPr lang="en-IN" dirty="0" err="1"/>
              <a:t>p.father_name</a:t>
            </a:r>
            <a:r>
              <a:rPr lang="en-IN" dirty="0"/>
              <a:t>);</a:t>
            </a:r>
          </a:p>
          <a:p>
            <a:r>
              <a:rPr lang="en-IN" dirty="0"/>
              <a:t>        </a:t>
            </a:r>
            <a:r>
              <a:rPr lang="en-IN" dirty="0" err="1"/>
              <a:t>printf</a:t>
            </a:r>
            <a:r>
              <a:rPr lang="en-IN" dirty="0"/>
              <a:t>("\</a:t>
            </a:r>
            <a:r>
              <a:rPr lang="en-IN" dirty="0" err="1"/>
              <a:t>nEnter</a:t>
            </a:r>
            <a:r>
              <a:rPr lang="en-IN" dirty="0"/>
              <a:t> mother name: ");</a:t>
            </a:r>
          </a:p>
          <a:p>
            <a:r>
              <a:rPr lang="en-IN" dirty="0"/>
              <a:t>        got(</a:t>
            </a:r>
            <a:r>
              <a:rPr lang="en-IN" dirty="0" err="1"/>
              <a:t>p.mother_name</a:t>
            </a:r>
            <a:r>
              <a:rPr lang="en-IN" dirty="0"/>
              <a:t>);</a:t>
            </a:r>
          </a:p>
          <a:p>
            <a:r>
              <a:rPr lang="en-IN" dirty="0"/>
              <a:t>        </a:t>
            </a:r>
            <a:r>
              <a:rPr lang="en-IN" dirty="0" err="1"/>
              <a:t>printf</a:t>
            </a:r>
            <a:r>
              <a:rPr lang="en-IN" dirty="0"/>
              <a:t>("\</a:t>
            </a:r>
            <a:r>
              <a:rPr lang="en-IN" dirty="0" err="1"/>
              <a:t>nEnter</a:t>
            </a:r>
            <a:r>
              <a:rPr lang="en-IN" dirty="0"/>
              <a:t> phone no.:");</a:t>
            </a:r>
          </a:p>
          <a:p>
            <a:r>
              <a:rPr lang="en-IN" dirty="0"/>
              <a:t>        </a:t>
            </a:r>
            <a:r>
              <a:rPr lang="en-IN" dirty="0" err="1"/>
              <a:t>scanf</a:t>
            </a:r>
            <a:r>
              <a:rPr lang="en-IN" dirty="0"/>
              <a:t>("%</a:t>
            </a:r>
            <a:r>
              <a:rPr lang="en-IN" dirty="0" err="1"/>
              <a:t>ld</a:t>
            </a:r>
            <a:r>
              <a:rPr lang="en-IN" dirty="0"/>
              <a:t>",&amp;</a:t>
            </a:r>
            <a:r>
              <a:rPr lang="en-IN" dirty="0" err="1"/>
              <a:t>p.mble_no</a:t>
            </a:r>
            <a:r>
              <a:rPr lang="en-IN" dirty="0"/>
              <a:t>);</a:t>
            </a:r>
          </a:p>
          <a:p>
            <a:r>
              <a:rPr lang="en-IN" dirty="0"/>
              <a:t>        </a:t>
            </a:r>
            <a:r>
              <a:rPr lang="en-IN" dirty="0" err="1"/>
              <a:t>printf</a:t>
            </a:r>
            <a:r>
              <a:rPr lang="en-IN" dirty="0"/>
              <a:t>("Enter sex:");</a:t>
            </a:r>
          </a:p>
          <a:p>
            <a:r>
              <a:rPr lang="en-IN" dirty="0"/>
              <a:t>        got(</a:t>
            </a:r>
            <a:r>
              <a:rPr lang="en-IN" dirty="0" err="1"/>
              <a:t>p.sex</a:t>
            </a:r>
            <a:r>
              <a:rPr lang="en-IN" dirty="0"/>
              <a:t>);</a:t>
            </a:r>
          </a:p>
          <a:p>
            <a:r>
              <a:rPr lang="en-IN" dirty="0"/>
              <a:t>        </a:t>
            </a:r>
            <a:r>
              <a:rPr lang="en-IN" dirty="0" err="1"/>
              <a:t>printf</a:t>
            </a:r>
            <a:r>
              <a:rPr lang="en-IN" dirty="0"/>
              <a:t>("\</a:t>
            </a:r>
            <a:r>
              <a:rPr lang="en-IN" dirty="0" err="1"/>
              <a:t>nEnter</a:t>
            </a:r>
            <a:r>
              <a:rPr lang="en-IN" dirty="0"/>
              <a:t> e-mail:");</a:t>
            </a:r>
          </a:p>
          <a:p>
            <a:r>
              <a:rPr lang="en-IN" dirty="0"/>
              <a:t>         got(</a:t>
            </a:r>
            <a:r>
              <a:rPr lang="en-IN" dirty="0" err="1"/>
              <a:t>p.mail</a:t>
            </a:r>
            <a:r>
              <a:rPr lang="en-IN" dirty="0"/>
              <a:t>);</a:t>
            </a:r>
          </a:p>
        </p:txBody>
      </p:sp>
    </p:spTree>
    <p:extLst>
      <p:ext uri="{BB962C8B-B14F-4D97-AF65-F5344CB8AC3E}">
        <p14:creationId xmlns:p14="http://schemas.microsoft.com/office/powerpoint/2010/main" val="275016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029E-DBDF-4A27-9EE6-82EA14755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32EFD5-B848-47DC-BB93-8C8C9F48475A}"/>
              </a:ext>
            </a:extLst>
          </p:cNvPr>
          <p:cNvSpPr>
            <a:spLocks noGrp="1"/>
          </p:cNvSpPr>
          <p:nvPr>
            <p:ph sz="half" idx="1"/>
          </p:nvPr>
        </p:nvSpPr>
        <p:spPr>
          <a:xfrm>
            <a:off x="581193" y="2479040"/>
            <a:ext cx="5422390" cy="4521200"/>
          </a:xfrm>
        </p:spPr>
        <p:txBody>
          <a:bodyPr>
            <a:normAutofit/>
          </a:bodyPr>
          <a:lstStyle/>
          <a:p>
            <a:r>
              <a:rPr lang="en-IN" dirty="0"/>
              <a:t> </a:t>
            </a:r>
            <a:r>
              <a:rPr lang="en-IN" dirty="0" err="1"/>
              <a:t>printf</a:t>
            </a:r>
            <a:r>
              <a:rPr lang="en-IN" dirty="0"/>
              <a:t>("\</a:t>
            </a:r>
            <a:r>
              <a:rPr lang="en-IN" dirty="0" err="1"/>
              <a:t>nEnter</a:t>
            </a:r>
            <a:r>
              <a:rPr lang="en-IN" dirty="0"/>
              <a:t> </a:t>
            </a:r>
            <a:r>
              <a:rPr lang="en-IN" dirty="0" err="1"/>
              <a:t>citision</a:t>
            </a:r>
            <a:r>
              <a:rPr lang="en-IN" dirty="0"/>
              <a:t> no:");</a:t>
            </a:r>
          </a:p>
          <a:p>
            <a:r>
              <a:rPr lang="en-IN" dirty="0"/>
              <a:t>        got(</a:t>
            </a:r>
            <a:r>
              <a:rPr lang="en-IN" dirty="0" err="1"/>
              <a:t>p.citision_no</a:t>
            </a:r>
            <a:r>
              <a:rPr lang="en-IN" dirty="0"/>
              <a:t>);</a:t>
            </a:r>
          </a:p>
          <a:p>
            <a:r>
              <a:rPr lang="en-IN" dirty="0"/>
              <a:t>        </a:t>
            </a:r>
            <a:r>
              <a:rPr lang="en-IN" dirty="0" err="1"/>
              <a:t>fwrite</a:t>
            </a:r>
            <a:r>
              <a:rPr lang="en-IN" dirty="0"/>
              <a:t>(&amp;</a:t>
            </a:r>
            <a:r>
              <a:rPr lang="en-IN" dirty="0" err="1"/>
              <a:t>p,sizeof</a:t>
            </a:r>
            <a:r>
              <a:rPr lang="en-IN" dirty="0"/>
              <a:t>(p),1,f);</a:t>
            </a:r>
          </a:p>
          <a:p>
            <a:endParaRPr lang="en-IN" dirty="0"/>
          </a:p>
          <a:p>
            <a:r>
              <a:rPr lang="en-IN" dirty="0"/>
              <a:t>      </a:t>
            </a:r>
            <a:r>
              <a:rPr lang="en-IN" dirty="0" err="1"/>
              <a:t>fflush</a:t>
            </a:r>
            <a:r>
              <a:rPr lang="en-IN" dirty="0"/>
              <a:t>(stdin);</a:t>
            </a:r>
          </a:p>
          <a:p>
            <a:r>
              <a:rPr lang="en-IN" dirty="0"/>
              <a:t>        </a:t>
            </a:r>
            <a:r>
              <a:rPr lang="en-IN" dirty="0" err="1"/>
              <a:t>printf</a:t>
            </a:r>
            <a:r>
              <a:rPr lang="en-IN" dirty="0"/>
              <a:t>("\</a:t>
            </a:r>
            <a:r>
              <a:rPr lang="en-IN" dirty="0" err="1"/>
              <a:t>nrecord</a:t>
            </a:r>
            <a:r>
              <a:rPr lang="en-IN" dirty="0"/>
              <a:t> saved");</a:t>
            </a:r>
          </a:p>
          <a:p>
            <a:endParaRPr lang="en-IN" dirty="0"/>
          </a:p>
          <a:p>
            <a:r>
              <a:rPr lang="en-IN" dirty="0" err="1"/>
              <a:t>fclose</a:t>
            </a:r>
            <a:r>
              <a:rPr lang="en-IN" dirty="0"/>
              <a:t>(f);</a:t>
            </a:r>
          </a:p>
          <a:p>
            <a:endParaRPr lang="en-IN" dirty="0"/>
          </a:p>
          <a:p>
            <a:endParaRPr lang="en-IN" dirty="0"/>
          </a:p>
        </p:txBody>
      </p:sp>
      <p:sp>
        <p:nvSpPr>
          <p:cNvPr id="4" name="Content Placeholder 3">
            <a:extLst>
              <a:ext uri="{FF2B5EF4-FFF2-40B4-BE49-F238E27FC236}">
                <a16:creationId xmlns:a16="http://schemas.microsoft.com/office/drawing/2014/main" id="{008E9E35-A1E6-4BA4-914F-7D105FB91A90}"/>
              </a:ext>
            </a:extLst>
          </p:cNvPr>
          <p:cNvSpPr>
            <a:spLocks noGrp="1"/>
          </p:cNvSpPr>
          <p:nvPr>
            <p:ph sz="half" idx="2"/>
          </p:nvPr>
        </p:nvSpPr>
        <p:spPr/>
        <p:txBody>
          <a:bodyPr>
            <a:normAutofit/>
          </a:bodyPr>
          <a:lstStyle/>
          <a:p>
            <a:r>
              <a:rPr lang="en-IN" dirty="0"/>
              <a:t> </a:t>
            </a:r>
            <a:r>
              <a:rPr lang="en-IN" dirty="0" err="1"/>
              <a:t>printf</a:t>
            </a:r>
            <a:r>
              <a:rPr lang="en-IN" dirty="0"/>
              <a:t>("\n\</a:t>
            </a:r>
            <a:r>
              <a:rPr lang="en-IN" dirty="0" err="1"/>
              <a:t>nEnter</a:t>
            </a:r>
            <a:r>
              <a:rPr lang="en-IN" dirty="0"/>
              <a:t> any key");</a:t>
            </a:r>
          </a:p>
          <a:p>
            <a:endParaRPr lang="en-IN" dirty="0"/>
          </a:p>
          <a:p>
            <a:r>
              <a:rPr lang="en-IN" dirty="0"/>
              <a:t>	 </a:t>
            </a:r>
            <a:r>
              <a:rPr lang="en-IN" dirty="0" err="1"/>
              <a:t>getch</a:t>
            </a:r>
            <a:r>
              <a:rPr lang="en-IN" dirty="0"/>
              <a:t>();</a:t>
            </a:r>
          </a:p>
          <a:p>
            <a:r>
              <a:rPr lang="en-IN" dirty="0"/>
              <a:t>    system("</a:t>
            </a:r>
            <a:r>
              <a:rPr lang="en-IN" dirty="0" err="1"/>
              <a:t>cls</a:t>
            </a:r>
            <a:r>
              <a:rPr lang="en-IN" dirty="0"/>
              <a:t>");</a:t>
            </a:r>
          </a:p>
          <a:p>
            <a:r>
              <a:rPr lang="en-IN" dirty="0"/>
              <a:t>    menu();</a:t>
            </a:r>
          </a:p>
          <a:p>
            <a:r>
              <a:rPr lang="en-IN" dirty="0"/>
              <a:t>}</a:t>
            </a:r>
          </a:p>
        </p:txBody>
      </p:sp>
    </p:spTree>
    <p:extLst>
      <p:ext uri="{BB962C8B-B14F-4D97-AF65-F5344CB8AC3E}">
        <p14:creationId xmlns:p14="http://schemas.microsoft.com/office/powerpoint/2010/main" val="279663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055A-37A8-4A00-93F4-9A9D27605642}"/>
              </a:ext>
            </a:extLst>
          </p:cNvPr>
          <p:cNvSpPr>
            <a:spLocks noGrp="1"/>
          </p:cNvSpPr>
          <p:nvPr>
            <p:ph type="title"/>
          </p:nvPr>
        </p:nvSpPr>
        <p:spPr/>
        <p:txBody>
          <a:bodyPr>
            <a:noAutofit/>
          </a:bodyPr>
          <a:lstStyle/>
          <a:p>
            <a:r>
              <a:rPr lang="en-US" sz="7200" dirty="0">
                <a:solidFill>
                  <a:srgbClr val="00B0F0"/>
                </a:solidFill>
              </a:rPr>
              <a:t>Module-5(list record)</a:t>
            </a:r>
            <a:endParaRPr lang="en-IN" sz="7200" dirty="0">
              <a:solidFill>
                <a:srgbClr val="00B0F0"/>
              </a:solidFill>
            </a:endParaRPr>
          </a:p>
        </p:txBody>
      </p:sp>
      <p:sp>
        <p:nvSpPr>
          <p:cNvPr id="3" name="Content Placeholder 2">
            <a:extLst>
              <a:ext uri="{FF2B5EF4-FFF2-40B4-BE49-F238E27FC236}">
                <a16:creationId xmlns:a16="http://schemas.microsoft.com/office/drawing/2014/main" id="{E4F44785-6872-4A75-9E0A-CFADE38000C0}"/>
              </a:ext>
            </a:extLst>
          </p:cNvPr>
          <p:cNvSpPr>
            <a:spLocks noGrp="1"/>
          </p:cNvSpPr>
          <p:nvPr>
            <p:ph sz="half" idx="1"/>
          </p:nvPr>
        </p:nvSpPr>
        <p:spPr>
          <a:xfrm>
            <a:off x="581193" y="1849120"/>
            <a:ext cx="5422390" cy="5384799"/>
          </a:xfrm>
        </p:spPr>
        <p:txBody>
          <a:bodyPr>
            <a:normAutofit/>
          </a:bodyPr>
          <a:lstStyle/>
          <a:p>
            <a:r>
              <a:rPr lang="en-IN" dirty="0"/>
              <a:t>void </a:t>
            </a:r>
            <a:r>
              <a:rPr lang="en-IN" dirty="0" err="1"/>
              <a:t>listrecord</a:t>
            </a:r>
            <a:r>
              <a:rPr lang="en-IN" dirty="0"/>
              <a:t>()</a:t>
            </a:r>
          </a:p>
          <a:p>
            <a:r>
              <a:rPr lang="en-IN" dirty="0"/>
              <a:t>{</a:t>
            </a:r>
          </a:p>
          <a:p>
            <a:r>
              <a:rPr lang="en-IN" dirty="0"/>
              <a:t>    struct person p;</a:t>
            </a:r>
          </a:p>
          <a:p>
            <a:r>
              <a:rPr lang="en-IN" dirty="0"/>
              <a:t>    FILE *f;</a:t>
            </a:r>
          </a:p>
          <a:p>
            <a:r>
              <a:rPr lang="en-IN" dirty="0"/>
              <a:t>f=</a:t>
            </a:r>
            <a:r>
              <a:rPr lang="en-IN" dirty="0" err="1"/>
              <a:t>fopen</a:t>
            </a:r>
            <a:r>
              <a:rPr lang="en-IN" dirty="0"/>
              <a:t>("project","</a:t>
            </a:r>
            <a:r>
              <a:rPr lang="en-IN" dirty="0" err="1"/>
              <a:t>rb</a:t>
            </a:r>
            <a:r>
              <a:rPr lang="en-IN" dirty="0"/>
              <a:t>");</a:t>
            </a:r>
          </a:p>
          <a:p>
            <a:r>
              <a:rPr lang="en-IN" dirty="0"/>
              <a:t>if(f==NULL)</a:t>
            </a:r>
          </a:p>
          <a:p>
            <a:r>
              <a:rPr lang="en-IN" dirty="0"/>
              <a:t>{</a:t>
            </a:r>
          </a:p>
          <a:p>
            <a:r>
              <a:rPr lang="en-IN" dirty="0" err="1"/>
              <a:t>printf</a:t>
            </a:r>
            <a:r>
              <a:rPr lang="en-IN" dirty="0"/>
              <a:t>("\</a:t>
            </a:r>
            <a:r>
              <a:rPr lang="en-IN" dirty="0" err="1"/>
              <a:t>nfile</a:t>
            </a:r>
            <a:r>
              <a:rPr lang="en-IN" dirty="0"/>
              <a:t> opening error in listing :");</a:t>
            </a:r>
          </a:p>
          <a:p>
            <a:r>
              <a:rPr lang="en-IN" dirty="0"/>
              <a:t>exit(1);</a:t>
            </a:r>
          </a:p>
          <a:p>
            <a:r>
              <a:rPr lang="en-IN" dirty="0"/>
              <a:t>}</a:t>
            </a:r>
          </a:p>
          <a:p>
            <a:endParaRPr lang="en-IN" dirty="0"/>
          </a:p>
        </p:txBody>
      </p:sp>
      <p:sp>
        <p:nvSpPr>
          <p:cNvPr id="4" name="Content Placeholder 3">
            <a:extLst>
              <a:ext uri="{FF2B5EF4-FFF2-40B4-BE49-F238E27FC236}">
                <a16:creationId xmlns:a16="http://schemas.microsoft.com/office/drawing/2014/main" id="{E7E7D4CA-B1C2-4545-A23B-D388F2F22DC6}"/>
              </a:ext>
            </a:extLst>
          </p:cNvPr>
          <p:cNvSpPr>
            <a:spLocks noGrp="1"/>
          </p:cNvSpPr>
          <p:nvPr>
            <p:ph sz="half" idx="2"/>
          </p:nvPr>
        </p:nvSpPr>
        <p:spPr>
          <a:xfrm>
            <a:off x="6188417" y="2228003"/>
            <a:ext cx="5422392" cy="4325197"/>
          </a:xfrm>
        </p:spPr>
        <p:txBody>
          <a:bodyPr>
            <a:normAutofit/>
          </a:bodyPr>
          <a:lstStyle/>
          <a:p>
            <a:r>
              <a:rPr lang="en-IN" dirty="0"/>
              <a:t>while(</a:t>
            </a:r>
            <a:r>
              <a:rPr lang="en-IN" dirty="0" err="1"/>
              <a:t>fread</a:t>
            </a:r>
            <a:r>
              <a:rPr lang="en-IN" dirty="0"/>
              <a:t>(&amp;</a:t>
            </a:r>
            <a:r>
              <a:rPr lang="en-IN" dirty="0" err="1"/>
              <a:t>p,sizeof</a:t>
            </a:r>
            <a:r>
              <a:rPr lang="en-IN" dirty="0"/>
              <a:t>(p),1,f)==1)</a:t>
            </a:r>
          </a:p>
          <a:p>
            <a:r>
              <a:rPr lang="en-IN" dirty="0"/>
              <a:t>{	</a:t>
            </a:r>
          </a:p>
          <a:p>
            <a:r>
              <a:rPr lang="en-IN" dirty="0"/>
              <a:t>     </a:t>
            </a:r>
            <a:r>
              <a:rPr lang="en-IN" dirty="0" err="1"/>
              <a:t>printf</a:t>
            </a:r>
            <a:r>
              <a:rPr lang="en-IN" dirty="0"/>
              <a:t>("\n\n\n YOUR RECORD IS\n\n ");</a:t>
            </a:r>
          </a:p>
          <a:p>
            <a:r>
              <a:rPr lang="en-IN" dirty="0"/>
              <a:t>        </a:t>
            </a:r>
            <a:r>
              <a:rPr lang="en-IN" dirty="0" err="1"/>
              <a:t>printf</a:t>
            </a:r>
            <a:r>
              <a:rPr lang="en-IN" dirty="0"/>
              <a:t>("\</a:t>
            </a:r>
            <a:r>
              <a:rPr lang="en-IN" dirty="0" err="1"/>
              <a:t>nName</a:t>
            </a:r>
            <a:r>
              <a:rPr lang="en-IN" dirty="0"/>
              <a:t>=%s\</a:t>
            </a:r>
            <a:r>
              <a:rPr lang="en-IN" dirty="0" err="1"/>
              <a:t>nAdress</a:t>
            </a:r>
            <a:r>
              <a:rPr lang="en-IN" dirty="0"/>
              <a:t>=%s\</a:t>
            </a:r>
            <a:r>
              <a:rPr lang="en-IN" dirty="0" err="1"/>
              <a:t>nFather</a:t>
            </a:r>
            <a:r>
              <a:rPr lang="en-IN" dirty="0"/>
              <a:t> name=%s\</a:t>
            </a:r>
            <a:r>
              <a:rPr lang="en-IN" dirty="0" err="1"/>
              <a:t>nMother</a:t>
            </a:r>
            <a:r>
              <a:rPr lang="en-IN" dirty="0"/>
              <a:t> name=%s\</a:t>
            </a:r>
            <a:r>
              <a:rPr lang="en-IN" dirty="0" err="1"/>
              <a:t>nMobile</a:t>
            </a:r>
            <a:r>
              <a:rPr lang="en-IN" dirty="0"/>
              <a:t> no=%</a:t>
            </a:r>
            <a:r>
              <a:rPr lang="en-IN" dirty="0" err="1"/>
              <a:t>ld</a:t>
            </a:r>
            <a:r>
              <a:rPr lang="en-IN" dirty="0"/>
              <a:t>\</a:t>
            </a:r>
            <a:r>
              <a:rPr lang="en-IN" dirty="0" err="1"/>
              <a:t>nSex</a:t>
            </a:r>
            <a:r>
              <a:rPr lang="en-IN" dirty="0"/>
              <a:t>=%s\</a:t>
            </a:r>
            <a:r>
              <a:rPr lang="en-IN" dirty="0" err="1"/>
              <a:t>nE</a:t>
            </a:r>
            <a:r>
              <a:rPr lang="en-IN" dirty="0"/>
              <a:t>-mail=%s\</a:t>
            </a:r>
            <a:r>
              <a:rPr lang="en-IN" dirty="0" err="1"/>
              <a:t>nCitizen</a:t>
            </a:r>
            <a:r>
              <a:rPr lang="en-IN" dirty="0"/>
              <a:t> no=%s",p.name,p.address,p.father_name,p.mother_name,p.mble_no,p.sex,p.mail,p.citision_no);</a:t>
            </a:r>
          </a:p>
          <a:p>
            <a:r>
              <a:rPr lang="en-IN" dirty="0"/>
              <a:t>	 </a:t>
            </a:r>
            <a:r>
              <a:rPr lang="en-IN" dirty="0" err="1"/>
              <a:t>getch</a:t>
            </a:r>
            <a:r>
              <a:rPr lang="en-IN" dirty="0"/>
              <a:t>();</a:t>
            </a:r>
          </a:p>
          <a:p>
            <a:r>
              <a:rPr lang="en-IN" dirty="0"/>
              <a:t>	 system("</a:t>
            </a:r>
            <a:r>
              <a:rPr lang="en-IN" dirty="0" err="1"/>
              <a:t>cls</a:t>
            </a:r>
            <a:r>
              <a:rPr lang="en-IN" dirty="0"/>
              <a:t>");	 </a:t>
            </a:r>
          </a:p>
          <a:p>
            <a:r>
              <a:rPr lang="en-IN" dirty="0"/>
              <a:t>}</a:t>
            </a:r>
          </a:p>
        </p:txBody>
      </p:sp>
    </p:spTree>
    <p:extLst>
      <p:ext uri="{BB962C8B-B14F-4D97-AF65-F5344CB8AC3E}">
        <p14:creationId xmlns:p14="http://schemas.microsoft.com/office/powerpoint/2010/main" val="150846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638D-F535-4548-9AAD-EF71F30DBA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8A7DB7-8D94-4FB6-BF18-DBC561AA7969}"/>
              </a:ext>
            </a:extLst>
          </p:cNvPr>
          <p:cNvSpPr>
            <a:spLocks noGrp="1"/>
          </p:cNvSpPr>
          <p:nvPr>
            <p:ph sz="half" idx="1"/>
          </p:nvPr>
        </p:nvSpPr>
        <p:spPr/>
        <p:txBody>
          <a:bodyPr/>
          <a:lstStyle/>
          <a:p>
            <a:r>
              <a:rPr lang="en-US" dirty="0" err="1"/>
              <a:t>fclose</a:t>
            </a:r>
            <a:r>
              <a:rPr lang="en-US" dirty="0"/>
              <a:t>(f);</a:t>
            </a:r>
          </a:p>
          <a:p>
            <a:r>
              <a:rPr lang="en-US" dirty="0"/>
              <a:t> </a:t>
            </a:r>
            <a:r>
              <a:rPr lang="en-US" dirty="0" err="1"/>
              <a:t>printf</a:t>
            </a:r>
            <a:r>
              <a:rPr lang="en-US" dirty="0"/>
              <a:t>("\n Enter any key");</a:t>
            </a:r>
          </a:p>
          <a:p>
            <a:r>
              <a:rPr lang="en-US" dirty="0"/>
              <a:t> </a:t>
            </a:r>
            <a:r>
              <a:rPr lang="en-US" dirty="0" err="1"/>
              <a:t>getch</a:t>
            </a:r>
            <a:r>
              <a:rPr lang="en-US" dirty="0"/>
              <a:t>();</a:t>
            </a:r>
          </a:p>
          <a:p>
            <a:r>
              <a:rPr lang="en-US" dirty="0"/>
              <a:t>    system("</a:t>
            </a:r>
            <a:r>
              <a:rPr lang="en-US" dirty="0" err="1"/>
              <a:t>cls</a:t>
            </a:r>
            <a:r>
              <a:rPr lang="en-US" dirty="0"/>
              <a:t>");</a:t>
            </a:r>
          </a:p>
          <a:p>
            <a:r>
              <a:rPr lang="en-US" dirty="0"/>
              <a:t>menu();</a:t>
            </a:r>
          </a:p>
          <a:p>
            <a:endParaRPr lang="en-US" dirty="0"/>
          </a:p>
          <a:p>
            <a:r>
              <a:rPr lang="en-US" dirty="0"/>
              <a:t>}</a:t>
            </a:r>
            <a:endParaRPr lang="en-IN" dirty="0"/>
          </a:p>
        </p:txBody>
      </p:sp>
      <p:sp>
        <p:nvSpPr>
          <p:cNvPr id="4" name="Content Placeholder 3">
            <a:extLst>
              <a:ext uri="{FF2B5EF4-FFF2-40B4-BE49-F238E27FC236}">
                <a16:creationId xmlns:a16="http://schemas.microsoft.com/office/drawing/2014/main" id="{59B4D513-D01A-4645-80DC-8C1C04B0DFA5}"/>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420400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023F-D639-442F-AFB1-94DECDE8FD17}"/>
              </a:ext>
            </a:extLst>
          </p:cNvPr>
          <p:cNvSpPr>
            <a:spLocks noGrp="1"/>
          </p:cNvSpPr>
          <p:nvPr>
            <p:ph type="title"/>
          </p:nvPr>
        </p:nvSpPr>
        <p:spPr/>
        <p:txBody>
          <a:bodyPr>
            <a:normAutofit/>
          </a:bodyPr>
          <a:lstStyle/>
          <a:p>
            <a:r>
              <a:rPr lang="en-US" sz="5400" dirty="0">
                <a:solidFill>
                  <a:srgbClr val="FFFF00"/>
                </a:solidFill>
              </a:rPr>
              <a:t>Module -6(Searching record)</a:t>
            </a:r>
            <a:endParaRPr lang="en-IN" sz="5400" dirty="0">
              <a:solidFill>
                <a:srgbClr val="FFFF00"/>
              </a:solidFill>
            </a:endParaRPr>
          </a:p>
        </p:txBody>
      </p:sp>
      <p:sp>
        <p:nvSpPr>
          <p:cNvPr id="3" name="Content Placeholder 2">
            <a:extLst>
              <a:ext uri="{FF2B5EF4-FFF2-40B4-BE49-F238E27FC236}">
                <a16:creationId xmlns:a16="http://schemas.microsoft.com/office/drawing/2014/main" id="{B645F2BF-E780-4A4B-8894-F0F478EF41F5}"/>
              </a:ext>
            </a:extLst>
          </p:cNvPr>
          <p:cNvSpPr>
            <a:spLocks noGrp="1"/>
          </p:cNvSpPr>
          <p:nvPr>
            <p:ph sz="half" idx="1"/>
          </p:nvPr>
        </p:nvSpPr>
        <p:spPr/>
        <p:txBody>
          <a:bodyPr>
            <a:normAutofit fontScale="85000" lnSpcReduction="10000"/>
          </a:bodyPr>
          <a:lstStyle/>
          <a:p>
            <a:r>
              <a:rPr lang="en-IN" dirty="0"/>
              <a:t>void </a:t>
            </a:r>
            <a:r>
              <a:rPr lang="en-IN" dirty="0" err="1"/>
              <a:t>searchrecord</a:t>
            </a:r>
            <a:r>
              <a:rPr lang="en-IN" dirty="0"/>
              <a:t>()</a:t>
            </a:r>
          </a:p>
          <a:p>
            <a:r>
              <a:rPr lang="en-IN" dirty="0"/>
              <a:t>{</a:t>
            </a:r>
          </a:p>
          <a:p>
            <a:r>
              <a:rPr lang="en-IN" dirty="0"/>
              <a:t>    struct person p;</a:t>
            </a:r>
          </a:p>
          <a:p>
            <a:r>
              <a:rPr lang="en-IN" dirty="0"/>
              <a:t>FILE *f;</a:t>
            </a:r>
          </a:p>
          <a:p>
            <a:r>
              <a:rPr lang="en-IN" dirty="0"/>
              <a:t>char name[100];</a:t>
            </a:r>
          </a:p>
          <a:p>
            <a:r>
              <a:rPr lang="en-IN" dirty="0"/>
              <a:t>f=</a:t>
            </a:r>
            <a:r>
              <a:rPr lang="en-IN" dirty="0" err="1"/>
              <a:t>fopen</a:t>
            </a:r>
            <a:r>
              <a:rPr lang="en-IN" dirty="0"/>
              <a:t>("project","</a:t>
            </a:r>
            <a:r>
              <a:rPr lang="en-IN" dirty="0" err="1"/>
              <a:t>rb</a:t>
            </a:r>
            <a:r>
              <a:rPr lang="en-IN" dirty="0"/>
              <a:t>");</a:t>
            </a:r>
          </a:p>
          <a:p>
            <a:r>
              <a:rPr lang="en-IN" dirty="0"/>
              <a:t>if(f==NULL)</a:t>
            </a:r>
          </a:p>
          <a:p>
            <a:r>
              <a:rPr lang="en-IN" dirty="0"/>
              <a:t>{</a:t>
            </a:r>
          </a:p>
          <a:p>
            <a:r>
              <a:rPr lang="en-IN" dirty="0"/>
              <a:t>    </a:t>
            </a:r>
            <a:r>
              <a:rPr lang="en-IN" dirty="0" err="1"/>
              <a:t>printf</a:t>
            </a:r>
            <a:r>
              <a:rPr lang="en-IN" dirty="0"/>
              <a:t>("\n error in opening\a\a\a\a");</a:t>
            </a:r>
          </a:p>
          <a:p>
            <a:r>
              <a:rPr lang="en-IN" dirty="0"/>
              <a:t>    exit(1);</a:t>
            </a:r>
          </a:p>
          <a:p>
            <a:r>
              <a:rPr lang="en-IN" dirty="0"/>
              <a:t>}</a:t>
            </a:r>
          </a:p>
        </p:txBody>
      </p:sp>
      <p:sp>
        <p:nvSpPr>
          <p:cNvPr id="4" name="Content Placeholder 3">
            <a:extLst>
              <a:ext uri="{FF2B5EF4-FFF2-40B4-BE49-F238E27FC236}">
                <a16:creationId xmlns:a16="http://schemas.microsoft.com/office/drawing/2014/main" id="{2B55CED3-F7C0-4108-9892-2B910FE254B0}"/>
              </a:ext>
            </a:extLst>
          </p:cNvPr>
          <p:cNvSpPr>
            <a:spLocks noGrp="1"/>
          </p:cNvSpPr>
          <p:nvPr>
            <p:ph sz="half" idx="2"/>
          </p:nvPr>
        </p:nvSpPr>
        <p:spPr/>
        <p:txBody>
          <a:bodyPr>
            <a:normAutofit fontScale="85000" lnSpcReduction="10000"/>
          </a:bodyPr>
          <a:lstStyle/>
          <a:p>
            <a:r>
              <a:rPr lang="en-US" dirty="0" err="1"/>
              <a:t>printf</a:t>
            </a:r>
            <a:r>
              <a:rPr lang="en-US" dirty="0"/>
              <a:t>("\</a:t>
            </a:r>
            <a:r>
              <a:rPr lang="en-US" dirty="0" err="1"/>
              <a:t>nEnter</a:t>
            </a:r>
            <a:r>
              <a:rPr lang="en-US" dirty="0"/>
              <a:t> name of person to search\n");</a:t>
            </a:r>
          </a:p>
          <a:p>
            <a:r>
              <a:rPr lang="en-US" dirty="0"/>
              <a:t>got(name);</a:t>
            </a:r>
          </a:p>
          <a:p>
            <a:r>
              <a:rPr lang="en-US" dirty="0"/>
              <a:t>while(</a:t>
            </a:r>
            <a:r>
              <a:rPr lang="en-US" dirty="0" err="1"/>
              <a:t>fread</a:t>
            </a:r>
            <a:r>
              <a:rPr lang="en-US" dirty="0"/>
              <a:t>(&amp;</a:t>
            </a:r>
            <a:r>
              <a:rPr lang="en-US" dirty="0" err="1"/>
              <a:t>p,sizeof</a:t>
            </a:r>
            <a:r>
              <a:rPr lang="en-US" dirty="0"/>
              <a:t>(p),1,f)==1)</a:t>
            </a:r>
          </a:p>
          <a:p>
            <a:r>
              <a:rPr lang="en-US" dirty="0"/>
              <a:t>{</a:t>
            </a:r>
          </a:p>
          <a:p>
            <a:r>
              <a:rPr lang="en-US" dirty="0"/>
              <a:t>	</a:t>
            </a:r>
          </a:p>
          <a:p>
            <a:r>
              <a:rPr lang="en-US" dirty="0"/>
              <a:t>	</a:t>
            </a:r>
          </a:p>
          <a:p>
            <a:r>
              <a:rPr lang="en-US" dirty="0"/>
              <a:t>    if(</a:t>
            </a:r>
            <a:r>
              <a:rPr lang="en-US" dirty="0" err="1"/>
              <a:t>strcmp</a:t>
            </a:r>
            <a:r>
              <a:rPr lang="en-US" dirty="0"/>
              <a:t>(</a:t>
            </a:r>
            <a:r>
              <a:rPr lang="en-US" dirty="0" err="1"/>
              <a:t>p.name,name</a:t>
            </a:r>
            <a:r>
              <a:rPr lang="en-US" dirty="0"/>
              <a:t>)==0)</a:t>
            </a:r>
            <a:endParaRPr lang="en-IN" dirty="0"/>
          </a:p>
        </p:txBody>
      </p:sp>
    </p:spTree>
    <p:extLst>
      <p:ext uri="{BB962C8B-B14F-4D97-AF65-F5344CB8AC3E}">
        <p14:creationId xmlns:p14="http://schemas.microsoft.com/office/powerpoint/2010/main" val="168781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BB2E-AC05-4983-8FF7-EC0A381C7E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5A57DB-1FD0-447E-AF35-5DE8EBD52BF1}"/>
              </a:ext>
            </a:extLst>
          </p:cNvPr>
          <p:cNvSpPr>
            <a:spLocks noGrp="1"/>
          </p:cNvSpPr>
          <p:nvPr>
            <p:ph sz="half" idx="1"/>
          </p:nvPr>
        </p:nvSpPr>
        <p:spPr/>
        <p:txBody>
          <a:bodyPr>
            <a:normAutofit fontScale="92500" lnSpcReduction="10000"/>
          </a:bodyPr>
          <a:lstStyle/>
          <a:p>
            <a:r>
              <a:rPr lang="en-IN" dirty="0"/>
              <a:t> {       </a:t>
            </a:r>
          </a:p>
          <a:p>
            <a:r>
              <a:rPr lang="en-IN" dirty="0"/>
              <a:t>		</a:t>
            </a:r>
            <a:r>
              <a:rPr lang="en-IN" dirty="0" err="1"/>
              <a:t>printf</a:t>
            </a:r>
            <a:r>
              <a:rPr lang="en-IN" dirty="0"/>
              <a:t>("\n\</a:t>
            </a:r>
            <a:r>
              <a:rPr lang="en-IN" dirty="0" err="1"/>
              <a:t>tDetail</a:t>
            </a:r>
            <a:r>
              <a:rPr lang="en-IN" dirty="0"/>
              <a:t> Information About %</a:t>
            </a:r>
            <a:r>
              <a:rPr lang="en-IN" dirty="0" err="1"/>
              <a:t>s",name</a:t>
            </a:r>
            <a:r>
              <a:rPr lang="en-IN" dirty="0"/>
              <a:t>);</a:t>
            </a:r>
          </a:p>
          <a:p>
            <a:r>
              <a:rPr lang="en-IN" dirty="0"/>
              <a:t>        </a:t>
            </a:r>
            <a:r>
              <a:rPr lang="en-IN" dirty="0" err="1"/>
              <a:t>printf</a:t>
            </a:r>
            <a:r>
              <a:rPr lang="en-IN" dirty="0"/>
              <a:t>("\</a:t>
            </a:r>
            <a:r>
              <a:rPr lang="en-IN" dirty="0" err="1"/>
              <a:t>nName</a:t>
            </a:r>
            <a:r>
              <a:rPr lang="en-IN" dirty="0"/>
              <a:t>:%s\</a:t>
            </a:r>
            <a:r>
              <a:rPr lang="en-IN" dirty="0" err="1"/>
              <a:t>naddress</a:t>
            </a:r>
            <a:r>
              <a:rPr lang="en-IN" dirty="0"/>
              <a:t>:%s\</a:t>
            </a:r>
            <a:r>
              <a:rPr lang="en-IN" dirty="0" err="1"/>
              <a:t>nFather</a:t>
            </a:r>
            <a:r>
              <a:rPr lang="en-IN" dirty="0"/>
              <a:t> name:%s\</a:t>
            </a:r>
            <a:r>
              <a:rPr lang="en-IN" dirty="0" err="1"/>
              <a:t>nMother</a:t>
            </a:r>
            <a:r>
              <a:rPr lang="en-IN" dirty="0"/>
              <a:t> name:%s\</a:t>
            </a:r>
            <a:r>
              <a:rPr lang="en-IN" dirty="0" err="1"/>
              <a:t>nMobile</a:t>
            </a:r>
            <a:r>
              <a:rPr lang="en-IN" dirty="0"/>
              <a:t> no:%</a:t>
            </a:r>
            <a:r>
              <a:rPr lang="en-IN" dirty="0" err="1"/>
              <a:t>ld</a:t>
            </a:r>
            <a:r>
              <a:rPr lang="en-IN" dirty="0"/>
              <a:t>\</a:t>
            </a:r>
            <a:r>
              <a:rPr lang="en-IN" dirty="0" err="1"/>
              <a:t>nsex</a:t>
            </a:r>
            <a:r>
              <a:rPr lang="en-IN" dirty="0"/>
              <a:t>:%s\</a:t>
            </a:r>
            <a:r>
              <a:rPr lang="en-IN" dirty="0" err="1"/>
              <a:t>nE</a:t>
            </a:r>
            <a:r>
              <a:rPr lang="en-IN" dirty="0"/>
              <a:t>-mail:%s\</a:t>
            </a:r>
            <a:r>
              <a:rPr lang="en-IN" dirty="0" err="1"/>
              <a:t>nCitision</a:t>
            </a:r>
            <a:r>
              <a:rPr lang="en-IN" dirty="0"/>
              <a:t> no:%s",p.name,p.address,p.father_name,p.mother_name,p.mble_no,p.sex,p.mail,p.citision_no);        </a:t>
            </a:r>
          </a:p>
          <a:p>
            <a:r>
              <a:rPr lang="en-IN" dirty="0"/>
              <a:t>    }</a:t>
            </a:r>
          </a:p>
          <a:p>
            <a:r>
              <a:rPr lang="en-IN" dirty="0"/>
              <a:t>        else</a:t>
            </a:r>
          </a:p>
          <a:p>
            <a:r>
              <a:rPr lang="en-IN" dirty="0"/>
              <a:t>        </a:t>
            </a:r>
            <a:r>
              <a:rPr lang="en-IN" dirty="0" err="1"/>
              <a:t>printf</a:t>
            </a:r>
            <a:r>
              <a:rPr lang="en-IN" dirty="0"/>
              <a:t>("file not found");</a:t>
            </a:r>
          </a:p>
          <a:p>
            <a:r>
              <a:rPr lang="en-IN" dirty="0"/>
              <a:t>}</a:t>
            </a:r>
          </a:p>
        </p:txBody>
      </p:sp>
      <p:sp>
        <p:nvSpPr>
          <p:cNvPr id="4" name="Content Placeholder 3">
            <a:extLst>
              <a:ext uri="{FF2B5EF4-FFF2-40B4-BE49-F238E27FC236}">
                <a16:creationId xmlns:a16="http://schemas.microsoft.com/office/drawing/2014/main" id="{38D2F9A8-88EC-457E-AC9A-A32D3BD0E92C}"/>
              </a:ext>
            </a:extLst>
          </p:cNvPr>
          <p:cNvSpPr>
            <a:spLocks noGrp="1"/>
          </p:cNvSpPr>
          <p:nvPr>
            <p:ph sz="half" idx="2"/>
          </p:nvPr>
        </p:nvSpPr>
        <p:spPr/>
        <p:txBody>
          <a:bodyPr>
            <a:normAutofit fontScale="92500" lnSpcReduction="10000"/>
          </a:bodyPr>
          <a:lstStyle/>
          <a:p>
            <a:r>
              <a:rPr lang="en-US" dirty="0" err="1"/>
              <a:t>fclose</a:t>
            </a:r>
            <a:r>
              <a:rPr lang="en-US" dirty="0"/>
              <a:t>(f);</a:t>
            </a:r>
          </a:p>
          <a:p>
            <a:r>
              <a:rPr lang="en-US" dirty="0"/>
              <a:t>  </a:t>
            </a:r>
            <a:r>
              <a:rPr lang="en-US" dirty="0" err="1"/>
              <a:t>printf</a:t>
            </a:r>
            <a:r>
              <a:rPr lang="en-US" dirty="0"/>
              <a:t>("\n Enter any key");</a:t>
            </a:r>
          </a:p>
          <a:p>
            <a:endParaRPr lang="en-US" dirty="0"/>
          </a:p>
          <a:p>
            <a:r>
              <a:rPr lang="en-US" dirty="0"/>
              <a:t>	 </a:t>
            </a:r>
            <a:r>
              <a:rPr lang="en-US" dirty="0" err="1"/>
              <a:t>getch</a:t>
            </a:r>
            <a:r>
              <a:rPr lang="en-US" dirty="0"/>
              <a:t>();</a:t>
            </a:r>
          </a:p>
          <a:p>
            <a:r>
              <a:rPr lang="en-US" dirty="0"/>
              <a:t>    system("</a:t>
            </a:r>
            <a:r>
              <a:rPr lang="en-US" dirty="0" err="1"/>
              <a:t>cls</a:t>
            </a:r>
            <a:r>
              <a:rPr lang="en-US" dirty="0"/>
              <a:t>");</a:t>
            </a:r>
          </a:p>
          <a:p>
            <a:r>
              <a:rPr lang="en-US" dirty="0"/>
              <a:t>menu();</a:t>
            </a:r>
          </a:p>
          <a:p>
            <a:r>
              <a:rPr lang="en-US" dirty="0"/>
              <a:t>}</a:t>
            </a:r>
            <a:endParaRPr lang="en-IN" dirty="0"/>
          </a:p>
        </p:txBody>
      </p:sp>
    </p:spTree>
    <p:extLst>
      <p:ext uri="{BB962C8B-B14F-4D97-AF65-F5344CB8AC3E}">
        <p14:creationId xmlns:p14="http://schemas.microsoft.com/office/powerpoint/2010/main" val="226069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89B8-E0C9-43CF-9A10-7999872F4354}"/>
              </a:ext>
            </a:extLst>
          </p:cNvPr>
          <p:cNvSpPr>
            <a:spLocks noGrp="1"/>
          </p:cNvSpPr>
          <p:nvPr>
            <p:ph type="title"/>
          </p:nvPr>
        </p:nvSpPr>
        <p:spPr/>
        <p:txBody>
          <a:bodyPr>
            <a:normAutofit/>
          </a:bodyPr>
          <a:lstStyle/>
          <a:p>
            <a:r>
              <a:rPr lang="en-US" sz="5400" dirty="0">
                <a:solidFill>
                  <a:srgbClr val="00B050"/>
                </a:solidFill>
              </a:rPr>
              <a:t>Module-7(Deleting record)</a:t>
            </a:r>
            <a:endParaRPr lang="en-IN" sz="5400" dirty="0">
              <a:solidFill>
                <a:srgbClr val="00B050"/>
              </a:solidFill>
            </a:endParaRPr>
          </a:p>
        </p:txBody>
      </p:sp>
      <p:sp>
        <p:nvSpPr>
          <p:cNvPr id="3" name="Content Placeholder 2">
            <a:extLst>
              <a:ext uri="{FF2B5EF4-FFF2-40B4-BE49-F238E27FC236}">
                <a16:creationId xmlns:a16="http://schemas.microsoft.com/office/drawing/2014/main" id="{5454C5DD-F08A-49CF-B1BF-DC169B3FF84E}"/>
              </a:ext>
            </a:extLst>
          </p:cNvPr>
          <p:cNvSpPr>
            <a:spLocks noGrp="1"/>
          </p:cNvSpPr>
          <p:nvPr>
            <p:ph sz="half" idx="1"/>
          </p:nvPr>
        </p:nvSpPr>
        <p:spPr/>
        <p:txBody>
          <a:bodyPr>
            <a:normAutofit fontScale="85000" lnSpcReduction="10000"/>
          </a:bodyPr>
          <a:lstStyle/>
          <a:p>
            <a:r>
              <a:rPr lang="en-IN" dirty="0">
                <a:solidFill>
                  <a:schemeClr val="tx1"/>
                </a:solidFill>
              </a:rPr>
              <a:t>void </a:t>
            </a:r>
            <a:r>
              <a:rPr lang="en-IN" dirty="0" err="1">
                <a:solidFill>
                  <a:schemeClr val="tx1"/>
                </a:solidFill>
              </a:rPr>
              <a:t>deleterecord</a:t>
            </a:r>
            <a:r>
              <a:rPr lang="en-IN" dirty="0">
                <a:solidFill>
                  <a:schemeClr val="tx1"/>
                </a:solidFill>
              </a:rPr>
              <a:t>()</a:t>
            </a:r>
          </a:p>
          <a:p>
            <a:r>
              <a:rPr lang="en-IN" dirty="0">
                <a:solidFill>
                  <a:schemeClr val="tx1"/>
                </a:solidFill>
              </a:rPr>
              <a:t>{</a:t>
            </a:r>
          </a:p>
          <a:p>
            <a:r>
              <a:rPr lang="en-IN" dirty="0">
                <a:solidFill>
                  <a:schemeClr val="tx1"/>
                </a:solidFill>
              </a:rPr>
              <a:t>    struct person p;</a:t>
            </a:r>
          </a:p>
          <a:p>
            <a:r>
              <a:rPr lang="en-IN" dirty="0">
                <a:solidFill>
                  <a:schemeClr val="tx1"/>
                </a:solidFill>
              </a:rPr>
              <a:t>    FILE *f,*ft;</a:t>
            </a:r>
          </a:p>
          <a:p>
            <a:r>
              <a:rPr lang="en-IN" dirty="0">
                <a:solidFill>
                  <a:schemeClr val="tx1"/>
                </a:solidFill>
              </a:rPr>
              <a:t>	int flag;</a:t>
            </a:r>
          </a:p>
          <a:p>
            <a:r>
              <a:rPr lang="en-IN" dirty="0">
                <a:solidFill>
                  <a:schemeClr val="tx1"/>
                </a:solidFill>
              </a:rPr>
              <a:t>	char name[100];</a:t>
            </a:r>
          </a:p>
          <a:p>
            <a:r>
              <a:rPr lang="en-IN" dirty="0">
                <a:solidFill>
                  <a:schemeClr val="tx1"/>
                </a:solidFill>
              </a:rPr>
              <a:t>	f=</a:t>
            </a:r>
            <a:r>
              <a:rPr lang="en-IN" dirty="0" err="1">
                <a:solidFill>
                  <a:schemeClr val="tx1"/>
                </a:solidFill>
              </a:rPr>
              <a:t>fopen</a:t>
            </a:r>
            <a:r>
              <a:rPr lang="en-IN" dirty="0">
                <a:solidFill>
                  <a:schemeClr val="tx1"/>
                </a:solidFill>
              </a:rPr>
              <a:t>("project","</a:t>
            </a:r>
            <a:r>
              <a:rPr lang="en-IN" dirty="0" err="1">
                <a:solidFill>
                  <a:schemeClr val="tx1"/>
                </a:solidFill>
              </a:rPr>
              <a:t>rb</a:t>
            </a:r>
            <a:r>
              <a:rPr lang="en-IN" dirty="0">
                <a:solidFill>
                  <a:schemeClr val="tx1"/>
                </a:solidFill>
              </a:rPr>
              <a:t>");</a:t>
            </a:r>
          </a:p>
          <a:p>
            <a:r>
              <a:rPr lang="en-IN" dirty="0">
                <a:solidFill>
                  <a:schemeClr val="tx1"/>
                </a:solidFill>
              </a:rPr>
              <a:t>	if(f==NULL)</a:t>
            </a:r>
          </a:p>
          <a:p>
            <a:r>
              <a:rPr lang="en-IN" dirty="0">
                <a:solidFill>
                  <a:schemeClr val="tx1"/>
                </a:solidFill>
              </a:rPr>
              <a:t>		{</a:t>
            </a:r>
          </a:p>
          <a:p>
            <a:r>
              <a:rPr lang="en-IN" dirty="0">
                <a:solidFill>
                  <a:schemeClr val="tx1"/>
                </a:solidFill>
              </a:rPr>
              <a:t>			</a:t>
            </a:r>
            <a:r>
              <a:rPr lang="en-IN" dirty="0" err="1">
                <a:solidFill>
                  <a:schemeClr val="tx1"/>
                </a:solidFill>
              </a:rPr>
              <a:t>printf</a:t>
            </a:r>
            <a:r>
              <a:rPr lang="en-IN" dirty="0">
                <a:solidFill>
                  <a:schemeClr val="tx1"/>
                </a:solidFill>
              </a:rPr>
              <a:t>("CONTACT'S DATA NOT ADDED YET.");</a:t>
            </a:r>
          </a:p>
          <a:p>
            <a:r>
              <a:rPr lang="en-IN" dirty="0">
                <a:solidFill>
                  <a:schemeClr val="tx1"/>
                </a:solidFill>
              </a:rPr>
              <a:t>		}</a:t>
            </a:r>
          </a:p>
        </p:txBody>
      </p:sp>
      <p:sp>
        <p:nvSpPr>
          <p:cNvPr id="4" name="Content Placeholder 3">
            <a:extLst>
              <a:ext uri="{FF2B5EF4-FFF2-40B4-BE49-F238E27FC236}">
                <a16:creationId xmlns:a16="http://schemas.microsoft.com/office/drawing/2014/main" id="{776EBF75-A9AD-48BF-8671-6F40352097A3}"/>
              </a:ext>
            </a:extLst>
          </p:cNvPr>
          <p:cNvSpPr>
            <a:spLocks noGrp="1"/>
          </p:cNvSpPr>
          <p:nvPr>
            <p:ph sz="half" idx="2"/>
          </p:nvPr>
        </p:nvSpPr>
        <p:spPr/>
        <p:txBody>
          <a:bodyPr>
            <a:normAutofit fontScale="85000" lnSpcReduction="10000"/>
          </a:bodyPr>
          <a:lstStyle/>
          <a:p>
            <a:r>
              <a:rPr lang="en-IN" dirty="0"/>
              <a:t>	else</a:t>
            </a:r>
          </a:p>
          <a:p>
            <a:r>
              <a:rPr lang="en-IN" dirty="0"/>
              <a:t>	{	</a:t>
            </a:r>
          </a:p>
          <a:p>
            <a:r>
              <a:rPr lang="en-IN" dirty="0"/>
              <a:t>		ft=</a:t>
            </a:r>
            <a:r>
              <a:rPr lang="en-IN" dirty="0" err="1"/>
              <a:t>fopen</a:t>
            </a:r>
            <a:r>
              <a:rPr lang="en-IN" dirty="0"/>
              <a:t>("temp","</a:t>
            </a:r>
            <a:r>
              <a:rPr lang="en-IN" dirty="0" err="1"/>
              <a:t>wb</a:t>
            </a:r>
            <a:r>
              <a:rPr lang="en-IN" dirty="0"/>
              <a:t>+");</a:t>
            </a:r>
          </a:p>
          <a:p>
            <a:r>
              <a:rPr lang="en-IN" dirty="0"/>
              <a:t>		if(ft==NULL)</a:t>
            </a:r>
          </a:p>
          <a:p>
            <a:r>
              <a:rPr lang="en-IN" dirty="0"/>
              <a:t>            </a:t>
            </a:r>
            <a:r>
              <a:rPr lang="en-IN" dirty="0" err="1"/>
              <a:t>printf</a:t>
            </a:r>
            <a:r>
              <a:rPr lang="en-IN" dirty="0"/>
              <a:t>("file </a:t>
            </a:r>
            <a:r>
              <a:rPr lang="en-IN" dirty="0" err="1"/>
              <a:t>opaning</a:t>
            </a:r>
            <a:r>
              <a:rPr lang="en-IN" dirty="0"/>
              <a:t> error");</a:t>
            </a:r>
          </a:p>
          <a:p>
            <a:r>
              <a:rPr lang="en-IN" dirty="0"/>
              <a:t>		else</a:t>
            </a:r>
          </a:p>
          <a:p>
            <a:r>
              <a:rPr lang="en-IN" dirty="0"/>
              <a:t>        {</a:t>
            </a:r>
          </a:p>
          <a:p>
            <a:r>
              <a:rPr lang="en-IN" dirty="0"/>
              <a:t>		</a:t>
            </a:r>
            <a:r>
              <a:rPr lang="en-IN" dirty="0" err="1"/>
              <a:t>printf</a:t>
            </a:r>
            <a:r>
              <a:rPr lang="en-IN" dirty="0"/>
              <a:t>("Enter CONTACT'S NAME:");</a:t>
            </a:r>
          </a:p>
          <a:p>
            <a:r>
              <a:rPr lang="en-IN" dirty="0"/>
              <a:t>		got(name);</a:t>
            </a:r>
          </a:p>
          <a:p>
            <a:r>
              <a:rPr lang="en-IN" dirty="0"/>
              <a:t>		</a:t>
            </a:r>
            <a:r>
              <a:rPr lang="en-IN" dirty="0" err="1"/>
              <a:t>fflush</a:t>
            </a:r>
            <a:r>
              <a:rPr lang="en-IN" dirty="0"/>
              <a:t>(stdin);</a:t>
            </a:r>
          </a:p>
        </p:txBody>
      </p:sp>
    </p:spTree>
    <p:extLst>
      <p:ext uri="{BB962C8B-B14F-4D97-AF65-F5344CB8AC3E}">
        <p14:creationId xmlns:p14="http://schemas.microsoft.com/office/powerpoint/2010/main" val="377098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982A-6EAF-4B6D-A6BA-B99744C187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BE6D6F-6350-487D-BDE5-446A99724219}"/>
              </a:ext>
            </a:extLst>
          </p:cNvPr>
          <p:cNvSpPr>
            <a:spLocks noGrp="1"/>
          </p:cNvSpPr>
          <p:nvPr>
            <p:ph sz="half" idx="1"/>
          </p:nvPr>
        </p:nvSpPr>
        <p:spPr/>
        <p:txBody>
          <a:bodyPr>
            <a:normAutofit/>
          </a:bodyPr>
          <a:lstStyle/>
          <a:p>
            <a:r>
              <a:rPr lang="en-IN" dirty="0"/>
              <a:t>while(</a:t>
            </a:r>
            <a:r>
              <a:rPr lang="en-IN" dirty="0" err="1"/>
              <a:t>fread</a:t>
            </a:r>
            <a:r>
              <a:rPr lang="en-IN" dirty="0"/>
              <a:t>(&amp;</a:t>
            </a:r>
            <a:r>
              <a:rPr lang="en-IN" dirty="0" err="1"/>
              <a:t>p,sizeof</a:t>
            </a:r>
            <a:r>
              <a:rPr lang="en-IN" dirty="0"/>
              <a:t>(p),1,f)==1)</a:t>
            </a:r>
          </a:p>
          <a:p>
            <a:r>
              <a:rPr lang="en-IN" dirty="0"/>
              <a:t>		{	</a:t>
            </a:r>
          </a:p>
          <a:p>
            <a:r>
              <a:rPr lang="en-IN" dirty="0"/>
              <a:t>			if(</a:t>
            </a:r>
            <a:r>
              <a:rPr lang="en-IN" dirty="0" err="1"/>
              <a:t>strcmp</a:t>
            </a:r>
            <a:r>
              <a:rPr lang="en-IN" dirty="0"/>
              <a:t>(</a:t>
            </a:r>
            <a:r>
              <a:rPr lang="en-IN" dirty="0" err="1"/>
              <a:t>p.name,name</a:t>
            </a:r>
            <a:r>
              <a:rPr lang="en-IN" dirty="0"/>
              <a:t>)!=0)</a:t>
            </a:r>
          </a:p>
          <a:p>
            <a:r>
              <a:rPr lang="en-IN" dirty="0"/>
              <a:t>				</a:t>
            </a:r>
            <a:r>
              <a:rPr lang="en-IN" dirty="0" err="1"/>
              <a:t>fwrite</a:t>
            </a:r>
            <a:r>
              <a:rPr lang="en-IN" dirty="0"/>
              <a:t>(&amp;</a:t>
            </a:r>
            <a:r>
              <a:rPr lang="en-IN" dirty="0" err="1"/>
              <a:t>p,sizeof</a:t>
            </a:r>
            <a:r>
              <a:rPr lang="en-IN" dirty="0"/>
              <a:t>(p),1,ft);</a:t>
            </a:r>
          </a:p>
          <a:p>
            <a:r>
              <a:rPr lang="en-IN" dirty="0"/>
              <a:t>			if(</a:t>
            </a:r>
            <a:r>
              <a:rPr lang="en-IN" dirty="0" err="1"/>
              <a:t>strcmp</a:t>
            </a:r>
            <a:r>
              <a:rPr lang="en-IN" dirty="0"/>
              <a:t>(</a:t>
            </a:r>
            <a:r>
              <a:rPr lang="en-IN" dirty="0" err="1"/>
              <a:t>p.name,name</a:t>
            </a:r>
            <a:r>
              <a:rPr lang="en-IN" dirty="0"/>
              <a:t>)==0)</a:t>
            </a:r>
          </a:p>
          <a:p>
            <a:r>
              <a:rPr lang="en-IN" dirty="0"/>
              <a:t>                flag=1;     </a:t>
            </a:r>
          </a:p>
          <a:p>
            <a:r>
              <a:rPr lang="en-IN" dirty="0"/>
              <a:t>		}</a:t>
            </a:r>
          </a:p>
        </p:txBody>
      </p:sp>
      <p:sp>
        <p:nvSpPr>
          <p:cNvPr id="4" name="Content Placeholder 3">
            <a:extLst>
              <a:ext uri="{FF2B5EF4-FFF2-40B4-BE49-F238E27FC236}">
                <a16:creationId xmlns:a16="http://schemas.microsoft.com/office/drawing/2014/main" id="{2B72B301-9580-494D-A46E-13DAB1E47236}"/>
              </a:ext>
            </a:extLst>
          </p:cNvPr>
          <p:cNvSpPr>
            <a:spLocks noGrp="1"/>
          </p:cNvSpPr>
          <p:nvPr>
            <p:ph sz="half" idx="2"/>
          </p:nvPr>
        </p:nvSpPr>
        <p:spPr/>
        <p:txBody>
          <a:bodyPr>
            <a:normAutofit/>
          </a:bodyPr>
          <a:lstStyle/>
          <a:p>
            <a:r>
              <a:rPr lang="en-US" dirty="0" err="1"/>
              <a:t>fclose</a:t>
            </a:r>
            <a:r>
              <a:rPr lang="en-US" dirty="0"/>
              <a:t>(f);</a:t>
            </a:r>
          </a:p>
          <a:p>
            <a:r>
              <a:rPr lang="en-US" dirty="0"/>
              <a:t>	</a:t>
            </a:r>
            <a:r>
              <a:rPr lang="en-US" dirty="0" err="1"/>
              <a:t>fclose</a:t>
            </a:r>
            <a:r>
              <a:rPr lang="en-US" dirty="0"/>
              <a:t>(ft);</a:t>
            </a:r>
          </a:p>
          <a:p>
            <a:r>
              <a:rPr lang="en-US" dirty="0"/>
              <a:t>	if(flag!=1)</a:t>
            </a:r>
          </a:p>
          <a:p>
            <a:r>
              <a:rPr lang="en-US" dirty="0"/>
              <a:t>	{</a:t>
            </a:r>
          </a:p>
          <a:p>
            <a:r>
              <a:rPr lang="en-US" dirty="0"/>
              <a:t>		</a:t>
            </a:r>
            <a:r>
              <a:rPr lang="en-US" dirty="0" err="1"/>
              <a:t>printf</a:t>
            </a:r>
            <a:r>
              <a:rPr lang="en-US" dirty="0"/>
              <a:t>("NO CONACT'S RECORD TO DELETE.");</a:t>
            </a:r>
          </a:p>
          <a:p>
            <a:r>
              <a:rPr lang="en-US" dirty="0"/>
              <a:t>		remove("temp.txt");</a:t>
            </a:r>
          </a:p>
          <a:p>
            <a:r>
              <a:rPr lang="en-US" dirty="0"/>
              <a:t>	}</a:t>
            </a:r>
            <a:endParaRPr lang="en-IN" dirty="0"/>
          </a:p>
        </p:txBody>
      </p:sp>
    </p:spTree>
    <p:extLst>
      <p:ext uri="{BB962C8B-B14F-4D97-AF65-F5344CB8AC3E}">
        <p14:creationId xmlns:p14="http://schemas.microsoft.com/office/powerpoint/2010/main" val="199017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136C-C6E6-4E39-AAA6-ED69F8F246A0}"/>
              </a:ext>
            </a:extLst>
          </p:cNvPr>
          <p:cNvSpPr>
            <a:spLocks noGrp="1"/>
          </p:cNvSpPr>
          <p:nvPr>
            <p:ph type="title"/>
          </p:nvPr>
        </p:nvSpPr>
        <p:spPr/>
        <p:txBody>
          <a:bodyPr>
            <a:noAutofit/>
          </a:bodyPr>
          <a:lstStyle/>
          <a:p>
            <a:r>
              <a:rPr lang="en-US" sz="7200" dirty="0">
                <a:solidFill>
                  <a:schemeClr val="accent5">
                    <a:lumMod val="60000"/>
                    <a:lumOff val="40000"/>
                  </a:schemeClr>
                </a:solidFill>
              </a:rPr>
              <a:t>Index</a:t>
            </a:r>
            <a:endParaRPr lang="en-IN" sz="7200"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FB9CEC12-6717-4599-AE68-3F15D3459E8E}"/>
              </a:ext>
            </a:extLst>
          </p:cNvPr>
          <p:cNvSpPr>
            <a:spLocks noGrp="1"/>
          </p:cNvSpPr>
          <p:nvPr>
            <p:ph sz="half" idx="1"/>
          </p:nvPr>
        </p:nvSpPr>
        <p:spPr/>
        <p:txBody>
          <a:bodyPr/>
          <a:lstStyle/>
          <a:p>
            <a:r>
              <a:rPr lang="en-US" dirty="0"/>
              <a:t>Introduction.</a:t>
            </a:r>
          </a:p>
          <a:p>
            <a:r>
              <a:rPr lang="en-US" dirty="0"/>
              <a:t>Aim of the project.</a:t>
            </a:r>
          </a:p>
          <a:p>
            <a:r>
              <a:rPr lang="en-US" dirty="0"/>
              <a:t>Advantages &amp; Disadvantages.</a:t>
            </a:r>
          </a:p>
          <a:p>
            <a:r>
              <a:rPr lang="en-US" dirty="0"/>
              <a:t>Design.</a:t>
            </a:r>
          </a:p>
          <a:p>
            <a:r>
              <a:rPr lang="en-US" dirty="0"/>
              <a:t>Modules.</a:t>
            </a:r>
          </a:p>
          <a:p>
            <a:r>
              <a:rPr lang="en-US" dirty="0"/>
              <a:t>Output</a:t>
            </a:r>
          </a:p>
          <a:p>
            <a:r>
              <a:rPr lang="en-US" dirty="0"/>
              <a:t>Conclusion</a:t>
            </a:r>
            <a:endParaRPr lang="en-IN" dirty="0"/>
          </a:p>
        </p:txBody>
      </p:sp>
      <p:sp>
        <p:nvSpPr>
          <p:cNvPr id="4" name="Content Placeholder 3">
            <a:extLst>
              <a:ext uri="{FF2B5EF4-FFF2-40B4-BE49-F238E27FC236}">
                <a16:creationId xmlns:a16="http://schemas.microsoft.com/office/drawing/2014/main" id="{8A6A77ED-2D86-4141-B7C3-BEBDB19A2736}"/>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87921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FF3D-9264-4801-AA19-5AB1970FF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7F0B19-7098-4374-B1BC-0376BBC6A817}"/>
              </a:ext>
            </a:extLst>
          </p:cNvPr>
          <p:cNvSpPr>
            <a:spLocks noGrp="1"/>
          </p:cNvSpPr>
          <p:nvPr>
            <p:ph sz="half" idx="1"/>
          </p:nvPr>
        </p:nvSpPr>
        <p:spPr>
          <a:xfrm>
            <a:off x="581193" y="1869439"/>
            <a:ext cx="5422390" cy="3991611"/>
          </a:xfrm>
        </p:spPr>
        <p:txBody>
          <a:bodyPr>
            <a:normAutofit fontScale="85000" lnSpcReduction="20000"/>
          </a:bodyPr>
          <a:lstStyle/>
          <a:p>
            <a:r>
              <a:rPr lang="en-IN" dirty="0">
                <a:solidFill>
                  <a:schemeClr val="tx1"/>
                </a:solidFill>
              </a:rPr>
              <a:t>	else</a:t>
            </a:r>
          </a:p>
          <a:p>
            <a:r>
              <a:rPr lang="en-IN" dirty="0">
                <a:solidFill>
                  <a:schemeClr val="tx1"/>
                </a:solidFill>
              </a:rPr>
              <a:t>		{</a:t>
            </a:r>
          </a:p>
          <a:p>
            <a:r>
              <a:rPr lang="en-IN" dirty="0">
                <a:solidFill>
                  <a:schemeClr val="tx1"/>
                </a:solidFill>
              </a:rPr>
              <a:t>			remove("project");</a:t>
            </a:r>
          </a:p>
          <a:p>
            <a:r>
              <a:rPr lang="en-IN" dirty="0">
                <a:solidFill>
                  <a:schemeClr val="tx1"/>
                </a:solidFill>
              </a:rPr>
              <a:t>			rename("</a:t>
            </a:r>
            <a:r>
              <a:rPr lang="en-IN" dirty="0" err="1">
                <a:solidFill>
                  <a:schemeClr val="tx1"/>
                </a:solidFill>
              </a:rPr>
              <a:t>temp.txt","project</a:t>
            </a:r>
            <a:r>
              <a:rPr lang="en-IN" dirty="0">
                <a:solidFill>
                  <a:schemeClr val="tx1"/>
                </a:solidFill>
              </a:rPr>
              <a:t>");</a:t>
            </a:r>
          </a:p>
          <a:p>
            <a:r>
              <a:rPr lang="en-IN" dirty="0">
                <a:solidFill>
                  <a:schemeClr val="tx1"/>
                </a:solidFill>
              </a:rPr>
              <a:t>			</a:t>
            </a:r>
            <a:r>
              <a:rPr lang="en-IN" dirty="0" err="1">
                <a:solidFill>
                  <a:schemeClr val="tx1"/>
                </a:solidFill>
              </a:rPr>
              <a:t>printf</a:t>
            </a:r>
            <a:r>
              <a:rPr lang="en-IN" dirty="0">
                <a:solidFill>
                  <a:schemeClr val="tx1"/>
                </a:solidFill>
              </a:rPr>
              <a:t>("RECORD DELETED SUCCESSFULLY.");</a:t>
            </a:r>
          </a:p>
          <a:p>
            <a:r>
              <a:rPr lang="en-IN" dirty="0">
                <a:solidFill>
                  <a:schemeClr val="tx1"/>
                </a:solidFill>
              </a:rPr>
              <a:t>		}	</a:t>
            </a:r>
          </a:p>
          <a:p>
            <a:r>
              <a:rPr lang="en-IN" dirty="0">
                <a:solidFill>
                  <a:schemeClr val="tx1"/>
                </a:solidFill>
              </a:rPr>
              <a:t>	}	</a:t>
            </a:r>
          </a:p>
          <a:p>
            <a:r>
              <a:rPr lang="en-IN" dirty="0">
                <a:solidFill>
                  <a:schemeClr val="tx1"/>
                </a:solidFill>
              </a:rPr>
              <a:t>}</a:t>
            </a:r>
          </a:p>
          <a:p>
            <a:r>
              <a:rPr lang="en-IN" dirty="0">
                <a:solidFill>
                  <a:schemeClr val="tx1"/>
                </a:solidFill>
              </a:rPr>
              <a:t> </a:t>
            </a:r>
            <a:r>
              <a:rPr lang="en-IN" dirty="0" err="1">
                <a:solidFill>
                  <a:schemeClr val="tx1"/>
                </a:solidFill>
              </a:rPr>
              <a:t>printf</a:t>
            </a:r>
            <a:r>
              <a:rPr lang="en-IN" dirty="0">
                <a:solidFill>
                  <a:schemeClr val="tx1"/>
                </a:solidFill>
              </a:rPr>
              <a:t>("\n Enter any key");</a:t>
            </a:r>
          </a:p>
          <a:p>
            <a:r>
              <a:rPr lang="en-IN" dirty="0">
                <a:solidFill>
                  <a:schemeClr val="tx1"/>
                </a:solidFill>
              </a:rPr>
              <a:t>	 </a:t>
            </a:r>
            <a:r>
              <a:rPr lang="en-IN" dirty="0" err="1">
                <a:solidFill>
                  <a:schemeClr val="tx1"/>
                </a:solidFill>
              </a:rPr>
              <a:t>getch</a:t>
            </a:r>
            <a:r>
              <a:rPr lang="en-IN" dirty="0">
                <a:solidFill>
                  <a:schemeClr val="tx1"/>
                </a:solidFill>
              </a:rPr>
              <a:t>();</a:t>
            </a:r>
          </a:p>
          <a:p>
            <a:r>
              <a:rPr lang="en-IN" dirty="0">
                <a:solidFill>
                  <a:schemeClr val="tx1"/>
                </a:solidFill>
              </a:rPr>
              <a:t>    system("</a:t>
            </a:r>
            <a:r>
              <a:rPr lang="en-IN" dirty="0" err="1">
                <a:solidFill>
                  <a:schemeClr val="tx1"/>
                </a:solidFill>
              </a:rPr>
              <a:t>cls</a:t>
            </a:r>
            <a:r>
              <a:rPr lang="en-IN" dirty="0">
                <a:solidFill>
                  <a:schemeClr val="tx1"/>
                </a:solidFill>
              </a:rPr>
              <a:t>");</a:t>
            </a:r>
          </a:p>
          <a:p>
            <a:r>
              <a:rPr lang="en-IN" dirty="0">
                <a:solidFill>
                  <a:schemeClr val="tx1"/>
                </a:solidFill>
              </a:rPr>
              <a:t>menu();</a:t>
            </a:r>
          </a:p>
          <a:p>
            <a:r>
              <a:rPr lang="en-IN" dirty="0">
                <a:solidFill>
                  <a:schemeClr val="tx1"/>
                </a:solidFill>
              </a:rPr>
              <a:t>}</a:t>
            </a:r>
          </a:p>
        </p:txBody>
      </p:sp>
      <p:sp>
        <p:nvSpPr>
          <p:cNvPr id="4" name="Content Placeholder 3">
            <a:extLst>
              <a:ext uri="{FF2B5EF4-FFF2-40B4-BE49-F238E27FC236}">
                <a16:creationId xmlns:a16="http://schemas.microsoft.com/office/drawing/2014/main" id="{D33023D9-08A8-4592-BB2C-5B0705AD4C5C}"/>
              </a:ext>
            </a:extLst>
          </p:cNvPr>
          <p:cNvSpPr>
            <a:spLocks noGrp="1"/>
          </p:cNvSpPr>
          <p:nvPr>
            <p:ph sz="half" idx="2"/>
          </p:nvPr>
        </p:nvSpPr>
        <p:spPr>
          <a:xfrm>
            <a:off x="6188417" y="729657"/>
            <a:ext cx="5422392" cy="5131393"/>
          </a:xfrm>
        </p:spPr>
        <p:txBody>
          <a:bodyPr>
            <a:normAutofit fontScale="85000" lnSpcReduction="20000"/>
          </a:bodyPr>
          <a:lstStyle/>
          <a:p>
            <a:endParaRPr lang="en-IN" dirty="0"/>
          </a:p>
        </p:txBody>
      </p:sp>
    </p:spTree>
    <p:extLst>
      <p:ext uri="{BB962C8B-B14F-4D97-AF65-F5344CB8AC3E}">
        <p14:creationId xmlns:p14="http://schemas.microsoft.com/office/powerpoint/2010/main" val="265189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C8CE-DEA7-4950-87BF-93A86F5D62F4}"/>
              </a:ext>
            </a:extLst>
          </p:cNvPr>
          <p:cNvSpPr>
            <a:spLocks noGrp="1"/>
          </p:cNvSpPr>
          <p:nvPr>
            <p:ph type="title"/>
          </p:nvPr>
        </p:nvSpPr>
        <p:spPr/>
        <p:txBody>
          <a:bodyPr>
            <a:normAutofit/>
          </a:bodyPr>
          <a:lstStyle/>
          <a:p>
            <a:r>
              <a:rPr lang="en-US" sz="5400" dirty="0">
                <a:solidFill>
                  <a:srgbClr val="00B050"/>
                </a:solidFill>
              </a:rPr>
              <a:t>Module-8(modifying search)</a:t>
            </a:r>
            <a:endParaRPr lang="en-IN" sz="5400" dirty="0"/>
          </a:p>
        </p:txBody>
      </p:sp>
      <p:sp>
        <p:nvSpPr>
          <p:cNvPr id="3" name="Content Placeholder 2">
            <a:extLst>
              <a:ext uri="{FF2B5EF4-FFF2-40B4-BE49-F238E27FC236}">
                <a16:creationId xmlns:a16="http://schemas.microsoft.com/office/drawing/2014/main" id="{8963B5F5-DB06-424A-9C81-DF7FD35A0998}"/>
              </a:ext>
            </a:extLst>
          </p:cNvPr>
          <p:cNvSpPr>
            <a:spLocks noGrp="1"/>
          </p:cNvSpPr>
          <p:nvPr>
            <p:ph sz="half" idx="1"/>
          </p:nvPr>
        </p:nvSpPr>
        <p:spPr/>
        <p:txBody>
          <a:bodyPr>
            <a:noAutofit/>
          </a:bodyPr>
          <a:lstStyle/>
          <a:p>
            <a:pPr marL="0" indent="0">
              <a:buNone/>
            </a:pPr>
            <a:endParaRPr lang="en-IN" sz="1400" dirty="0">
              <a:solidFill>
                <a:schemeClr val="tx1"/>
              </a:solidFill>
            </a:endParaRPr>
          </a:p>
          <a:p>
            <a:r>
              <a:rPr lang="en-IN" sz="1400" dirty="0">
                <a:solidFill>
                  <a:schemeClr val="tx1"/>
                </a:solidFill>
              </a:rPr>
              <a:t>void </a:t>
            </a:r>
            <a:r>
              <a:rPr lang="en-IN" sz="1400" dirty="0" err="1">
                <a:solidFill>
                  <a:schemeClr val="tx1"/>
                </a:solidFill>
              </a:rPr>
              <a:t>modifyrecord</a:t>
            </a:r>
            <a:r>
              <a:rPr lang="en-IN" sz="1400" dirty="0">
                <a:solidFill>
                  <a:schemeClr val="tx1"/>
                </a:solidFill>
              </a:rPr>
              <a:t>()</a:t>
            </a:r>
          </a:p>
          <a:p>
            <a:r>
              <a:rPr lang="en-IN" sz="1400" dirty="0">
                <a:solidFill>
                  <a:schemeClr val="tx1"/>
                </a:solidFill>
              </a:rPr>
              <a:t>{</a:t>
            </a:r>
          </a:p>
          <a:p>
            <a:r>
              <a:rPr lang="en-IN" sz="1400" dirty="0">
                <a:solidFill>
                  <a:schemeClr val="tx1"/>
                </a:solidFill>
              </a:rPr>
              <a:t>    int c;</a:t>
            </a:r>
          </a:p>
          <a:p>
            <a:r>
              <a:rPr lang="en-IN" sz="1400" dirty="0">
                <a:solidFill>
                  <a:schemeClr val="tx1"/>
                </a:solidFill>
              </a:rPr>
              <a:t>    FILE *f;</a:t>
            </a:r>
          </a:p>
          <a:p>
            <a:r>
              <a:rPr lang="en-IN" sz="1400" dirty="0">
                <a:solidFill>
                  <a:schemeClr val="tx1"/>
                </a:solidFill>
              </a:rPr>
              <a:t>    int flag=0;</a:t>
            </a:r>
          </a:p>
          <a:p>
            <a:r>
              <a:rPr lang="en-IN" sz="1400" dirty="0">
                <a:solidFill>
                  <a:schemeClr val="tx1"/>
                </a:solidFill>
              </a:rPr>
              <a:t>    struct person </a:t>
            </a:r>
            <a:r>
              <a:rPr lang="en-IN" sz="1400" dirty="0" err="1">
                <a:solidFill>
                  <a:schemeClr val="tx1"/>
                </a:solidFill>
              </a:rPr>
              <a:t>p,s</a:t>
            </a:r>
            <a:r>
              <a:rPr lang="en-IN" sz="1400" dirty="0">
                <a:solidFill>
                  <a:schemeClr val="tx1"/>
                </a:solidFill>
              </a:rPr>
              <a:t>;</a:t>
            </a:r>
          </a:p>
          <a:p>
            <a:r>
              <a:rPr lang="en-IN" sz="1400" dirty="0">
                <a:solidFill>
                  <a:schemeClr val="tx1"/>
                </a:solidFill>
              </a:rPr>
              <a:t>	char  name[50];</a:t>
            </a:r>
          </a:p>
          <a:p>
            <a:r>
              <a:rPr lang="en-IN" sz="1400" dirty="0">
                <a:solidFill>
                  <a:schemeClr val="tx1"/>
                </a:solidFill>
              </a:rPr>
              <a:t>	f=</a:t>
            </a:r>
            <a:r>
              <a:rPr lang="en-IN" sz="1400" dirty="0" err="1">
                <a:solidFill>
                  <a:schemeClr val="tx1"/>
                </a:solidFill>
              </a:rPr>
              <a:t>fopen</a:t>
            </a:r>
            <a:r>
              <a:rPr lang="en-IN" sz="1400" dirty="0">
                <a:solidFill>
                  <a:schemeClr val="tx1"/>
                </a:solidFill>
              </a:rPr>
              <a:t>("project","</a:t>
            </a:r>
            <a:r>
              <a:rPr lang="en-IN" sz="1400" dirty="0" err="1">
                <a:solidFill>
                  <a:schemeClr val="tx1"/>
                </a:solidFill>
              </a:rPr>
              <a:t>rb</a:t>
            </a:r>
            <a:r>
              <a:rPr lang="en-IN" sz="1400" dirty="0">
                <a:solidFill>
                  <a:schemeClr val="tx1"/>
                </a:solidFill>
              </a:rPr>
              <a:t>+");</a:t>
            </a:r>
          </a:p>
          <a:p>
            <a:r>
              <a:rPr lang="en-IN" sz="1400" dirty="0">
                <a:solidFill>
                  <a:schemeClr val="tx1"/>
                </a:solidFill>
              </a:rPr>
              <a:t>	if(f==NULL)</a:t>
            </a:r>
          </a:p>
          <a:p>
            <a:r>
              <a:rPr lang="en-IN" sz="1400" dirty="0">
                <a:solidFill>
                  <a:schemeClr val="tx1"/>
                </a:solidFill>
              </a:rPr>
              <a:t>		{</a:t>
            </a:r>
          </a:p>
          <a:p>
            <a:r>
              <a:rPr lang="en-IN" sz="1400" dirty="0">
                <a:solidFill>
                  <a:schemeClr val="tx1"/>
                </a:solidFill>
              </a:rPr>
              <a:t>			</a:t>
            </a:r>
            <a:r>
              <a:rPr lang="en-IN" sz="1400" dirty="0" err="1">
                <a:solidFill>
                  <a:schemeClr val="tx1"/>
                </a:solidFill>
              </a:rPr>
              <a:t>printf</a:t>
            </a:r>
            <a:r>
              <a:rPr lang="en-IN" sz="1400" dirty="0">
                <a:solidFill>
                  <a:schemeClr val="tx1"/>
                </a:solidFill>
              </a:rPr>
              <a:t>("CONTACT'S DATA NOT ADDED YET.");</a:t>
            </a:r>
          </a:p>
          <a:p>
            <a:r>
              <a:rPr lang="en-IN" sz="1400" dirty="0">
                <a:solidFill>
                  <a:schemeClr val="tx1"/>
                </a:solidFill>
              </a:rPr>
              <a:t>			exit(1);</a:t>
            </a:r>
          </a:p>
          <a:p>
            <a:r>
              <a:rPr lang="en-IN" sz="1400" dirty="0">
                <a:solidFill>
                  <a:schemeClr val="tx1"/>
                </a:solidFill>
              </a:rPr>
              <a:t>		}</a:t>
            </a:r>
          </a:p>
        </p:txBody>
      </p:sp>
      <p:sp>
        <p:nvSpPr>
          <p:cNvPr id="4" name="Content Placeholder 3">
            <a:extLst>
              <a:ext uri="{FF2B5EF4-FFF2-40B4-BE49-F238E27FC236}">
                <a16:creationId xmlns:a16="http://schemas.microsoft.com/office/drawing/2014/main" id="{2207B0C3-4DC6-453D-BC62-FFC4D2F34879}"/>
              </a:ext>
            </a:extLst>
          </p:cNvPr>
          <p:cNvSpPr>
            <a:spLocks noGrp="1"/>
          </p:cNvSpPr>
          <p:nvPr>
            <p:ph sz="half" idx="2"/>
          </p:nvPr>
        </p:nvSpPr>
        <p:spPr/>
        <p:txBody>
          <a:bodyPr>
            <a:normAutofit fontScale="92500" lnSpcReduction="10000"/>
          </a:bodyPr>
          <a:lstStyle/>
          <a:p>
            <a:r>
              <a:rPr lang="en-US" dirty="0"/>
              <a:t>	else</a:t>
            </a:r>
          </a:p>
          <a:p>
            <a:r>
              <a:rPr lang="en-US" dirty="0"/>
              <a:t>	{	</a:t>
            </a:r>
          </a:p>
          <a:p>
            <a:r>
              <a:rPr lang="en-US" dirty="0"/>
              <a:t>	    system("</a:t>
            </a:r>
            <a:r>
              <a:rPr lang="en-US" dirty="0" err="1"/>
              <a:t>cls</a:t>
            </a:r>
            <a:r>
              <a:rPr lang="en-US" dirty="0"/>
              <a:t>");</a:t>
            </a:r>
          </a:p>
          <a:p>
            <a:r>
              <a:rPr lang="en-US" dirty="0"/>
              <a:t>		</a:t>
            </a:r>
            <a:r>
              <a:rPr lang="en-US" dirty="0" err="1"/>
              <a:t>printf</a:t>
            </a:r>
            <a:r>
              <a:rPr lang="en-US" dirty="0"/>
              <a:t>("\</a:t>
            </a:r>
            <a:r>
              <a:rPr lang="en-US" dirty="0" err="1"/>
              <a:t>nEnter</a:t>
            </a:r>
            <a:r>
              <a:rPr lang="en-US" dirty="0"/>
              <a:t> CONTACT'S NAME TO MODIFY:\n");</a:t>
            </a:r>
          </a:p>
          <a:p>
            <a:r>
              <a:rPr lang="en-US" dirty="0"/>
              <a:t>            got(name);</a:t>
            </a:r>
          </a:p>
          <a:p>
            <a:r>
              <a:rPr lang="en-US" dirty="0"/>
              <a:t>            while(</a:t>
            </a:r>
            <a:r>
              <a:rPr lang="en-US" dirty="0" err="1"/>
              <a:t>fread</a:t>
            </a:r>
            <a:r>
              <a:rPr lang="en-US" dirty="0"/>
              <a:t>(&amp;</a:t>
            </a:r>
            <a:r>
              <a:rPr lang="en-US" dirty="0" err="1"/>
              <a:t>p,sizeof</a:t>
            </a:r>
            <a:r>
              <a:rPr lang="en-US" dirty="0"/>
              <a:t>(p),1,f)==1)</a:t>
            </a:r>
          </a:p>
          <a:p>
            <a:r>
              <a:rPr lang="en-US" dirty="0"/>
              <a:t>          {</a:t>
            </a:r>
          </a:p>
          <a:p>
            <a:r>
              <a:rPr lang="en-US" dirty="0"/>
              <a:t>                if(</a:t>
            </a:r>
            <a:r>
              <a:rPr lang="en-US" dirty="0" err="1"/>
              <a:t>strcmp</a:t>
            </a:r>
            <a:r>
              <a:rPr lang="en-US" dirty="0"/>
              <a:t>(</a:t>
            </a:r>
            <a:r>
              <a:rPr lang="en-US" dirty="0" err="1"/>
              <a:t>name,p.name</a:t>
            </a:r>
            <a:r>
              <a:rPr lang="en-US" dirty="0"/>
              <a:t>)==0)</a:t>
            </a:r>
          </a:p>
          <a:p>
            <a:r>
              <a:rPr lang="en-US" dirty="0"/>
              <a:t>                {</a:t>
            </a:r>
            <a:endParaRPr lang="en-IN" dirty="0"/>
          </a:p>
        </p:txBody>
      </p:sp>
    </p:spTree>
    <p:extLst>
      <p:ext uri="{BB962C8B-B14F-4D97-AF65-F5344CB8AC3E}">
        <p14:creationId xmlns:p14="http://schemas.microsoft.com/office/powerpoint/2010/main" val="4237951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1390-4D5A-4049-A63D-E47B7AD0E1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A42733-8B3A-40A1-80A8-BD0CE6BD8BB8}"/>
              </a:ext>
            </a:extLst>
          </p:cNvPr>
          <p:cNvSpPr>
            <a:spLocks noGrp="1"/>
          </p:cNvSpPr>
          <p:nvPr>
            <p:ph sz="half" idx="1"/>
          </p:nvPr>
        </p:nvSpPr>
        <p:spPr/>
        <p:txBody>
          <a:bodyPr>
            <a:normAutofit fontScale="77500" lnSpcReduction="20000"/>
          </a:bodyPr>
          <a:lstStyle/>
          <a:p>
            <a:r>
              <a:rPr lang="en-IN" dirty="0" err="1"/>
              <a:t>printf</a:t>
            </a:r>
            <a:r>
              <a:rPr lang="en-IN" dirty="0"/>
              <a:t>("\n Enter name:");</a:t>
            </a:r>
          </a:p>
          <a:p>
            <a:r>
              <a:rPr lang="en-IN" dirty="0"/>
              <a:t>                    got(s.name);</a:t>
            </a:r>
          </a:p>
          <a:p>
            <a:r>
              <a:rPr lang="en-IN" dirty="0"/>
              <a:t>                    </a:t>
            </a:r>
            <a:r>
              <a:rPr lang="en-IN" dirty="0" err="1"/>
              <a:t>printf</a:t>
            </a:r>
            <a:r>
              <a:rPr lang="en-IN" dirty="0"/>
              <a:t>("\</a:t>
            </a:r>
            <a:r>
              <a:rPr lang="en-IN" dirty="0" err="1"/>
              <a:t>nEnter</a:t>
            </a:r>
            <a:r>
              <a:rPr lang="en-IN" dirty="0"/>
              <a:t> the address:");</a:t>
            </a:r>
          </a:p>
          <a:p>
            <a:r>
              <a:rPr lang="en-IN" dirty="0"/>
              <a:t>                    got(</a:t>
            </a:r>
            <a:r>
              <a:rPr lang="en-IN" dirty="0" err="1"/>
              <a:t>s.address</a:t>
            </a:r>
            <a:r>
              <a:rPr lang="en-IN" dirty="0"/>
              <a:t>);</a:t>
            </a:r>
          </a:p>
          <a:p>
            <a:r>
              <a:rPr lang="en-IN" dirty="0"/>
              <a:t>                    </a:t>
            </a:r>
            <a:r>
              <a:rPr lang="en-IN" dirty="0" err="1"/>
              <a:t>printf</a:t>
            </a:r>
            <a:r>
              <a:rPr lang="en-IN" dirty="0"/>
              <a:t>("\</a:t>
            </a:r>
            <a:r>
              <a:rPr lang="en-IN" dirty="0" err="1"/>
              <a:t>nEnter</a:t>
            </a:r>
            <a:r>
              <a:rPr lang="en-IN" dirty="0"/>
              <a:t> father name:");</a:t>
            </a:r>
          </a:p>
          <a:p>
            <a:r>
              <a:rPr lang="en-IN" dirty="0"/>
              <a:t>                    got(</a:t>
            </a:r>
            <a:r>
              <a:rPr lang="en-IN" dirty="0" err="1"/>
              <a:t>s.father_name</a:t>
            </a:r>
            <a:r>
              <a:rPr lang="en-IN" dirty="0"/>
              <a:t>);</a:t>
            </a:r>
          </a:p>
          <a:p>
            <a:r>
              <a:rPr lang="en-IN" dirty="0"/>
              <a:t>                    </a:t>
            </a:r>
            <a:r>
              <a:rPr lang="en-IN" dirty="0" err="1"/>
              <a:t>printf</a:t>
            </a:r>
            <a:r>
              <a:rPr lang="en-IN" dirty="0"/>
              <a:t>("\</a:t>
            </a:r>
            <a:r>
              <a:rPr lang="en-IN" dirty="0" err="1"/>
              <a:t>nEnter</a:t>
            </a:r>
            <a:r>
              <a:rPr lang="en-IN" dirty="0"/>
              <a:t> mother name:");</a:t>
            </a:r>
          </a:p>
          <a:p>
            <a:r>
              <a:rPr lang="en-IN" dirty="0"/>
              <a:t>                    got(</a:t>
            </a:r>
            <a:r>
              <a:rPr lang="en-IN" dirty="0" err="1"/>
              <a:t>s.mother_name</a:t>
            </a:r>
            <a:r>
              <a:rPr lang="en-IN" dirty="0"/>
              <a:t>);</a:t>
            </a:r>
          </a:p>
          <a:p>
            <a:r>
              <a:rPr lang="en-IN" dirty="0"/>
              <a:t>                    </a:t>
            </a:r>
            <a:r>
              <a:rPr lang="en-IN" dirty="0" err="1"/>
              <a:t>printf</a:t>
            </a:r>
            <a:r>
              <a:rPr lang="en-IN" dirty="0"/>
              <a:t>("\</a:t>
            </a:r>
            <a:r>
              <a:rPr lang="en-IN" dirty="0" err="1"/>
              <a:t>nEnter</a:t>
            </a:r>
            <a:r>
              <a:rPr lang="en-IN" dirty="0"/>
              <a:t> phone no:");</a:t>
            </a:r>
          </a:p>
          <a:p>
            <a:r>
              <a:rPr lang="en-IN" dirty="0"/>
              <a:t>                    </a:t>
            </a:r>
            <a:r>
              <a:rPr lang="en-IN" dirty="0" err="1"/>
              <a:t>scanf</a:t>
            </a:r>
            <a:r>
              <a:rPr lang="en-IN" dirty="0"/>
              <a:t>("%</a:t>
            </a:r>
            <a:r>
              <a:rPr lang="en-IN" dirty="0" err="1"/>
              <a:t>ld</a:t>
            </a:r>
            <a:r>
              <a:rPr lang="en-IN" dirty="0"/>
              <a:t>",&amp;</a:t>
            </a:r>
            <a:r>
              <a:rPr lang="en-IN" dirty="0" err="1"/>
              <a:t>s.mble_no</a:t>
            </a:r>
            <a:r>
              <a:rPr lang="en-IN" dirty="0"/>
              <a:t>);</a:t>
            </a:r>
          </a:p>
          <a:p>
            <a:r>
              <a:rPr lang="en-IN" dirty="0"/>
              <a:t>                    </a:t>
            </a:r>
            <a:r>
              <a:rPr lang="en-IN" dirty="0" err="1"/>
              <a:t>printf</a:t>
            </a:r>
            <a:r>
              <a:rPr lang="en-IN" dirty="0"/>
              <a:t>("\</a:t>
            </a:r>
            <a:r>
              <a:rPr lang="en-IN" dirty="0" err="1"/>
              <a:t>nEnter</a:t>
            </a:r>
            <a:r>
              <a:rPr lang="en-IN" dirty="0"/>
              <a:t> sex:");</a:t>
            </a:r>
          </a:p>
          <a:p>
            <a:r>
              <a:rPr lang="en-IN" dirty="0"/>
              <a:t>                    got(</a:t>
            </a:r>
            <a:r>
              <a:rPr lang="en-IN" dirty="0" err="1"/>
              <a:t>s.sex</a:t>
            </a:r>
            <a:r>
              <a:rPr lang="en-IN" dirty="0"/>
              <a:t>);</a:t>
            </a:r>
          </a:p>
          <a:p>
            <a:endParaRPr lang="en-IN" dirty="0"/>
          </a:p>
        </p:txBody>
      </p:sp>
      <p:sp>
        <p:nvSpPr>
          <p:cNvPr id="4" name="Content Placeholder 3">
            <a:extLst>
              <a:ext uri="{FF2B5EF4-FFF2-40B4-BE49-F238E27FC236}">
                <a16:creationId xmlns:a16="http://schemas.microsoft.com/office/drawing/2014/main" id="{A17F5F90-25C8-408A-8C78-378D2EB665F0}"/>
              </a:ext>
            </a:extLst>
          </p:cNvPr>
          <p:cNvSpPr>
            <a:spLocks noGrp="1"/>
          </p:cNvSpPr>
          <p:nvPr>
            <p:ph sz="half" idx="2"/>
          </p:nvPr>
        </p:nvSpPr>
        <p:spPr/>
        <p:txBody>
          <a:bodyPr>
            <a:normAutofit fontScale="77500" lnSpcReduction="20000"/>
          </a:bodyPr>
          <a:lstStyle/>
          <a:p>
            <a:r>
              <a:rPr lang="en-IN" dirty="0" err="1"/>
              <a:t>printf</a:t>
            </a:r>
            <a:r>
              <a:rPr lang="en-IN" dirty="0"/>
              <a:t>("\</a:t>
            </a:r>
            <a:r>
              <a:rPr lang="en-IN" dirty="0" err="1"/>
              <a:t>nEnter</a:t>
            </a:r>
            <a:r>
              <a:rPr lang="en-IN" dirty="0"/>
              <a:t> e-mail:");</a:t>
            </a:r>
          </a:p>
          <a:p>
            <a:r>
              <a:rPr lang="en-IN" dirty="0"/>
              <a:t>                    got(</a:t>
            </a:r>
            <a:r>
              <a:rPr lang="en-IN" dirty="0" err="1"/>
              <a:t>s.mail</a:t>
            </a:r>
            <a:r>
              <a:rPr lang="en-IN" dirty="0"/>
              <a:t>);</a:t>
            </a:r>
          </a:p>
          <a:p>
            <a:r>
              <a:rPr lang="en-IN" dirty="0"/>
              <a:t>                    </a:t>
            </a:r>
            <a:r>
              <a:rPr lang="en-IN" dirty="0" err="1"/>
              <a:t>printf</a:t>
            </a:r>
            <a:r>
              <a:rPr lang="en-IN" dirty="0"/>
              <a:t>("\</a:t>
            </a:r>
            <a:r>
              <a:rPr lang="en-IN" dirty="0" err="1"/>
              <a:t>nEnter</a:t>
            </a:r>
            <a:r>
              <a:rPr lang="en-IN" dirty="0"/>
              <a:t> citizen no\n");</a:t>
            </a:r>
          </a:p>
          <a:p>
            <a:r>
              <a:rPr lang="en-IN" dirty="0"/>
              <a:t>                    got(</a:t>
            </a:r>
            <a:r>
              <a:rPr lang="en-IN" dirty="0" err="1"/>
              <a:t>s.citision_no</a:t>
            </a:r>
            <a:r>
              <a:rPr lang="en-IN" dirty="0"/>
              <a:t>);</a:t>
            </a:r>
          </a:p>
          <a:p>
            <a:r>
              <a:rPr lang="en-IN" dirty="0"/>
              <a:t>                    </a:t>
            </a:r>
            <a:r>
              <a:rPr lang="en-IN" dirty="0" err="1"/>
              <a:t>fseek</a:t>
            </a:r>
            <a:r>
              <a:rPr lang="en-IN" dirty="0"/>
              <a:t>(</a:t>
            </a:r>
            <a:r>
              <a:rPr lang="en-IN" dirty="0" err="1"/>
              <a:t>f,sizeof</a:t>
            </a:r>
            <a:r>
              <a:rPr lang="en-IN" dirty="0"/>
              <a:t>(p),SEEK_CUR);</a:t>
            </a:r>
          </a:p>
          <a:p>
            <a:r>
              <a:rPr lang="en-IN" dirty="0"/>
              <a:t>                    </a:t>
            </a:r>
            <a:r>
              <a:rPr lang="en-IN" dirty="0" err="1"/>
              <a:t>fwrite</a:t>
            </a:r>
            <a:r>
              <a:rPr lang="en-IN" dirty="0"/>
              <a:t>(&amp;</a:t>
            </a:r>
            <a:r>
              <a:rPr lang="en-IN" dirty="0" err="1"/>
              <a:t>s,sizeof</a:t>
            </a:r>
            <a:r>
              <a:rPr lang="en-IN" dirty="0"/>
              <a:t>(p),1,f);</a:t>
            </a:r>
          </a:p>
          <a:p>
            <a:r>
              <a:rPr lang="en-IN" dirty="0"/>
              <a:t>                    flag=1;</a:t>
            </a:r>
          </a:p>
          <a:p>
            <a:r>
              <a:rPr lang="en-IN" dirty="0"/>
              <a:t>                    break;</a:t>
            </a:r>
          </a:p>
          <a:p>
            <a:r>
              <a:rPr lang="en-IN" dirty="0"/>
              <a:t>            }</a:t>
            </a:r>
          </a:p>
        </p:txBody>
      </p:sp>
    </p:spTree>
    <p:extLst>
      <p:ext uri="{BB962C8B-B14F-4D97-AF65-F5344CB8AC3E}">
        <p14:creationId xmlns:p14="http://schemas.microsoft.com/office/powerpoint/2010/main" val="394232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0B0A-282B-4935-B185-BD1F84D804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6937D3-C08A-46BA-B964-F3C77B053A52}"/>
              </a:ext>
            </a:extLst>
          </p:cNvPr>
          <p:cNvSpPr>
            <a:spLocks noGrp="1"/>
          </p:cNvSpPr>
          <p:nvPr>
            <p:ph sz="half" idx="1"/>
          </p:nvPr>
        </p:nvSpPr>
        <p:spPr/>
        <p:txBody>
          <a:bodyPr>
            <a:noAutofit/>
          </a:bodyPr>
          <a:lstStyle/>
          <a:p>
            <a:r>
              <a:rPr lang="en-IN" sz="1400" dirty="0">
                <a:solidFill>
                  <a:schemeClr val="tx1"/>
                </a:solidFill>
              </a:rPr>
              <a:t> </a:t>
            </a:r>
            <a:r>
              <a:rPr lang="en-IN" sz="1400" dirty="0" err="1">
                <a:solidFill>
                  <a:schemeClr val="tx1"/>
                </a:solidFill>
              </a:rPr>
              <a:t>fflush</a:t>
            </a:r>
            <a:r>
              <a:rPr lang="en-IN" sz="1400" dirty="0">
                <a:solidFill>
                  <a:schemeClr val="tx1"/>
                </a:solidFill>
              </a:rPr>
              <a:t>(stdin);</a:t>
            </a:r>
          </a:p>
          <a:p>
            <a:r>
              <a:rPr lang="en-IN" sz="1400" dirty="0">
                <a:solidFill>
                  <a:schemeClr val="tx1"/>
                </a:solidFill>
              </a:rPr>
              <a:t>            }</a:t>
            </a:r>
          </a:p>
          <a:p>
            <a:r>
              <a:rPr lang="en-IN" sz="1400" dirty="0">
                <a:solidFill>
                  <a:schemeClr val="tx1"/>
                </a:solidFill>
              </a:rPr>
              <a:t>			if(flag==1)</a:t>
            </a:r>
          </a:p>
          <a:p>
            <a:r>
              <a:rPr lang="en-IN" sz="1400" dirty="0">
                <a:solidFill>
                  <a:schemeClr val="tx1"/>
                </a:solidFill>
              </a:rPr>
              <a:t>            {</a:t>
            </a:r>
          </a:p>
          <a:p>
            <a:r>
              <a:rPr lang="en-IN" sz="1400" dirty="0">
                <a:solidFill>
                  <a:schemeClr val="tx1"/>
                </a:solidFill>
              </a:rPr>
              <a:t>                </a:t>
            </a:r>
            <a:r>
              <a:rPr lang="en-IN" sz="1400" dirty="0" err="1">
                <a:solidFill>
                  <a:schemeClr val="tx1"/>
                </a:solidFill>
              </a:rPr>
              <a:t>printf</a:t>
            </a:r>
            <a:r>
              <a:rPr lang="en-IN" sz="1400" dirty="0">
                <a:solidFill>
                  <a:schemeClr val="tx1"/>
                </a:solidFill>
              </a:rPr>
              <a:t>("\n your data id modified");</a:t>
            </a:r>
          </a:p>
          <a:p>
            <a:r>
              <a:rPr lang="en-IN" sz="1400" dirty="0">
                <a:solidFill>
                  <a:schemeClr val="tx1"/>
                </a:solidFill>
              </a:rPr>
              <a:t>            }</a:t>
            </a:r>
          </a:p>
          <a:p>
            <a:r>
              <a:rPr lang="en-IN" sz="1400" dirty="0">
                <a:solidFill>
                  <a:schemeClr val="tx1"/>
                </a:solidFill>
              </a:rPr>
              <a:t>            else</a:t>
            </a:r>
          </a:p>
          <a:p>
            <a:r>
              <a:rPr lang="en-IN" sz="1400" dirty="0">
                <a:solidFill>
                  <a:schemeClr val="tx1"/>
                </a:solidFill>
              </a:rPr>
              <a:t>            {</a:t>
            </a:r>
          </a:p>
          <a:p>
            <a:r>
              <a:rPr lang="en-IN" sz="1400" dirty="0">
                <a:solidFill>
                  <a:schemeClr val="tx1"/>
                </a:solidFill>
              </a:rPr>
              <a:t>                    </a:t>
            </a:r>
            <a:r>
              <a:rPr lang="en-IN" sz="1400" dirty="0" err="1">
                <a:solidFill>
                  <a:schemeClr val="tx1"/>
                </a:solidFill>
              </a:rPr>
              <a:t>printf</a:t>
            </a:r>
            <a:r>
              <a:rPr lang="en-IN" sz="1400" dirty="0">
                <a:solidFill>
                  <a:schemeClr val="tx1"/>
                </a:solidFill>
              </a:rPr>
              <a:t>(" \n data is not found");</a:t>
            </a:r>
          </a:p>
          <a:p>
            <a:r>
              <a:rPr lang="en-IN" sz="1400" dirty="0">
                <a:solidFill>
                  <a:schemeClr val="tx1"/>
                </a:solidFill>
              </a:rPr>
              <a:t>	</a:t>
            </a:r>
          </a:p>
          <a:p>
            <a:endParaRPr lang="en-IN" sz="1400" dirty="0">
              <a:solidFill>
                <a:schemeClr val="tx1"/>
              </a:solidFill>
            </a:endParaRPr>
          </a:p>
        </p:txBody>
      </p:sp>
      <p:sp>
        <p:nvSpPr>
          <p:cNvPr id="4" name="Content Placeholder 3">
            <a:extLst>
              <a:ext uri="{FF2B5EF4-FFF2-40B4-BE49-F238E27FC236}">
                <a16:creationId xmlns:a16="http://schemas.microsoft.com/office/drawing/2014/main" id="{680D6E48-5A63-49AD-A0FF-3D4DC4675780}"/>
              </a:ext>
            </a:extLst>
          </p:cNvPr>
          <p:cNvSpPr>
            <a:spLocks noGrp="1"/>
          </p:cNvSpPr>
          <p:nvPr>
            <p:ph sz="half" idx="2"/>
          </p:nvPr>
        </p:nvSpPr>
        <p:spPr/>
        <p:txBody>
          <a:bodyPr>
            <a:normAutofit/>
          </a:bodyPr>
          <a:lstStyle/>
          <a:p>
            <a:r>
              <a:rPr lang="en-IN" sz="1800" dirty="0">
                <a:solidFill>
                  <a:schemeClr val="tx1"/>
                </a:solidFill>
              </a:rPr>
              <a:t> } </a:t>
            </a:r>
          </a:p>
          <a:p>
            <a:r>
              <a:rPr lang="en-IN" sz="1800" dirty="0">
                <a:solidFill>
                  <a:schemeClr val="tx1"/>
                </a:solidFill>
              </a:rPr>
              <a:t>		    </a:t>
            </a:r>
            <a:r>
              <a:rPr lang="en-IN" sz="1800" dirty="0" err="1">
                <a:solidFill>
                  <a:schemeClr val="tx1"/>
                </a:solidFill>
              </a:rPr>
              <a:t>fclose</a:t>
            </a:r>
            <a:r>
              <a:rPr lang="en-IN" sz="1800" dirty="0">
                <a:solidFill>
                  <a:schemeClr val="tx1"/>
                </a:solidFill>
              </a:rPr>
              <a:t>(f);</a:t>
            </a:r>
          </a:p>
          <a:p>
            <a:r>
              <a:rPr lang="en-IN" sz="1800" dirty="0">
                <a:solidFill>
                  <a:schemeClr val="tx1"/>
                </a:solidFill>
              </a:rPr>
              <a:t>	}</a:t>
            </a:r>
          </a:p>
          <a:p>
            <a:r>
              <a:rPr lang="en-IN" sz="1800" dirty="0">
                <a:solidFill>
                  <a:schemeClr val="tx1"/>
                </a:solidFill>
              </a:rPr>
              <a:t> </a:t>
            </a:r>
            <a:r>
              <a:rPr lang="en-IN" sz="1800" dirty="0" err="1">
                <a:solidFill>
                  <a:schemeClr val="tx1"/>
                </a:solidFill>
              </a:rPr>
              <a:t>printf</a:t>
            </a:r>
            <a:r>
              <a:rPr lang="en-IN" sz="1800" dirty="0">
                <a:solidFill>
                  <a:schemeClr val="tx1"/>
                </a:solidFill>
              </a:rPr>
              <a:t>("\n Enter any key");</a:t>
            </a:r>
          </a:p>
          <a:p>
            <a:r>
              <a:rPr lang="en-IN" sz="1800" dirty="0">
                <a:solidFill>
                  <a:schemeClr val="tx1"/>
                </a:solidFill>
              </a:rPr>
              <a:t>	 </a:t>
            </a:r>
            <a:r>
              <a:rPr lang="en-IN" sz="1800" dirty="0" err="1">
                <a:solidFill>
                  <a:schemeClr val="tx1"/>
                </a:solidFill>
              </a:rPr>
              <a:t>getch</a:t>
            </a:r>
            <a:r>
              <a:rPr lang="en-IN" sz="1800" dirty="0">
                <a:solidFill>
                  <a:schemeClr val="tx1"/>
                </a:solidFill>
              </a:rPr>
              <a:t>();</a:t>
            </a:r>
          </a:p>
          <a:p>
            <a:r>
              <a:rPr lang="en-IN" sz="1800" dirty="0">
                <a:solidFill>
                  <a:schemeClr val="tx1"/>
                </a:solidFill>
              </a:rPr>
              <a:t>    system("</a:t>
            </a:r>
            <a:r>
              <a:rPr lang="en-IN" sz="1800" dirty="0" err="1">
                <a:solidFill>
                  <a:schemeClr val="tx1"/>
                </a:solidFill>
              </a:rPr>
              <a:t>cls</a:t>
            </a:r>
            <a:r>
              <a:rPr lang="en-IN" sz="1800" dirty="0">
                <a:solidFill>
                  <a:schemeClr val="tx1"/>
                </a:solidFill>
              </a:rPr>
              <a:t>");</a:t>
            </a:r>
          </a:p>
          <a:p>
            <a:r>
              <a:rPr lang="en-IN" sz="1800" dirty="0">
                <a:solidFill>
                  <a:schemeClr val="tx1"/>
                </a:solidFill>
              </a:rPr>
              <a:t>	menu();</a:t>
            </a:r>
          </a:p>
          <a:p>
            <a:r>
              <a:rPr lang="en-IN" sz="1800" dirty="0">
                <a:solidFill>
                  <a:schemeClr val="tx1"/>
                </a:solidFill>
              </a:rPr>
              <a:t>}</a:t>
            </a:r>
          </a:p>
          <a:p>
            <a:endParaRPr lang="en-IN" dirty="0">
              <a:solidFill>
                <a:schemeClr val="tx1"/>
              </a:solidFill>
            </a:endParaRPr>
          </a:p>
        </p:txBody>
      </p:sp>
    </p:spTree>
    <p:extLst>
      <p:ext uri="{BB962C8B-B14F-4D97-AF65-F5344CB8AC3E}">
        <p14:creationId xmlns:p14="http://schemas.microsoft.com/office/powerpoint/2010/main" val="250293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D568-3E66-4EDC-B54E-4E894D4F1F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FE26B0-7C10-4F6A-AB67-6B0D06C7DE89}"/>
              </a:ext>
            </a:extLst>
          </p:cNvPr>
          <p:cNvSpPr>
            <a:spLocks noGrp="1"/>
          </p:cNvSpPr>
          <p:nvPr>
            <p:ph sz="half" idx="1"/>
          </p:nvPr>
        </p:nvSpPr>
        <p:spPr/>
        <p:txBody>
          <a:bodyPr>
            <a:normAutofit fontScale="70000" lnSpcReduction="20000"/>
          </a:bodyPr>
          <a:lstStyle/>
          <a:p>
            <a:r>
              <a:rPr lang="en-US" dirty="0">
                <a:solidFill>
                  <a:schemeClr val="tx1"/>
                </a:solidFill>
              </a:rPr>
              <a:t>void got(char *name)</a:t>
            </a:r>
          </a:p>
          <a:p>
            <a:r>
              <a:rPr lang="en-US" dirty="0">
                <a:solidFill>
                  <a:schemeClr val="tx1"/>
                </a:solidFill>
              </a:rPr>
              <a:t>{</a:t>
            </a:r>
          </a:p>
          <a:p>
            <a:r>
              <a:rPr lang="en-US" dirty="0">
                <a:solidFill>
                  <a:schemeClr val="tx1"/>
                </a:solidFill>
              </a:rPr>
              <a:t>   int </a:t>
            </a:r>
            <a:r>
              <a:rPr lang="en-US" dirty="0" err="1">
                <a:solidFill>
                  <a:schemeClr val="tx1"/>
                </a:solidFill>
              </a:rPr>
              <a:t>i</a:t>
            </a:r>
            <a:r>
              <a:rPr lang="en-US" dirty="0">
                <a:solidFill>
                  <a:schemeClr val="tx1"/>
                </a:solidFill>
              </a:rPr>
              <a:t>=0,j;</a:t>
            </a:r>
          </a:p>
          <a:p>
            <a:r>
              <a:rPr lang="en-US" dirty="0">
                <a:solidFill>
                  <a:schemeClr val="tx1"/>
                </a:solidFill>
              </a:rPr>
              <a:t>    char </a:t>
            </a:r>
            <a:r>
              <a:rPr lang="en-US" dirty="0" err="1">
                <a:solidFill>
                  <a:schemeClr val="tx1"/>
                </a:solidFill>
              </a:rPr>
              <a:t>c,ch</a:t>
            </a:r>
            <a:r>
              <a:rPr lang="en-US" dirty="0">
                <a:solidFill>
                  <a:schemeClr val="tx1"/>
                </a:solidFill>
              </a:rPr>
              <a:t>;</a:t>
            </a:r>
          </a:p>
          <a:p>
            <a:r>
              <a:rPr lang="en-US" dirty="0">
                <a:solidFill>
                  <a:schemeClr val="tx1"/>
                </a:solidFill>
              </a:rPr>
              <a:t>    do</a:t>
            </a:r>
          </a:p>
          <a:p>
            <a:r>
              <a:rPr lang="en-US" dirty="0">
                <a:solidFill>
                  <a:schemeClr val="tx1"/>
                </a:solidFill>
              </a:rPr>
              <a:t>    {</a:t>
            </a:r>
          </a:p>
          <a:p>
            <a:r>
              <a:rPr lang="en-US" dirty="0">
                <a:solidFill>
                  <a:schemeClr val="tx1"/>
                </a:solidFill>
              </a:rPr>
              <a:t>        c=</a:t>
            </a:r>
            <a:r>
              <a:rPr lang="en-US" dirty="0" err="1">
                <a:solidFill>
                  <a:schemeClr val="tx1"/>
                </a:solidFill>
              </a:rPr>
              <a:t>getch</a:t>
            </a:r>
            <a:r>
              <a:rPr lang="en-US" dirty="0">
                <a:solidFill>
                  <a:schemeClr val="tx1"/>
                </a:solidFill>
              </a:rPr>
              <a:t>();</a:t>
            </a:r>
          </a:p>
          <a:p>
            <a:r>
              <a:rPr lang="en-US" dirty="0">
                <a:solidFill>
                  <a:schemeClr val="tx1"/>
                </a:solidFill>
              </a:rPr>
              <a:t>                if(c!=8&amp;&amp;c!=13)</a:t>
            </a:r>
          </a:p>
          <a:p>
            <a:r>
              <a:rPr lang="en-US" dirty="0">
                <a:solidFill>
                  <a:schemeClr val="tx1"/>
                </a:solidFill>
              </a:rPr>
              <a:t>                {</a:t>
            </a:r>
          </a:p>
          <a:p>
            <a:r>
              <a:rPr lang="en-US" dirty="0">
                <a:solidFill>
                  <a:schemeClr val="tx1"/>
                </a:solidFill>
              </a:rPr>
              <a:t>                    *(</a:t>
            </a:r>
            <a:r>
              <a:rPr lang="en-US" dirty="0" err="1">
                <a:solidFill>
                  <a:schemeClr val="tx1"/>
                </a:solidFill>
              </a:rPr>
              <a:t>name+i</a:t>
            </a:r>
            <a:r>
              <a:rPr lang="en-US" dirty="0">
                <a:solidFill>
                  <a:schemeClr val="tx1"/>
                </a:solidFill>
              </a:rPr>
              <a:t>)=c;</a:t>
            </a:r>
          </a:p>
          <a:p>
            <a:r>
              <a:rPr lang="en-US" dirty="0">
                <a:solidFill>
                  <a:schemeClr val="tx1"/>
                </a:solidFill>
              </a:rPr>
              <a:t>                        </a:t>
            </a:r>
            <a:r>
              <a:rPr lang="en-US" dirty="0" err="1">
                <a:solidFill>
                  <a:schemeClr val="tx1"/>
                </a:solidFill>
              </a:rPr>
              <a:t>putch</a:t>
            </a:r>
            <a:r>
              <a:rPr lang="en-US" dirty="0">
                <a:solidFill>
                  <a:schemeClr val="tx1"/>
                </a:solidFill>
              </a:rPr>
              <a:t>(c);</a:t>
            </a:r>
          </a:p>
          <a:p>
            <a:r>
              <a:rPr lang="en-US" dirty="0">
                <a:solidFill>
                  <a:schemeClr val="tx1"/>
                </a:solidFill>
              </a:rPr>
              <a:t>                        </a:t>
            </a:r>
            <a:r>
              <a:rPr lang="en-US" dirty="0" err="1">
                <a:solidFill>
                  <a:schemeClr val="tx1"/>
                </a:solidFill>
              </a:rPr>
              <a:t>i</a:t>
            </a:r>
            <a:r>
              <a:rPr lang="en-US" dirty="0">
                <a:solidFill>
                  <a:schemeClr val="tx1"/>
                </a:solidFill>
              </a:rPr>
              <a:t>++;       </a:t>
            </a:r>
          </a:p>
          <a:p>
            <a:r>
              <a:rPr lang="en-US" dirty="0">
                <a:solidFill>
                  <a:schemeClr val="tx1"/>
                </a:solidFill>
              </a:rPr>
              <a:t>                }</a:t>
            </a:r>
          </a:p>
          <a:p>
            <a:endParaRPr lang="en-IN" dirty="0">
              <a:solidFill>
                <a:schemeClr val="tx1"/>
              </a:solidFill>
            </a:endParaRPr>
          </a:p>
        </p:txBody>
      </p:sp>
      <p:sp>
        <p:nvSpPr>
          <p:cNvPr id="4" name="Content Placeholder 3">
            <a:extLst>
              <a:ext uri="{FF2B5EF4-FFF2-40B4-BE49-F238E27FC236}">
                <a16:creationId xmlns:a16="http://schemas.microsoft.com/office/drawing/2014/main" id="{5AE13B00-85C2-4918-B5FD-1510F4867408}"/>
              </a:ext>
            </a:extLst>
          </p:cNvPr>
          <p:cNvSpPr>
            <a:spLocks noGrp="1"/>
          </p:cNvSpPr>
          <p:nvPr>
            <p:ph sz="half" idx="2"/>
          </p:nvPr>
        </p:nvSpPr>
        <p:spPr/>
        <p:txBody>
          <a:bodyPr>
            <a:normAutofit fontScale="70000" lnSpcReduction="20000"/>
          </a:bodyPr>
          <a:lstStyle/>
          <a:p>
            <a:r>
              <a:rPr lang="en-US" sz="2900" dirty="0">
                <a:solidFill>
                  <a:schemeClr val="tx1"/>
                </a:solidFill>
              </a:rPr>
              <a:t> if(c==8)</a:t>
            </a:r>
          </a:p>
          <a:p>
            <a:r>
              <a:rPr lang="en-US" sz="2900" dirty="0">
                <a:solidFill>
                  <a:schemeClr val="tx1"/>
                </a:solidFill>
              </a:rPr>
              <a:t>                {	</a:t>
            </a:r>
          </a:p>
          <a:p>
            <a:r>
              <a:rPr lang="en-US" sz="2900" dirty="0">
                <a:solidFill>
                  <a:schemeClr val="tx1"/>
                </a:solidFill>
              </a:rPr>
              <a:t>                    if(</a:t>
            </a:r>
            <a:r>
              <a:rPr lang="en-US" sz="2900" dirty="0" err="1">
                <a:solidFill>
                  <a:schemeClr val="tx1"/>
                </a:solidFill>
              </a:rPr>
              <a:t>i</a:t>
            </a:r>
            <a:r>
              <a:rPr lang="en-US" sz="2900" dirty="0">
                <a:solidFill>
                  <a:schemeClr val="tx1"/>
                </a:solidFill>
              </a:rPr>
              <a:t>&gt;0)</a:t>
            </a:r>
          </a:p>
          <a:p>
            <a:r>
              <a:rPr lang="en-US" sz="2900" dirty="0">
                <a:solidFill>
                  <a:schemeClr val="tx1"/>
                </a:solidFill>
              </a:rPr>
              <a:t>                    {</a:t>
            </a:r>
          </a:p>
          <a:p>
            <a:r>
              <a:rPr lang="en-US" sz="2900" dirty="0">
                <a:solidFill>
                  <a:schemeClr val="tx1"/>
                </a:solidFill>
              </a:rPr>
              <a:t>                        </a:t>
            </a:r>
            <a:r>
              <a:rPr lang="en-US" sz="2900" dirty="0" err="1">
                <a:solidFill>
                  <a:schemeClr val="tx1"/>
                </a:solidFill>
              </a:rPr>
              <a:t>i</a:t>
            </a:r>
            <a:r>
              <a:rPr lang="en-US" sz="2900" dirty="0">
                <a:solidFill>
                  <a:schemeClr val="tx1"/>
                </a:solidFill>
              </a:rPr>
              <a:t>--;</a:t>
            </a:r>
          </a:p>
          <a:p>
            <a:r>
              <a:rPr lang="en-US" sz="2900" dirty="0">
                <a:solidFill>
                  <a:schemeClr val="tx1"/>
                </a:solidFill>
              </a:rPr>
              <a:t>                    }</a:t>
            </a:r>
          </a:p>
          <a:p>
            <a:endParaRPr lang="en-IN" dirty="0">
              <a:solidFill>
                <a:schemeClr val="tx1"/>
              </a:solidFill>
            </a:endParaRPr>
          </a:p>
        </p:txBody>
      </p:sp>
    </p:spTree>
    <p:extLst>
      <p:ext uri="{BB962C8B-B14F-4D97-AF65-F5344CB8AC3E}">
        <p14:creationId xmlns:p14="http://schemas.microsoft.com/office/powerpoint/2010/main" val="992108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E5D9-EDFF-420E-B7E8-0E039BB603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D3F44D-3BAC-4FAF-A3B6-6FE31CE52227}"/>
              </a:ext>
            </a:extLst>
          </p:cNvPr>
          <p:cNvSpPr>
            <a:spLocks noGrp="1"/>
          </p:cNvSpPr>
          <p:nvPr>
            <p:ph sz="half" idx="1"/>
          </p:nvPr>
        </p:nvSpPr>
        <p:spPr/>
        <p:txBody>
          <a:bodyPr>
            <a:normAutofit/>
          </a:bodyPr>
          <a:lstStyle/>
          <a:p>
            <a:r>
              <a:rPr lang="en-IN" dirty="0"/>
              <a:t>system("</a:t>
            </a:r>
            <a:r>
              <a:rPr lang="en-IN" dirty="0" err="1"/>
              <a:t>cls</a:t>
            </a:r>
            <a:r>
              <a:rPr lang="en-IN" dirty="0"/>
              <a:t>");</a:t>
            </a:r>
          </a:p>
          <a:p>
            <a:r>
              <a:rPr lang="en-IN" dirty="0"/>
              <a:t>                    for(j=0;j&lt;</a:t>
            </a:r>
            <a:r>
              <a:rPr lang="en-IN" dirty="0" err="1"/>
              <a:t>i;j</a:t>
            </a:r>
            <a:r>
              <a:rPr lang="en-IN" dirty="0"/>
              <a:t>++)</a:t>
            </a:r>
          </a:p>
          <a:p>
            <a:r>
              <a:rPr lang="en-IN" dirty="0"/>
              <a:t>                    {</a:t>
            </a:r>
          </a:p>
          <a:p>
            <a:r>
              <a:rPr lang="en-IN" dirty="0"/>
              <a:t>                    	</a:t>
            </a:r>
          </a:p>
          <a:p>
            <a:r>
              <a:rPr lang="en-IN" dirty="0"/>
              <a:t>                        </a:t>
            </a:r>
            <a:r>
              <a:rPr lang="en-IN" dirty="0" err="1"/>
              <a:t>ch</a:t>
            </a:r>
            <a:r>
              <a:rPr lang="en-IN" dirty="0"/>
              <a:t>=*(</a:t>
            </a:r>
            <a:r>
              <a:rPr lang="en-IN" dirty="0" err="1"/>
              <a:t>name+j</a:t>
            </a:r>
            <a:r>
              <a:rPr lang="en-IN" dirty="0"/>
              <a:t>);</a:t>
            </a:r>
          </a:p>
          <a:p>
            <a:r>
              <a:rPr lang="en-IN" dirty="0"/>
              <a:t>                        </a:t>
            </a:r>
            <a:r>
              <a:rPr lang="en-IN" dirty="0" err="1"/>
              <a:t>putch</a:t>
            </a:r>
            <a:r>
              <a:rPr lang="en-IN" dirty="0"/>
              <a:t>(</a:t>
            </a:r>
            <a:r>
              <a:rPr lang="en-IN" dirty="0" err="1"/>
              <a:t>ch</a:t>
            </a:r>
            <a:r>
              <a:rPr lang="en-IN" dirty="0"/>
              <a:t>);</a:t>
            </a:r>
          </a:p>
          <a:p>
            <a:endParaRPr lang="en-IN" dirty="0"/>
          </a:p>
          <a:p>
            <a:r>
              <a:rPr lang="en-IN" dirty="0"/>
              <a:t>                    }</a:t>
            </a:r>
          </a:p>
          <a:p>
            <a:endParaRPr lang="en-IN" dirty="0"/>
          </a:p>
        </p:txBody>
      </p:sp>
      <p:sp>
        <p:nvSpPr>
          <p:cNvPr id="4" name="Content Placeholder 3">
            <a:extLst>
              <a:ext uri="{FF2B5EF4-FFF2-40B4-BE49-F238E27FC236}">
                <a16:creationId xmlns:a16="http://schemas.microsoft.com/office/drawing/2014/main" id="{4A237D17-3088-49EE-AC2E-04356F3208B3}"/>
              </a:ext>
            </a:extLst>
          </p:cNvPr>
          <p:cNvSpPr>
            <a:spLocks noGrp="1"/>
          </p:cNvSpPr>
          <p:nvPr>
            <p:ph sz="half" idx="2"/>
          </p:nvPr>
        </p:nvSpPr>
        <p:spPr/>
        <p:txBody>
          <a:bodyPr>
            <a:normAutofit/>
          </a:bodyPr>
          <a:lstStyle/>
          <a:p>
            <a:endParaRPr lang="en-IN" dirty="0"/>
          </a:p>
          <a:p>
            <a:r>
              <a:rPr lang="en-IN" dirty="0"/>
              <a:t>                }</a:t>
            </a:r>
          </a:p>
          <a:p>
            <a:r>
              <a:rPr lang="en-IN" dirty="0"/>
              <a:t>                </a:t>
            </a:r>
          </a:p>
          <a:p>
            <a:r>
              <a:rPr lang="en-IN" dirty="0"/>
              <a:t>    }while(c!=13);</a:t>
            </a:r>
          </a:p>
          <a:p>
            <a:r>
              <a:rPr lang="en-IN" dirty="0"/>
              <a:t>      *(</a:t>
            </a:r>
            <a:r>
              <a:rPr lang="en-IN" dirty="0" err="1"/>
              <a:t>name+i</a:t>
            </a:r>
            <a:r>
              <a:rPr lang="en-IN" dirty="0"/>
              <a:t>)='\0';</a:t>
            </a:r>
          </a:p>
          <a:p>
            <a:r>
              <a:rPr lang="en-IN" dirty="0"/>
              <a:t>      </a:t>
            </a:r>
          </a:p>
          <a:p>
            <a:r>
              <a:rPr lang="en-IN" dirty="0"/>
              <a:t>}</a:t>
            </a:r>
          </a:p>
        </p:txBody>
      </p:sp>
    </p:spTree>
    <p:extLst>
      <p:ext uri="{BB962C8B-B14F-4D97-AF65-F5344CB8AC3E}">
        <p14:creationId xmlns:p14="http://schemas.microsoft.com/office/powerpoint/2010/main" val="241620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581A-8314-439A-8BE8-0A1C731B4032}"/>
              </a:ext>
            </a:extLst>
          </p:cNvPr>
          <p:cNvSpPr>
            <a:spLocks noGrp="1"/>
          </p:cNvSpPr>
          <p:nvPr>
            <p:ph type="title"/>
          </p:nvPr>
        </p:nvSpPr>
        <p:spPr/>
        <p:txBody>
          <a:bodyPr>
            <a:noAutofit/>
          </a:bodyPr>
          <a:lstStyle/>
          <a:p>
            <a:r>
              <a:rPr lang="en-IN" sz="7200" dirty="0">
                <a:solidFill>
                  <a:srgbClr val="FFFF00"/>
                </a:solidFill>
              </a:rPr>
              <a:t>OUTPUT</a:t>
            </a:r>
          </a:p>
        </p:txBody>
      </p:sp>
      <p:pic>
        <p:nvPicPr>
          <p:cNvPr id="6" name="Content Placeholder 5">
            <a:extLst>
              <a:ext uri="{FF2B5EF4-FFF2-40B4-BE49-F238E27FC236}">
                <a16:creationId xmlns:a16="http://schemas.microsoft.com/office/drawing/2014/main" id="{77404975-E1E5-4ABC-B404-645645867871}"/>
              </a:ext>
            </a:extLst>
          </p:cNvPr>
          <p:cNvPicPr>
            <a:picLocks noGrp="1" noChangeAspect="1"/>
          </p:cNvPicPr>
          <p:nvPr>
            <p:ph sz="half" idx="1"/>
          </p:nvPr>
        </p:nvPicPr>
        <p:blipFill>
          <a:blip r:embed="rId2"/>
          <a:stretch>
            <a:fillRect/>
          </a:stretch>
        </p:blipFill>
        <p:spPr>
          <a:xfrm>
            <a:off x="581025" y="2441036"/>
            <a:ext cx="5422900" cy="3420014"/>
          </a:xfrm>
        </p:spPr>
      </p:pic>
      <p:pic>
        <p:nvPicPr>
          <p:cNvPr id="8" name="Content Placeholder 7">
            <a:extLst>
              <a:ext uri="{FF2B5EF4-FFF2-40B4-BE49-F238E27FC236}">
                <a16:creationId xmlns:a16="http://schemas.microsoft.com/office/drawing/2014/main" id="{4B34B197-2FF4-4DFE-A18C-098C89FE61CF}"/>
              </a:ext>
            </a:extLst>
          </p:cNvPr>
          <p:cNvPicPr>
            <a:picLocks noGrp="1" noChangeAspect="1"/>
          </p:cNvPicPr>
          <p:nvPr>
            <p:ph sz="half" idx="2"/>
          </p:nvPr>
        </p:nvPicPr>
        <p:blipFill>
          <a:blip r:embed="rId3"/>
          <a:stretch>
            <a:fillRect/>
          </a:stretch>
        </p:blipFill>
        <p:spPr>
          <a:xfrm>
            <a:off x="6188075" y="2443062"/>
            <a:ext cx="5422900" cy="3417988"/>
          </a:xfrm>
        </p:spPr>
      </p:pic>
    </p:spTree>
    <p:extLst>
      <p:ext uri="{BB962C8B-B14F-4D97-AF65-F5344CB8AC3E}">
        <p14:creationId xmlns:p14="http://schemas.microsoft.com/office/powerpoint/2010/main" val="3794658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8646-070C-4F17-8DED-8D686389F89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70B094F-370D-400F-8B7B-4CC00475C9D4}"/>
              </a:ext>
            </a:extLst>
          </p:cNvPr>
          <p:cNvPicPr>
            <a:picLocks noGrp="1" noChangeAspect="1"/>
          </p:cNvPicPr>
          <p:nvPr>
            <p:ph sz="half" idx="1"/>
          </p:nvPr>
        </p:nvPicPr>
        <p:blipFill>
          <a:blip r:embed="rId2"/>
          <a:stretch>
            <a:fillRect/>
          </a:stretch>
        </p:blipFill>
        <p:spPr>
          <a:xfrm>
            <a:off x="581025" y="2448752"/>
            <a:ext cx="5422900" cy="3190809"/>
          </a:xfrm>
        </p:spPr>
      </p:pic>
      <p:pic>
        <p:nvPicPr>
          <p:cNvPr id="8" name="Content Placeholder 7">
            <a:extLst>
              <a:ext uri="{FF2B5EF4-FFF2-40B4-BE49-F238E27FC236}">
                <a16:creationId xmlns:a16="http://schemas.microsoft.com/office/drawing/2014/main" id="{B1652495-FE97-44A5-AEB3-AD9EC4A68E46}"/>
              </a:ext>
            </a:extLst>
          </p:cNvPr>
          <p:cNvPicPr>
            <a:picLocks noGrp="1" noChangeAspect="1"/>
          </p:cNvPicPr>
          <p:nvPr>
            <p:ph sz="half" idx="2"/>
          </p:nvPr>
        </p:nvPicPr>
        <p:blipFill>
          <a:blip r:embed="rId3"/>
          <a:stretch>
            <a:fillRect/>
          </a:stretch>
        </p:blipFill>
        <p:spPr>
          <a:xfrm>
            <a:off x="6188075" y="2507993"/>
            <a:ext cx="5422900" cy="3072326"/>
          </a:xfrm>
        </p:spPr>
      </p:pic>
    </p:spTree>
    <p:extLst>
      <p:ext uri="{BB962C8B-B14F-4D97-AF65-F5344CB8AC3E}">
        <p14:creationId xmlns:p14="http://schemas.microsoft.com/office/powerpoint/2010/main" val="3125148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7BB3-7C3D-4272-AE50-5F17D837A9B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D258817-4100-48FE-B53F-E021057FC67E}"/>
              </a:ext>
            </a:extLst>
          </p:cNvPr>
          <p:cNvPicPr>
            <a:picLocks noGrp="1" noChangeAspect="1"/>
          </p:cNvPicPr>
          <p:nvPr>
            <p:ph sz="half" idx="1"/>
          </p:nvPr>
        </p:nvPicPr>
        <p:blipFill>
          <a:blip r:embed="rId2"/>
          <a:stretch>
            <a:fillRect/>
          </a:stretch>
        </p:blipFill>
        <p:spPr>
          <a:xfrm>
            <a:off x="581025" y="3113806"/>
            <a:ext cx="5422900" cy="1860701"/>
          </a:xfrm>
        </p:spPr>
      </p:pic>
      <p:pic>
        <p:nvPicPr>
          <p:cNvPr id="8" name="Content Placeholder 7">
            <a:extLst>
              <a:ext uri="{FF2B5EF4-FFF2-40B4-BE49-F238E27FC236}">
                <a16:creationId xmlns:a16="http://schemas.microsoft.com/office/drawing/2014/main" id="{F5A856A6-0D57-4E30-A311-02BE20BB19B1}"/>
              </a:ext>
            </a:extLst>
          </p:cNvPr>
          <p:cNvPicPr>
            <a:picLocks noGrp="1" noChangeAspect="1"/>
          </p:cNvPicPr>
          <p:nvPr>
            <p:ph sz="half" idx="2"/>
          </p:nvPr>
        </p:nvPicPr>
        <p:blipFill>
          <a:blip r:embed="rId3"/>
          <a:stretch>
            <a:fillRect/>
          </a:stretch>
        </p:blipFill>
        <p:spPr>
          <a:xfrm>
            <a:off x="6188075" y="2486988"/>
            <a:ext cx="5422900" cy="3114336"/>
          </a:xfrm>
        </p:spPr>
      </p:pic>
    </p:spTree>
    <p:extLst>
      <p:ext uri="{BB962C8B-B14F-4D97-AF65-F5344CB8AC3E}">
        <p14:creationId xmlns:p14="http://schemas.microsoft.com/office/powerpoint/2010/main" val="3171652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0E51-3D57-4D02-A373-DCEB32D00E2B}"/>
              </a:ext>
            </a:extLst>
          </p:cNvPr>
          <p:cNvSpPr>
            <a:spLocks noGrp="1"/>
          </p:cNvSpPr>
          <p:nvPr>
            <p:ph type="title"/>
          </p:nvPr>
        </p:nvSpPr>
        <p:spPr/>
        <p:txBody>
          <a:bodyPr>
            <a:noAutofit/>
          </a:bodyPr>
          <a:lstStyle/>
          <a:p>
            <a:r>
              <a:rPr lang="en-US" sz="6600" dirty="0">
                <a:solidFill>
                  <a:srgbClr val="FF0000"/>
                </a:solidFill>
              </a:rPr>
              <a:t>CONCLUSION</a:t>
            </a:r>
            <a:endParaRPr lang="en-IN" sz="6600" dirty="0">
              <a:solidFill>
                <a:srgbClr val="FF0000"/>
              </a:solidFill>
            </a:endParaRPr>
          </a:p>
        </p:txBody>
      </p:sp>
      <p:sp>
        <p:nvSpPr>
          <p:cNvPr id="3" name="Content Placeholder 2">
            <a:extLst>
              <a:ext uri="{FF2B5EF4-FFF2-40B4-BE49-F238E27FC236}">
                <a16:creationId xmlns:a16="http://schemas.microsoft.com/office/drawing/2014/main" id="{D84504B3-6630-42B6-AA3B-D3D3A7DE96B5}"/>
              </a:ext>
            </a:extLst>
          </p:cNvPr>
          <p:cNvSpPr>
            <a:spLocks noGrp="1"/>
          </p:cNvSpPr>
          <p:nvPr>
            <p:ph sz="half" idx="1"/>
          </p:nvPr>
        </p:nvSpPr>
        <p:spPr>
          <a:xfrm>
            <a:off x="581192" y="2228003"/>
            <a:ext cx="11029615" cy="3633047"/>
          </a:xfrm>
        </p:spPr>
        <p:txBody>
          <a:bodyPr>
            <a:normAutofit/>
          </a:bodyPr>
          <a:lstStyle/>
          <a:p>
            <a:r>
              <a:rPr lang="en-US" sz="3600" dirty="0">
                <a:solidFill>
                  <a:srgbClr val="7030A0"/>
                </a:solidFill>
              </a:rPr>
              <a:t>The application program has been successfully implemented using experimental cases and the language used – C.  This application works for other functions that make it easy to search, delete, edit, and remember our peer information</a:t>
            </a:r>
            <a:r>
              <a:rPr lang="en-US" dirty="0">
                <a:solidFill>
                  <a:srgbClr val="7030A0"/>
                </a:solidFill>
              </a:rPr>
              <a:t>.</a:t>
            </a:r>
            <a:endParaRPr lang="en-IN" dirty="0">
              <a:solidFill>
                <a:srgbClr val="7030A0"/>
              </a:solidFill>
            </a:endParaRPr>
          </a:p>
        </p:txBody>
      </p:sp>
    </p:spTree>
    <p:extLst>
      <p:ext uri="{BB962C8B-B14F-4D97-AF65-F5344CB8AC3E}">
        <p14:creationId xmlns:p14="http://schemas.microsoft.com/office/powerpoint/2010/main" val="214265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A245-2F76-435C-B6F4-FF4D868375E7}"/>
              </a:ext>
            </a:extLst>
          </p:cNvPr>
          <p:cNvSpPr>
            <a:spLocks noGrp="1"/>
          </p:cNvSpPr>
          <p:nvPr>
            <p:ph type="title"/>
          </p:nvPr>
        </p:nvSpPr>
        <p:spPr/>
        <p:txBody>
          <a:bodyPr>
            <a:noAutofit/>
          </a:bodyPr>
          <a:lstStyle/>
          <a:p>
            <a:r>
              <a:rPr lang="en-US" sz="7200" dirty="0">
                <a:solidFill>
                  <a:srgbClr val="FF0000"/>
                </a:solidFill>
              </a:rPr>
              <a:t>Introduction</a:t>
            </a:r>
            <a:endParaRPr lang="en-IN" sz="7200" dirty="0">
              <a:solidFill>
                <a:srgbClr val="FF0000"/>
              </a:solidFill>
            </a:endParaRPr>
          </a:p>
        </p:txBody>
      </p:sp>
      <p:sp>
        <p:nvSpPr>
          <p:cNvPr id="3" name="Content Placeholder 2">
            <a:extLst>
              <a:ext uri="{FF2B5EF4-FFF2-40B4-BE49-F238E27FC236}">
                <a16:creationId xmlns:a16="http://schemas.microsoft.com/office/drawing/2014/main" id="{ACE8FE2E-BB0F-422A-9C5F-6278BD9C74EB}"/>
              </a:ext>
            </a:extLst>
          </p:cNvPr>
          <p:cNvSpPr>
            <a:spLocks noGrp="1"/>
          </p:cNvSpPr>
          <p:nvPr>
            <p:ph idx="1"/>
          </p:nvPr>
        </p:nvSpPr>
        <p:spPr/>
        <p:txBody>
          <a:bodyPr>
            <a:normAutofit/>
          </a:bodyPr>
          <a:lstStyle/>
          <a:p>
            <a:r>
              <a:rPr lang="en-IN" sz="2000" dirty="0">
                <a:solidFill>
                  <a:srgbClr val="00B050"/>
                </a:solidFill>
              </a:rPr>
              <a:t>Phonebook is a very simple mini project in C that can help you understand the basic concepts of functions, file handling, and data structure. This application will teach you how to add, list, modify or edit, search and delete data to/from the file.</a:t>
            </a:r>
          </a:p>
          <a:p>
            <a:endParaRPr lang="en-US" sz="2000" dirty="0">
              <a:solidFill>
                <a:srgbClr val="00B050"/>
              </a:solidFill>
            </a:endParaRPr>
          </a:p>
          <a:p>
            <a:pPr marL="0" indent="0">
              <a:buNone/>
            </a:pPr>
            <a:endParaRPr lang="en-IN" sz="2000" dirty="0">
              <a:solidFill>
                <a:srgbClr val="00B050"/>
              </a:solidFill>
            </a:endParaRPr>
          </a:p>
          <a:p>
            <a:r>
              <a:rPr lang="en-IN" sz="2000" dirty="0">
                <a:solidFill>
                  <a:srgbClr val="00B050"/>
                </a:solidFill>
              </a:rPr>
              <a:t>Adding new records, listing them, modifying them and updating, searching for contacts saved, and deleting the phonebook records are the basic functions that make up the main menu of this Phonebook application.</a:t>
            </a:r>
          </a:p>
          <a:p>
            <a:endParaRPr lang="en-IN" sz="2000" dirty="0">
              <a:solidFill>
                <a:srgbClr val="00B050"/>
              </a:solidFill>
            </a:endParaRPr>
          </a:p>
        </p:txBody>
      </p:sp>
    </p:spTree>
    <p:extLst>
      <p:ext uri="{BB962C8B-B14F-4D97-AF65-F5344CB8AC3E}">
        <p14:creationId xmlns:p14="http://schemas.microsoft.com/office/powerpoint/2010/main" val="153401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621625"/>
            <a:ext cx="7213600" cy="668476"/>
          </a:xfrm>
        </p:spPr>
        <p:txBody>
          <a:bodyPr anchor="ctr">
            <a:normAutofit fontScale="90000"/>
          </a:bodyPr>
          <a:lstStyle/>
          <a:p>
            <a:pPr algn="ctr"/>
            <a:r>
              <a:rPr lang="en-US" sz="4400" dirty="0">
                <a:solidFill>
                  <a:srgbClr val="FFFF00"/>
                </a:solidFill>
              </a:rPr>
              <a:t>TEAM MEMBER</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2161259"/>
              </p:ext>
            </p:extLst>
          </p:nvPr>
        </p:nvGraphicFramePr>
        <p:xfrm>
          <a:off x="719571" y="1355971"/>
          <a:ext cx="6768349" cy="4406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9818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621625"/>
            <a:ext cx="7213600" cy="668476"/>
          </a:xfrm>
        </p:spPr>
        <p:txBody>
          <a:bodyPr anchor="ctr">
            <a:normAutofit fontScale="90000"/>
          </a:bodyPr>
          <a:lstStyle/>
          <a:p>
            <a:pPr algn="ctr"/>
            <a:r>
              <a:rPr lang="en-US" sz="4400" dirty="0">
                <a:solidFill>
                  <a:srgbClr val="FFFF00"/>
                </a:solidFill>
              </a:rPr>
              <a:t>TEAM MEMBER</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834586411"/>
              </p:ext>
            </p:extLst>
          </p:nvPr>
        </p:nvGraphicFramePr>
        <p:xfrm>
          <a:off x="719571" y="1355971"/>
          <a:ext cx="6768349" cy="4406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7951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6B16-8559-444A-966E-47C262D0986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717E240-91DF-40CF-8FAE-5714FCA6EFFE}"/>
              </a:ext>
            </a:extLst>
          </p:cNvPr>
          <p:cNvSpPr>
            <a:spLocks noGrp="1"/>
          </p:cNvSpPr>
          <p:nvPr>
            <p:ph idx="1"/>
          </p:nvPr>
        </p:nvSpPr>
        <p:spPr/>
        <p:txBody>
          <a:bodyPr>
            <a:noAutofit/>
          </a:bodyPr>
          <a:lstStyle/>
          <a:p>
            <a:r>
              <a:rPr lang="en-IN" sz="2000" dirty="0">
                <a:solidFill>
                  <a:srgbClr val="00B050"/>
                </a:solidFill>
              </a:rPr>
              <a:t>Personal information such as name, gender, phone </a:t>
            </a:r>
            <a:r>
              <a:rPr lang="en-IN" sz="2000" dirty="0" err="1">
                <a:solidFill>
                  <a:srgbClr val="00B050"/>
                </a:solidFill>
              </a:rPr>
              <a:t>number,email</a:t>
            </a:r>
            <a:r>
              <a:rPr lang="en-IN" sz="2000" dirty="0">
                <a:solidFill>
                  <a:srgbClr val="00B050"/>
                </a:solidFill>
              </a:rPr>
              <a:t> and address are asked while adding a record into the Phonebook. These records can then be modified, listed, searched for and removed.</a:t>
            </a:r>
          </a:p>
          <a:p>
            <a:endParaRPr lang="en-US" sz="2000" dirty="0">
              <a:solidFill>
                <a:srgbClr val="00B050"/>
              </a:solidFill>
            </a:endParaRPr>
          </a:p>
          <a:p>
            <a:endParaRPr lang="en-IN" sz="2000" dirty="0">
              <a:solidFill>
                <a:srgbClr val="00B050"/>
              </a:solidFill>
            </a:endParaRPr>
          </a:p>
          <a:p>
            <a:r>
              <a:rPr lang="en-IN" sz="2000" dirty="0">
                <a:solidFill>
                  <a:srgbClr val="00B050"/>
                </a:solidFill>
              </a:rPr>
              <a:t>I have used many functions in this mini project. These functions are easy to understand as their name only signifies their respective operations.</a:t>
            </a:r>
          </a:p>
          <a:p>
            <a:endParaRPr lang="en-IN" sz="2000" dirty="0">
              <a:solidFill>
                <a:srgbClr val="00B050"/>
              </a:solidFill>
            </a:endParaRPr>
          </a:p>
          <a:p>
            <a:endParaRPr lang="en-IN" sz="2000" dirty="0">
              <a:solidFill>
                <a:srgbClr val="00B050"/>
              </a:solidFill>
            </a:endParaRPr>
          </a:p>
          <a:p>
            <a:endParaRPr lang="en-IN" sz="2000" dirty="0">
              <a:solidFill>
                <a:srgbClr val="00B050"/>
              </a:solidFill>
            </a:endParaRPr>
          </a:p>
        </p:txBody>
      </p:sp>
    </p:spTree>
    <p:extLst>
      <p:ext uri="{BB962C8B-B14F-4D97-AF65-F5344CB8AC3E}">
        <p14:creationId xmlns:p14="http://schemas.microsoft.com/office/powerpoint/2010/main" val="371652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9FD4-7874-45F3-9640-7F9B14DD6827}"/>
              </a:ext>
            </a:extLst>
          </p:cNvPr>
          <p:cNvSpPr>
            <a:spLocks noGrp="1"/>
          </p:cNvSpPr>
          <p:nvPr>
            <p:ph type="title"/>
          </p:nvPr>
        </p:nvSpPr>
        <p:spPr/>
        <p:txBody>
          <a:bodyPr>
            <a:noAutofit/>
          </a:bodyPr>
          <a:lstStyle/>
          <a:p>
            <a:r>
              <a:rPr lang="en-US" sz="7200" dirty="0">
                <a:solidFill>
                  <a:srgbClr val="FFFF00"/>
                </a:solidFill>
              </a:rPr>
              <a:t>Aim of the project</a:t>
            </a:r>
            <a:endParaRPr lang="en-IN" sz="7200" dirty="0">
              <a:solidFill>
                <a:srgbClr val="FFFF00"/>
              </a:solidFill>
            </a:endParaRPr>
          </a:p>
        </p:txBody>
      </p:sp>
      <p:sp>
        <p:nvSpPr>
          <p:cNvPr id="3" name="Content Placeholder 2">
            <a:extLst>
              <a:ext uri="{FF2B5EF4-FFF2-40B4-BE49-F238E27FC236}">
                <a16:creationId xmlns:a16="http://schemas.microsoft.com/office/drawing/2014/main" id="{FC2E538E-5E52-4B69-B2EC-2C7D0884BB9D}"/>
              </a:ext>
            </a:extLst>
          </p:cNvPr>
          <p:cNvSpPr>
            <a:spLocks noGrp="1"/>
          </p:cNvSpPr>
          <p:nvPr>
            <p:ph idx="1"/>
          </p:nvPr>
        </p:nvSpPr>
        <p:spPr/>
        <p:txBody>
          <a:bodyPr>
            <a:normAutofit/>
          </a:bodyPr>
          <a:lstStyle/>
          <a:p>
            <a:r>
              <a:rPr lang="en-US" sz="2400" dirty="0">
                <a:solidFill>
                  <a:srgbClr val="00B0F0"/>
                </a:solidFill>
              </a:rPr>
              <a:t>To develop a “Phonebook contact” application using c programming.</a:t>
            </a:r>
          </a:p>
          <a:p>
            <a:endParaRPr lang="en-US" sz="2400" dirty="0">
              <a:solidFill>
                <a:srgbClr val="00B0F0"/>
              </a:solidFill>
            </a:endParaRPr>
          </a:p>
          <a:p>
            <a:r>
              <a:rPr lang="en-US" sz="2400" dirty="0">
                <a:solidFill>
                  <a:srgbClr val="00B0F0"/>
                </a:solidFill>
              </a:rPr>
              <a:t>This program is very useful nowadays to store complete information under a single contact number.</a:t>
            </a:r>
          </a:p>
          <a:p>
            <a:endParaRPr lang="en-US" sz="2400" dirty="0">
              <a:solidFill>
                <a:srgbClr val="00B0F0"/>
              </a:solidFill>
            </a:endParaRPr>
          </a:p>
          <a:p>
            <a:r>
              <a:rPr lang="en-US" sz="2400" dirty="0">
                <a:solidFill>
                  <a:srgbClr val="00B0F0"/>
                </a:solidFill>
              </a:rPr>
              <a:t>This program also has options for deletion and modification of the entered contact number.</a:t>
            </a:r>
            <a:endParaRPr lang="en-IN" sz="2400" dirty="0">
              <a:solidFill>
                <a:srgbClr val="00B0F0"/>
              </a:solidFill>
            </a:endParaRPr>
          </a:p>
          <a:p>
            <a:endParaRPr lang="en-IN" sz="2400" dirty="0">
              <a:solidFill>
                <a:srgbClr val="00B0F0"/>
              </a:solidFill>
            </a:endParaRPr>
          </a:p>
        </p:txBody>
      </p:sp>
    </p:spTree>
    <p:extLst>
      <p:ext uri="{BB962C8B-B14F-4D97-AF65-F5344CB8AC3E}">
        <p14:creationId xmlns:p14="http://schemas.microsoft.com/office/powerpoint/2010/main" val="421610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8846-2A3B-4D61-BF2D-9586E71A5C57}"/>
              </a:ext>
            </a:extLst>
          </p:cNvPr>
          <p:cNvSpPr>
            <a:spLocks noGrp="1"/>
          </p:cNvSpPr>
          <p:nvPr>
            <p:ph type="title"/>
          </p:nvPr>
        </p:nvSpPr>
        <p:spPr/>
        <p:txBody>
          <a:bodyPr>
            <a:noAutofit/>
          </a:bodyPr>
          <a:lstStyle/>
          <a:p>
            <a:r>
              <a:rPr lang="en-US" sz="5400" dirty="0">
                <a:solidFill>
                  <a:schemeClr val="accent3">
                    <a:lumMod val="75000"/>
                  </a:schemeClr>
                </a:solidFill>
              </a:rPr>
              <a:t>Advantages &amp; Disadvantages</a:t>
            </a:r>
            <a:endParaRPr lang="en-IN" sz="5400" dirty="0">
              <a:solidFill>
                <a:schemeClr val="accent3">
                  <a:lumMod val="75000"/>
                </a:schemeClr>
              </a:solidFill>
            </a:endParaRPr>
          </a:p>
        </p:txBody>
      </p:sp>
      <p:sp>
        <p:nvSpPr>
          <p:cNvPr id="3" name="Content Placeholder 2">
            <a:extLst>
              <a:ext uri="{FF2B5EF4-FFF2-40B4-BE49-F238E27FC236}">
                <a16:creationId xmlns:a16="http://schemas.microsoft.com/office/drawing/2014/main" id="{B6D90588-4610-4EBE-9D19-8A3668DD4FFF}"/>
              </a:ext>
            </a:extLst>
          </p:cNvPr>
          <p:cNvSpPr>
            <a:spLocks noGrp="1"/>
          </p:cNvSpPr>
          <p:nvPr>
            <p:ph idx="1"/>
          </p:nvPr>
        </p:nvSpPr>
        <p:spPr/>
        <p:txBody>
          <a:bodyPr>
            <a:normAutofit/>
          </a:bodyPr>
          <a:lstStyle/>
          <a:p>
            <a:r>
              <a:rPr lang="en-US" sz="2400" dirty="0"/>
              <a:t>For It becomes easy for the user to store complete information( </a:t>
            </a:r>
            <a:r>
              <a:rPr lang="en-US" sz="2400" dirty="0" err="1"/>
              <a:t>i.e</a:t>
            </a:r>
            <a:r>
              <a:rPr lang="en-US" sz="2400" dirty="0"/>
              <a:t> e-mail id, address) about his contact.</a:t>
            </a:r>
          </a:p>
          <a:p>
            <a:r>
              <a:rPr lang="en-US" sz="2400" dirty="0"/>
              <a:t>It is easy for the user to just search his required contact number by just typing the name of the contact.</a:t>
            </a:r>
          </a:p>
          <a:p>
            <a:r>
              <a:rPr lang="en-US" sz="2400" dirty="0"/>
              <a:t>Some times it becomes difficult to store more contacts(</a:t>
            </a:r>
            <a:r>
              <a:rPr lang="en-US" sz="2400" dirty="0" err="1"/>
              <a:t>i.e</a:t>
            </a:r>
            <a:r>
              <a:rPr lang="en-US" sz="2400" dirty="0"/>
              <a:t> over 150)</a:t>
            </a:r>
          </a:p>
          <a:p>
            <a:r>
              <a:rPr lang="en-US" sz="2400" dirty="0"/>
              <a:t>It becomes even difficult to store contacts with two or more contact numbers.</a:t>
            </a:r>
            <a:endParaRPr lang="en-IN" sz="2400" dirty="0"/>
          </a:p>
          <a:p>
            <a:endParaRPr lang="en-IN" sz="2400" dirty="0"/>
          </a:p>
        </p:txBody>
      </p:sp>
    </p:spTree>
    <p:extLst>
      <p:ext uri="{BB962C8B-B14F-4D97-AF65-F5344CB8AC3E}">
        <p14:creationId xmlns:p14="http://schemas.microsoft.com/office/powerpoint/2010/main" val="413861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AEF5-86D8-4A53-B805-A1A583FF150B}"/>
              </a:ext>
            </a:extLst>
          </p:cNvPr>
          <p:cNvSpPr>
            <a:spLocks noGrp="1"/>
          </p:cNvSpPr>
          <p:nvPr>
            <p:ph type="title"/>
          </p:nvPr>
        </p:nvSpPr>
        <p:spPr/>
        <p:txBody>
          <a:bodyPr>
            <a:noAutofit/>
          </a:bodyPr>
          <a:lstStyle/>
          <a:p>
            <a:r>
              <a:rPr lang="en-US" sz="7200" dirty="0">
                <a:solidFill>
                  <a:srgbClr val="92D050"/>
                </a:solidFill>
              </a:rPr>
              <a:t>Design</a:t>
            </a:r>
            <a:endParaRPr lang="en-IN" sz="7200" dirty="0">
              <a:solidFill>
                <a:srgbClr val="92D050"/>
              </a:solidFill>
            </a:endParaRPr>
          </a:p>
        </p:txBody>
      </p:sp>
      <p:sp>
        <p:nvSpPr>
          <p:cNvPr id="3" name="Content Placeholder 2">
            <a:extLst>
              <a:ext uri="{FF2B5EF4-FFF2-40B4-BE49-F238E27FC236}">
                <a16:creationId xmlns:a16="http://schemas.microsoft.com/office/drawing/2014/main" id="{494CC583-A86A-4CCB-94A7-3C7CD9B79275}"/>
              </a:ext>
            </a:extLst>
          </p:cNvPr>
          <p:cNvSpPr>
            <a:spLocks noGrp="1"/>
          </p:cNvSpPr>
          <p:nvPr>
            <p:ph idx="1"/>
          </p:nvPr>
        </p:nvSpPr>
        <p:spPr>
          <a:xfrm>
            <a:off x="581192" y="2397760"/>
            <a:ext cx="11029615" cy="3461039"/>
          </a:xfrm>
        </p:spPr>
        <p:txBody>
          <a:bodyPr>
            <a:normAutofit fontScale="92500" lnSpcReduction="20000"/>
          </a:bodyPr>
          <a:lstStyle/>
          <a:p>
            <a:r>
              <a:rPr lang="en-US" sz="3600" dirty="0">
                <a:solidFill>
                  <a:srgbClr val="7030A0"/>
                </a:solidFill>
              </a:rPr>
              <a:t>The present program consists of the following modules:</a:t>
            </a:r>
          </a:p>
          <a:p>
            <a:pPr lvl="1"/>
            <a:r>
              <a:rPr lang="en-US" sz="3200" dirty="0">
                <a:solidFill>
                  <a:srgbClr val="7030A0"/>
                </a:solidFill>
              </a:rPr>
              <a:t>Preprocessor</a:t>
            </a:r>
            <a:r>
              <a:rPr lang="en-IN" sz="3200" dirty="0">
                <a:solidFill>
                  <a:srgbClr val="7030A0"/>
                </a:solidFill>
              </a:rPr>
              <a:t> commands.</a:t>
            </a:r>
          </a:p>
          <a:p>
            <a:pPr lvl="1"/>
            <a:r>
              <a:rPr lang="en-US" sz="3200" dirty="0">
                <a:solidFill>
                  <a:srgbClr val="7030A0"/>
                </a:solidFill>
              </a:rPr>
              <a:t>Structures.</a:t>
            </a:r>
          </a:p>
          <a:p>
            <a:pPr lvl="1"/>
            <a:r>
              <a:rPr lang="en-US" sz="3200" dirty="0">
                <a:solidFill>
                  <a:srgbClr val="7030A0"/>
                </a:solidFill>
              </a:rPr>
              <a:t>Functions</a:t>
            </a:r>
          </a:p>
          <a:p>
            <a:pPr lvl="1"/>
            <a:r>
              <a:rPr lang="en-US" sz="3200" dirty="0">
                <a:solidFill>
                  <a:srgbClr val="7030A0"/>
                </a:solidFill>
              </a:rPr>
              <a:t>Variables</a:t>
            </a:r>
          </a:p>
          <a:p>
            <a:pPr lvl="1"/>
            <a:r>
              <a:rPr lang="en-US" sz="3200" dirty="0">
                <a:solidFill>
                  <a:srgbClr val="7030A0"/>
                </a:solidFill>
              </a:rPr>
              <a:t>Statements &amp; Expressions.</a:t>
            </a:r>
          </a:p>
          <a:p>
            <a:pPr marL="457200" lvl="1" indent="0">
              <a:buNone/>
            </a:pPr>
            <a:endParaRPr lang="en-US" sz="3200" dirty="0">
              <a:solidFill>
                <a:srgbClr val="7030A0"/>
              </a:solidFill>
            </a:endParaRPr>
          </a:p>
          <a:p>
            <a:endParaRPr lang="en-IN" dirty="0">
              <a:solidFill>
                <a:srgbClr val="7030A0"/>
              </a:solidFill>
            </a:endParaRPr>
          </a:p>
        </p:txBody>
      </p:sp>
    </p:spTree>
    <p:extLst>
      <p:ext uri="{BB962C8B-B14F-4D97-AF65-F5344CB8AC3E}">
        <p14:creationId xmlns:p14="http://schemas.microsoft.com/office/powerpoint/2010/main" val="394176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212A-0CE0-4F31-84CF-494D3FEB8245}"/>
              </a:ext>
            </a:extLst>
          </p:cNvPr>
          <p:cNvSpPr>
            <a:spLocks noGrp="1"/>
          </p:cNvSpPr>
          <p:nvPr>
            <p:ph type="title"/>
          </p:nvPr>
        </p:nvSpPr>
        <p:spPr/>
        <p:txBody>
          <a:bodyPr>
            <a:noAutofit/>
          </a:bodyPr>
          <a:lstStyle/>
          <a:p>
            <a:r>
              <a:rPr lang="en-US" sz="6600" dirty="0">
                <a:solidFill>
                  <a:srgbClr val="99FFCC"/>
                </a:solidFill>
              </a:rPr>
              <a:t>Module -1(Header files)</a:t>
            </a:r>
            <a:endParaRPr lang="en-IN" sz="6600" dirty="0">
              <a:solidFill>
                <a:srgbClr val="99FFCC"/>
              </a:solidFill>
            </a:endParaRPr>
          </a:p>
        </p:txBody>
      </p:sp>
      <p:sp>
        <p:nvSpPr>
          <p:cNvPr id="3" name="Content Placeholder 2">
            <a:extLst>
              <a:ext uri="{FF2B5EF4-FFF2-40B4-BE49-F238E27FC236}">
                <a16:creationId xmlns:a16="http://schemas.microsoft.com/office/drawing/2014/main" id="{BCAB8174-E5E8-4488-9130-33EAD94022A8}"/>
              </a:ext>
            </a:extLst>
          </p:cNvPr>
          <p:cNvSpPr>
            <a:spLocks noGrp="1"/>
          </p:cNvSpPr>
          <p:nvPr>
            <p:ph idx="1"/>
          </p:nvPr>
        </p:nvSpPr>
        <p:spPr/>
        <p:txBody>
          <a:bodyPr>
            <a:normAutofit/>
          </a:bodyPr>
          <a:lstStyle/>
          <a:p>
            <a:r>
              <a:rPr lang="en-IN" sz="3200" dirty="0">
                <a:solidFill>
                  <a:srgbClr val="FFC000"/>
                </a:solidFill>
              </a:rPr>
              <a:t>#include&lt;stdio.h&gt;</a:t>
            </a:r>
          </a:p>
          <a:p>
            <a:r>
              <a:rPr lang="en-IN" sz="3200" dirty="0">
                <a:solidFill>
                  <a:srgbClr val="FFC000"/>
                </a:solidFill>
              </a:rPr>
              <a:t>#include&lt;conio.h&gt;</a:t>
            </a:r>
          </a:p>
          <a:p>
            <a:r>
              <a:rPr lang="en-IN" sz="3200" dirty="0">
                <a:solidFill>
                  <a:srgbClr val="FFC000"/>
                </a:solidFill>
              </a:rPr>
              <a:t>#include&lt;string.h&gt;</a:t>
            </a:r>
          </a:p>
          <a:p>
            <a:r>
              <a:rPr lang="en-IN" sz="3200" dirty="0">
                <a:solidFill>
                  <a:srgbClr val="FFC000"/>
                </a:solidFill>
              </a:rPr>
              <a:t>#include&lt;stdlib.h&gt;</a:t>
            </a:r>
          </a:p>
          <a:p>
            <a:r>
              <a:rPr lang="en-IN" sz="3200" dirty="0">
                <a:solidFill>
                  <a:srgbClr val="FFC000"/>
                </a:solidFill>
              </a:rPr>
              <a:t>#include&lt;windows.h&gt;</a:t>
            </a:r>
          </a:p>
        </p:txBody>
      </p:sp>
    </p:spTree>
    <p:extLst>
      <p:ext uri="{BB962C8B-B14F-4D97-AF65-F5344CB8AC3E}">
        <p14:creationId xmlns:p14="http://schemas.microsoft.com/office/powerpoint/2010/main" val="421739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606E-B937-43C1-BAB7-0B7708CA38FB}"/>
              </a:ext>
            </a:extLst>
          </p:cNvPr>
          <p:cNvSpPr>
            <a:spLocks noGrp="1"/>
          </p:cNvSpPr>
          <p:nvPr>
            <p:ph type="title"/>
          </p:nvPr>
        </p:nvSpPr>
        <p:spPr/>
        <p:txBody>
          <a:bodyPr>
            <a:normAutofit/>
          </a:bodyPr>
          <a:lstStyle/>
          <a:p>
            <a:r>
              <a:rPr lang="en-US" sz="3600" dirty="0">
                <a:solidFill>
                  <a:srgbClr val="00B050"/>
                </a:solidFill>
              </a:rPr>
              <a:t>Module-2(declaring structure &amp; functions)</a:t>
            </a:r>
            <a:endParaRPr lang="en-IN" sz="3600" dirty="0"/>
          </a:p>
        </p:txBody>
      </p:sp>
      <p:sp>
        <p:nvSpPr>
          <p:cNvPr id="3" name="Content Placeholder 2">
            <a:extLst>
              <a:ext uri="{FF2B5EF4-FFF2-40B4-BE49-F238E27FC236}">
                <a16:creationId xmlns:a16="http://schemas.microsoft.com/office/drawing/2014/main" id="{B9200D4A-5D09-442D-B1EE-2ABE1C354471}"/>
              </a:ext>
            </a:extLst>
          </p:cNvPr>
          <p:cNvSpPr>
            <a:spLocks noGrp="1"/>
          </p:cNvSpPr>
          <p:nvPr>
            <p:ph sz="half" idx="1"/>
          </p:nvPr>
        </p:nvSpPr>
        <p:spPr/>
        <p:txBody>
          <a:bodyPr>
            <a:normAutofit fontScale="62500" lnSpcReduction="20000"/>
          </a:bodyPr>
          <a:lstStyle/>
          <a:p>
            <a:r>
              <a:rPr lang="en-US" dirty="0"/>
              <a:t>struct person</a:t>
            </a:r>
          </a:p>
          <a:p>
            <a:r>
              <a:rPr lang="en-US" dirty="0"/>
              <a:t>{</a:t>
            </a:r>
          </a:p>
          <a:p>
            <a:r>
              <a:rPr lang="en-US" dirty="0"/>
              <a:t>	</a:t>
            </a:r>
          </a:p>
          <a:p>
            <a:r>
              <a:rPr lang="en-US" dirty="0"/>
              <a:t>	</a:t>
            </a:r>
          </a:p>
          <a:p>
            <a:r>
              <a:rPr lang="en-US" dirty="0"/>
              <a:t>    char name[35];</a:t>
            </a:r>
          </a:p>
          <a:p>
            <a:r>
              <a:rPr lang="en-US" dirty="0"/>
              <a:t>    char address[50];</a:t>
            </a:r>
          </a:p>
          <a:p>
            <a:r>
              <a:rPr lang="en-US" dirty="0"/>
              <a:t>     char </a:t>
            </a:r>
            <a:r>
              <a:rPr lang="en-US" dirty="0" err="1"/>
              <a:t>father_name</a:t>
            </a:r>
            <a:r>
              <a:rPr lang="en-US" dirty="0"/>
              <a:t>[35];</a:t>
            </a:r>
          </a:p>
          <a:p>
            <a:r>
              <a:rPr lang="en-US" dirty="0"/>
              <a:t>     char </a:t>
            </a:r>
            <a:r>
              <a:rPr lang="en-US" dirty="0" err="1"/>
              <a:t>mother_name</a:t>
            </a:r>
            <a:r>
              <a:rPr lang="en-US" dirty="0"/>
              <a:t>[30];</a:t>
            </a:r>
          </a:p>
          <a:p>
            <a:r>
              <a:rPr lang="en-US" dirty="0"/>
              <a:t>    long int </a:t>
            </a:r>
            <a:r>
              <a:rPr lang="en-US" dirty="0" err="1"/>
              <a:t>mble_no</a:t>
            </a:r>
            <a:r>
              <a:rPr lang="en-US" dirty="0"/>
              <a:t>;</a:t>
            </a:r>
          </a:p>
          <a:p>
            <a:r>
              <a:rPr lang="en-US" dirty="0"/>
              <a:t>    char sex[8];</a:t>
            </a:r>
          </a:p>
          <a:p>
            <a:r>
              <a:rPr lang="en-US" dirty="0"/>
              <a:t>    char mail[100];</a:t>
            </a:r>
          </a:p>
          <a:p>
            <a:r>
              <a:rPr lang="en-US" dirty="0"/>
              <a:t>    char </a:t>
            </a:r>
            <a:r>
              <a:rPr lang="en-US" dirty="0" err="1"/>
              <a:t>citizen_no</a:t>
            </a:r>
            <a:r>
              <a:rPr lang="en-US" dirty="0"/>
              <a:t>[20];</a:t>
            </a:r>
          </a:p>
          <a:p>
            <a:r>
              <a:rPr lang="en-US" dirty="0"/>
              <a:t>    </a:t>
            </a:r>
          </a:p>
          <a:p>
            <a:r>
              <a:rPr lang="en-US" dirty="0"/>
              <a:t> };</a:t>
            </a:r>
            <a:endParaRPr lang="en-IN" dirty="0"/>
          </a:p>
        </p:txBody>
      </p:sp>
      <p:sp>
        <p:nvSpPr>
          <p:cNvPr id="4" name="Content Placeholder 3">
            <a:extLst>
              <a:ext uri="{FF2B5EF4-FFF2-40B4-BE49-F238E27FC236}">
                <a16:creationId xmlns:a16="http://schemas.microsoft.com/office/drawing/2014/main" id="{E7967811-390B-4961-929C-F1160AA82257}"/>
              </a:ext>
            </a:extLst>
          </p:cNvPr>
          <p:cNvSpPr>
            <a:spLocks noGrp="1"/>
          </p:cNvSpPr>
          <p:nvPr>
            <p:ph sz="half" idx="2"/>
          </p:nvPr>
        </p:nvSpPr>
        <p:spPr/>
        <p:txBody>
          <a:bodyPr>
            <a:normAutofit fontScale="62500" lnSpcReduction="20000"/>
          </a:bodyPr>
          <a:lstStyle/>
          <a:p>
            <a:r>
              <a:rPr lang="en-IN" dirty="0"/>
              <a:t>void menu();</a:t>
            </a:r>
          </a:p>
          <a:p>
            <a:r>
              <a:rPr lang="en-IN" dirty="0"/>
              <a:t>void got();</a:t>
            </a:r>
          </a:p>
          <a:p>
            <a:r>
              <a:rPr lang="en-IN" dirty="0"/>
              <a:t>void start();</a:t>
            </a:r>
          </a:p>
          <a:p>
            <a:r>
              <a:rPr lang="en-IN" dirty="0"/>
              <a:t>void back();</a:t>
            </a:r>
          </a:p>
          <a:p>
            <a:r>
              <a:rPr lang="en-IN" dirty="0"/>
              <a:t>void </a:t>
            </a:r>
            <a:r>
              <a:rPr lang="en-IN" dirty="0" err="1"/>
              <a:t>addrecord</a:t>
            </a:r>
            <a:r>
              <a:rPr lang="en-IN" dirty="0"/>
              <a:t>();</a:t>
            </a:r>
          </a:p>
          <a:p>
            <a:r>
              <a:rPr lang="en-IN" dirty="0"/>
              <a:t>void </a:t>
            </a:r>
            <a:r>
              <a:rPr lang="en-IN" dirty="0" err="1"/>
              <a:t>listrecord</a:t>
            </a:r>
            <a:r>
              <a:rPr lang="en-IN" dirty="0"/>
              <a:t>();</a:t>
            </a:r>
          </a:p>
          <a:p>
            <a:r>
              <a:rPr lang="en-IN" dirty="0"/>
              <a:t>void </a:t>
            </a:r>
            <a:r>
              <a:rPr lang="en-IN" dirty="0" err="1"/>
              <a:t>modifyrecord</a:t>
            </a:r>
            <a:r>
              <a:rPr lang="en-IN" dirty="0"/>
              <a:t>();</a:t>
            </a:r>
          </a:p>
          <a:p>
            <a:r>
              <a:rPr lang="en-IN" dirty="0"/>
              <a:t>void </a:t>
            </a:r>
            <a:r>
              <a:rPr lang="en-IN" dirty="0" err="1"/>
              <a:t>deleterecord</a:t>
            </a:r>
            <a:r>
              <a:rPr lang="en-IN" dirty="0"/>
              <a:t>();</a:t>
            </a:r>
          </a:p>
          <a:p>
            <a:r>
              <a:rPr lang="en-IN" dirty="0"/>
              <a:t>void </a:t>
            </a:r>
            <a:r>
              <a:rPr lang="en-IN" dirty="0" err="1"/>
              <a:t>searchrecord</a:t>
            </a:r>
            <a:r>
              <a:rPr lang="en-IN" dirty="0"/>
              <a:t>();</a:t>
            </a:r>
          </a:p>
        </p:txBody>
      </p:sp>
    </p:spTree>
    <p:extLst>
      <p:ext uri="{BB962C8B-B14F-4D97-AF65-F5344CB8AC3E}">
        <p14:creationId xmlns:p14="http://schemas.microsoft.com/office/powerpoint/2010/main" val="39434975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142</TotalTime>
  <Words>2255</Words>
  <Application>Microsoft Office PowerPoint</Application>
  <PresentationFormat>Widescreen</PresentationFormat>
  <Paragraphs>378</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 ESSENCE</vt:lpstr>
      <vt:lpstr>Calibri</vt:lpstr>
      <vt:lpstr>Gill Sans MT</vt:lpstr>
      <vt:lpstr>Wingdings 2</vt:lpstr>
      <vt:lpstr>Dividend</vt:lpstr>
      <vt:lpstr>e</vt:lpstr>
      <vt:lpstr>Index</vt:lpstr>
      <vt:lpstr>Introduction</vt:lpstr>
      <vt:lpstr>PowerPoint Presentation</vt:lpstr>
      <vt:lpstr>Aim of the project</vt:lpstr>
      <vt:lpstr>Advantages &amp; Disadvantages</vt:lpstr>
      <vt:lpstr>Design</vt:lpstr>
      <vt:lpstr>Module -1(Header files)</vt:lpstr>
      <vt:lpstr>Module-2(declaring structure &amp; functions)</vt:lpstr>
      <vt:lpstr>Module-3(main function)</vt:lpstr>
      <vt:lpstr>PowerPoint Presentation</vt:lpstr>
      <vt:lpstr>Module -4(adding contacts)</vt:lpstr>
      <vt:lpstr>PowerPoint Presentation</vt:lpstr>
      <vt:lpstr>Module-5(list record)</vt:lpstr>
      <vt:lpstr>PowerPoint Presentation</vt:lpstr>
      <vt:lpstr>Module -6(Searching record)</vt:lpstr>
      <vt:lpstr>PowerPoint Presentation</vt:lpstr>
      <vt:lpstr>Module-7(Deleting record)</vt:lpstr>
      <vt:lpstr>PowerPoint Presentation</vt:lpstr>
      <vt:lpstr>PowerPoint Presentation</vt:lpstr>
      <vt:lpstr>Module-8(modifying search)</vt:lpstr>
      <vt:lpstr>PowerPoint Presentation</vt:lpstr>
      <vt:lpstr>PowerPoint Presentation</vt:lpstr>
      <vt:lpstr>PowerPoint Presentation</vt:lpstr>
      <vt:lpstr>PowerPoint Presentation</vt:lpstr>
      <vt:lpstr>OUTPUT</vt:lpstr>
      <vt:lpstr>PowerPoint Presentation</vt:lpstr>
      <vt:lpstr>PowerPoint Presentation</vt:lpstr>
      <vt:lpstr>CONCLUSION</vt:lpstr>
      <vt:lpstr>TEAM MEMBER</vt:lpstr>
      <vt:lpstr>TEAM MEMBER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utsav singh</dc:creator>
  <cp:lastModifiedBy>utsav singh</cp:lastModifiedBy>
  <cp:revision>2</cp:revision>
  <dcterms:created xsi:type="dcterms:W3CDTF">2021-11-23T14:54:14Z</dcterms:created>
  <dcterms:modified xsi:type="dcterms:W3CDTF">2021-11-24T04:37:04Z</dcterms:modified>
</cp:coreProperties>
</file>