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5214"/>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Data Cleaning</a:t>
          </a:r>
        </a:p>
      </dsp:txBody>
      <dsp:txXfrm>
        <a:off x="4543" y="155214"/>
        <a:ext cx="2065693" cy="653096"/>
      </dsp:txXfrm>
    </dsp:sp>
    <dsp:sp modelId="{9D677988-374B-4BBA-B73C-8BE59201B4AA}">
      <dsp:nvSpPr>
        <dsp:cNvPr id="0" name=""/>
        <dsp:cNvSpPr/>
      </dsp:nvSpPr>
      <dsp:spPr>
        <a:xfrm>
          <a:off x="427637" y="808310"/>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Import the collected data from web scraping</a:t>
          </a:r>
        </a:p>
        <a:p>
          <a:pPr marL="171450" lvl="1" indent="-171450" algn="l" defTabSz="800100">
            <a:lnSpc>
              <a:spcPct val="90000"/>
            </a:lnSpc>
            <a:spcBef>
              <a:spcPct val="0"/>
            </a:spcBef>
            <a:spcAft>
              <a:spcPct val="15000"/>
            </a:spcAft>
            <a:buChar char="•"/>
          </a:pPr>
          <a:r>
            <a:rPr lang="en-US" sz="1800" kern="1200" dirty="0"/>
            <a:t>Clean and format the records as per usage by using various imputation techniques</a:t>
          </a:r>
        </a:p>
      </dsp:txBody>
      <dsp:txXfrm>
        <a:off x="488139" y="868812"/>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27473"/>
        <a:ext cx="509592" cy="308578"/>
      </dsp:txXfrm>
    </dsp:sp>
    <dsp:sp modelId="{6BB0ABCB-2373-47ED-9774-278F8EE9E9B2}">
      <dsp:nvSpPr>
        <dsp:cNvPr id="0" name=""/>
        <dsp:cNvSpPr/>
      </dsp:nvSpPr>
      <dsp:spPr>
        <a:xfrm>
          <a:off x="3322843" y="155214"/>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Exploratory Data Analysis</a:t>
          </a:r>
        </a:p>
      </dsp:txBody>
      <dsp:txXfrm>
        <a:off x="3322843" y="155214"/>
        <a:ext cx="2065693" cy="653096"/>
      </dsp:txXfrm>
    </dsp:sp>
    <dsp:sp modelId="{93C83A52-6E6B-41FD-9424-D118FD751CED}">
      <dsp:nvSpPr>
        <dsp:cNvPr id="0" name=""/>
        <dsp:cNvSpPr/>
      </dsp:nvSpPr>
      <dsp:spPr>
        <a:xfrm>
          <a:off x="3745937" y="808310"/>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Check through all the dataset information like datatype, missing value, duplicate value etc.</a:t>
          </a:r>
        </a:p>
        <a:p>
          <a:pPr marL="171450" lvl="1" indent="-171450" algn="l" defTabSz="800100">
            <a:lnSpc>
              <a:spcPct val="90000"/>
            </a:lnSpc>
            <a:spcBef>
              <a:spcPct val="0"/>
            </a:spcBef>
            <a:spcAft>
              <a:spcPct val="15000"/>
            </a:spcAft>
            <a:buChar char="•"/>
          </a:pPr>
          <a:r>
            <a:rPr lang="en-US" sz="1800" kern="1200" dirty="0"/>
            <a:t>Analyze each and every data record to ensure we have usable information</a:t>
          </a:r>
        </a:p>
      </dsp:txBody>
      <dsp:txXfrm>
        <a:off x="3806439" y="868812"/>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27473"/>
        <a:ext cx="509592" cy="308578"/>
      </dsp:txXfrm>
    </dsp:sp>
    <dsp:sp modelId="{3E371716-205E-4EF6-A7ED-14278F63B034}">
      <dsp:nvSpPr>
        <dsp:cNvPr id="0" name=""/>
        <dsp:cNvSpPr/>
      </dsp:nvSpPr>
      <dsp:spPr>
        <a:xfrm>
          <a:off x="6641144" y="155214"/>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Visualization and Data Preprocessing</a:t>
          </a:r>
        </a:p>
      </dsp:txBody>
      <dsp:txXfrm>
        <a:off x="6641144" y="155214"/>
        <a:ext cx="2065693" cy="653096"/>
      </dsp:txXfrm>
    </dsp:sp>
    <dsp:sp modelId="{D91F2413-E4E3-4058-AF8C-E44208B5C14B}">
      <dsp:nvSpPr>
        <dsp:cNvPr id="0" name=""/>
        <dsp:cNvSpPr/>
      </dsp:nvSpPr>
      <dsp:spPr>
        <a:xfrm>
          <a:off x="7064238" y="808310"/>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 various visualization methods to check the data distribution identify presence of outliers and skewness</a:t>
          </a:r>
        </a:p>
        <a:p>
          <a:pPr marL="171450" lvl="1" indent="-171450" algn="l" defTabSz="800100">
            <a:lnSpc>
              <a:spcPct val="90000"/>
            </a:lnSpc>
            <a:spcBef>
              <a:spcPct val="0"/>
            </a:spcBef>
            <a:spcAft>
              <a:spcPct val="15000"/>
            </a:spcAft>
            <a:buChar char="•"/>
          </a:pPr>
          <a:r>
            <a:rPr lang="en-US" sz="1800" kern="1200" dirty="0"/>
            <a:t>Perform encoding and scaling methods</a:t>
          </a:r>
        </a:p>
      </dsp:txBody>
      <dsp:txXfrm>
        <a:off x="7124740" y="868812"/>
        <a:ext cx="1944689" cy="3068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97"/>
          <a:ext cx="2065693" cy="923781"/>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Building</a:t>
          </a:r>
        </a:p>
      </dsp:txBody>
      <dsp:txXfrm>
        <a:off x="4543" y="697"/>
        <a:ext cx="2065693" cy="615854"/>
      </dsp:txXfrm>
    </dsp:sp>
    <dsp:sp modelId="{9D677988-374B-4BBA-B73C-8BE59201B4AA}">
      <dsp:nvSpPr>
        <dsp:cNvPr id="0" name=""/>
        <dsp:cNvSpPr/>
      </dsp:nvSpPr>
      <dsp:spPr>
        <a:xfrm>
          <a:off x="427637" y="616552"/>
          <a:ext cx="2065693" cy="38785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Create appropriate Regression Machine Learning model function</a:t>
          </a:r>
        </a:p>
        <a:p>
          <a:pPr marL="171450" lvl="1" indent="-171450" algn="l" defTabSz="755650">
            <a:lnSpc>
              <a:spcPct val="90000"/>
            </a:lnSpc>
            <a:spcBef>
              <a:spcPct val="0"/>
            </a:spcBef>
            <a:spcAft>
              <a:spcPct val="15000"/>
            </a:spcAft>
            <a:buChar char="•"/>
          </a:pPr>
          <a:r>
            <a:rPr lang="en-US" sz="1700" kern="1200" dirty="0"/>
            <a:t>Need to ensure that whenever the regression function is called it is able to process all the necessary parameters</a:t>
          </a:r>
        </a:p>
      </dsp:txBody>
      <dsp:txXfrm>
        <a:off x="488139" y="677054"/>
        <a:ext cx="1944689" cy="3757546"/>
      </dsp:txXfrm>
    </dsp:sp>
    <dsp:sp modelId="{51EA4E37-9197-43C9-9502-961CC2F00719}">
      <dsp:nvSpPr>
        <dsp:cNvPr id="0" name=""/>
        <dsp:cNvSpPr/>
      </dsp:nvSpPr>
      <dsp:spPr>
        <a:xfrm>
          <a:off x="2383388" y="514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154335"/>
        <a:ext cx="509592" cy="308578"/>
      </dsp:txXfrm>
    </dsp:sp>
    <dsp:sp modelId="{6BB0ABCB-2373-47ED-9774-278F8EE9E9B2}">
      <dsp:nvSpPr>
        <dsp:cNvPr id="0" name=""/>
        <dsp:cNvSpPr/>
      </dsp:nvSpPr>
      <dsp:spPr>
        <a:xfrm>
          <a:off x="3322843" y="697"/>
          <a:ext cx="2065693" cy="923781"/>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Evaluation</a:t>
          </a:r>
        </a:p>
      </dsp:txBody>
      <dsp:txXfrm>
        <a:off x="3322843" y="697"/>
        <a:ext cx="2065693" cy="615854"/>
      </dsp:txXfrm>
    </dsp:sp>
    <dsp:sp modelId="{93C83A52-6E6B-41FD-9424-D118FD751CED}">
      <dsp:nvSpPr>
        <dsp:cNvPr id="0" name=""/>
        <dsp:cNvSpPr/>
      </dsp:nvSpPr>
      <dsp:spPr>
        <a:xfrm>
          <a:off x="3745937" y="616552"/>
          <a:ext cx="2065693" cy="38785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Usage of evaluation metrics to check the accuracy of the models over trained and test data inputs</a:t>
          </a:r>
        </a:p>
        <a:p>
          <a:pPr marL="171450" lvl="1" indent="-171450" algn="l" defTabSz="755650">
            <a:lnSpc>
              <a:spcPct val="90000"/>
            </a:lnSpc>
            <a:spcBef>
              <a:spcPct val="0"/>
            </a:spcBef>
            <a:spcAft>
              <a:spcPct val="15000"/>
            </a:spcAft>
            <a:buChar char="•"/>
          </a:pPr>
          <a:r>
            <a:rPr lang="en-US" sz="1700" kern="1200" dirty="0"/>
            <a:t>Ensure the cross validation techniques helps in reducing over fitting and under fitting data</a:t>
          </a:r>
        </a:p>
      </dsp:txBody>
      <dsp:txXfrm>
        <a:off x="3806439" y="677054"/>
        <a:ext cx="1944689" cy="3757546"/>
      </dsp:txXfrm>
    </dsp:sp>
    <dsp:sp modelId="{A66EA167-6AD2-4AA4-A421-59E2B4561DDF}">
      <dsp:nvSpPr>
        <dsp:cNvPr id="0" name=""/>
        <dsp:cNvSpPr/>
      </dsp:nvSpPr>
      <dsp:spPr>
        <a:xfrm>
          <a:off x="5701689" y="514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154335"/>
        <a:ext cx="509592" cy="308578"/>
      </dsp:txXfrm>
    </dsp:sp>
    <dsp:sp modelId="{3E371716-205E-4EF6-A7ED-14278F63B034}">
      <dsp:nvSpPr>
        <dsp:cNvPr id="0" name=""/>
        <dsp:cNvSpPr/>
      </dsp:nvSpPr>
      <dsp:spPr>
        <a:xfrm>
          <a:off x="6641144" y="697"/>
          <a:ext cx="2065693" cy="923781"/>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Hyperparameter Tuning Best Model</a:t>
          </a:r>
        </a:p>
      </dsp:txBody>
      <dsp:txXfrm>
        <a:off x="6641144" y="697"/>
        <a:ext cx="2065693" cy="615854"/>
      </dsp:txXfrm>
    </dsp:sp>
    <dsp:sp modelId="{D91F2413-E4E3-4058-AF8C-E44208B5C14B}">
      <dsp:nvSpPr>
        <dsp:cNvPr id="0" name=""/>
        <dsp:cNvSpPr/>
      </dsp:nvSpPr>
      <dsp:spPr>
        <a:xfrm>
          <a:off x="7064238" y="616552"/>
          <a:ext cx="2065693" cy="38785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Choosing the appropriate Regression Machine Learning model to check various parameter permutation and combinations</a:t>
          </a:r>
        </a:p>
        <a:p>
          <a:pPr marL="171450" lvl="1" indent="-171450" algn="l" defTabSz="755650">
            <a:lnSpc>
              <a:spcPct val="90000"/>
            </a:lnSpc>
            <a:spcBef>
              <a:spcPct val="0"/>
            </a:spcBef>
            <a:spcAft>
              <a:spcPct val="15000"/>
            </a:spcAft>
            <a:buChar char="•"/>
          </a:pPr>
          <a:r>
            <a:rPr lang="en-US" sz="1700" kern="1200" dirty="0"/>
            <a:t>Using Grid Search CV to obtain the best parameters that can be plugged into the selected model</a:t>
          </a:r>
        </a:p>
      </dsp:txBody>
      <dsp:txXfrm>
        <a:off x="7124740" y="677054"/>
        <a:ext cx="1944689" cy="37575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7ECB5B-5F1E-495B-9B73-C2AAECF37B7C}" type="datetimeFigureOut">
              <a:rPr lang="en-IN" smtClean="0"/>
              <a:t>10-9-22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141764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ECB5B-5F1E-495B-9B73-C2AAECF37B7C}" type="datetimeFigureOut">
              <a:rPr lang="en-IN" smtClean="0"/>
              <a:t>10-9-22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17503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ECB5B-5F1E-495B-9B73-C2AAECF37B7C}" type="datetimeFigureOut">
              <a:rPr lang="en-IN" smtClean="0"/>
              <a:t>10-9-22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364803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ECB5B-5F1E-495B-9B73-C2AAECF37B7C}" type="datetimeFigureOut">
              <a:rPr lang="en-IN" smtClean="0"/>
              <a:t>10-9-22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B90F1-19AF-43E0-9C3A-19C5D728C1F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2813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ECB5B-5F1E-495B-9B73-C2AAECF37B7C}" type="datetimeFigureOut">
              <a:rPr lang="en-IN" smtClean="0"/>
              <a:t>10-9-22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323575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7ECB5B-5F1E-495B-9B73-C2AAECF37B7C}" type="datetimeFigureOut">
              <a:rPr lang="en-IN" smtClean="0"/>
              <a:t>10-9-22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64297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7ECB5B-5F1E-495B-9B73-C2AAECF37B7C}" type="datetimeFigureOut">
              <a:rPr lang="en-IN" smtClean="0"/>
              <a:t>10-9-22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08015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ECB5B-5F1E-495B-9B73-C2AAECF37B7C}" type="datetimeFigureOut">
              <a:rPr lang="en-IN" smtClean="0"/>
              <a:t>10-9-22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78577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ECB5B-5F1E-495B-9B73-C2AAECF37B7C}" type="datetimeFigureOut">
              <a:rPr lang="en-IN" smtClean="0"/>
              <a:t>10-9-22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795736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978476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48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ECB5B-5F1E-495B-9B73-C2AAECF37B7C}" type="datetimeFigureOut">
              <a:rPr lang="en-IN" smtClean="0"/>
              <a:t>10-9-22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967578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04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85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9/10/2022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4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ECB5B-5F1E-495B-9B73-C2AAECF37B7C}" type="datetimeFigureOut">
              <a:rPr lang="en-IN" smtClean="0"/>
              <a:t>10-9-22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398611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ECB5B-5F1E-495B-9B73-C2AAECF37B7C}" type="datetimeFigureOut">
              <a:rPr lang="en-IN" smtClean="0"/>
              <a:t>10-9-22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36922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ECB5B-5F1E-495B-9B73-C2AAECF37B7C}" type="datetimeFigureOut">
              <a:rPr lang="en-IN" smtClean="0"/>
              <a:t>10-9-22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18690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ECB5B-5F1E-495B-9B73-C2AAECF37B7C}" type="datetimeFigureOut">
              <a:rPr lang="en-IN" smtClean="0"/>
              <a:t>10-9-22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2184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57ECB5B-5F1E-495B-9B73-C2AAECF37B7C}" type="datetimeFigureOut">
              <a:rPr lang="en-IN" smtClean="0"/>
              <a:t>10-9-22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18358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ECB5B-5F1E-495B-9B73-C2AAECF37B7C}" type="datetimeFigureOut">
              <a:rPr lang="en-IN" smtClean="0"/>
              <a:t>10-9-22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08486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ECB5B-5F1E-495B-9B73-C2AAECF37B7C}" type="datetimeFigureOut">
              <a:rPr lang="en-IN" smtClean="0"/>
              <a:t>10-9-22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22333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57ECB5B-5F1E-495B-9B73-C2AAECF37B7C}" type="datetimeFigureOut">
              <a:rPr lang="en-IN" smtClean="0"/>
              <a:t>10-9-22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5CB90F1-19AF-43E0-9C3A-19C5D728C1FB}" type="slidenum">
              <a:rPr lang="en-IN" smtClean="0"/>
              <a:t>‹#›</a:t>
            </a:fld>
            <a:endParaRPr lang="en-IN"/>
          </a:p>
        </p:txBody>
      </p:sp>
    </p:spTree>
    <p:extLst>
      <p:ext uri="{BB962C8B-B14F-4D97-AF65-F5344CB8AC3E}">
        <p14:creationId xmlns:p14="http://schemas.microsoft.com/office/powerpoint/2010/main" val="277464418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 y="0"/>
            <a:ext cx="12192000" cy="6858000"/>
          </a:xfrm>
          <a:solidFill>
            <a:schemeClr val="tx2">
              <a:lumMod val="75000"/>
            </a:schemeClr>
          </a:solidFill>
          <a:ln>
            <a:solidFill>
              <a:schemeClr val="accent2">
                <a:lumMod val="40000"/>
                <a:lumOff val="60000"/>
              </a:schemeClr>
            </a:solidFill>
          </a:ln>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1"/>
            <a:ext cx="4179375" cy="964107"/>
          </a:xfrm>
        </p:spPr>
        <p:txBody>
          <a:bodyPr>
            <a:normAutofit/>
          </a:bodyPr>
          <a:lstStyle/>
          <a:p>
            <a:r>
              <a:rPr lang="en-US" dirty="0"/>
              <a:t>Submitted by: </a:t>
            </a:r>
            <a:r>
              <a:rPr lang="en-US" dirty="0" err="1"/>
              <a:t>abhishek</a:t>
            </a:r>
            <a:r>
              <a:rPr lang="en-US" dirty="0"/>
              <a:t> </a:t>
            </a:r>
            <a:r>
              <a:rPr lang="en-US" dirty="0" err="1"/>
              <a:t>jain</a:t>
            </a:r>
            <a:endParaRPr lang="en-US"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399454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i.e.. a-z' and remove other data from comment text. </a:t>
            </a:r>
          </a:p>
          <a:p>
            <a:r>
              <a:rPr lang="en-IN" dirty="0"/>
              <a:t>6. Remove stop words and punctuations </a:t>
            </a:r>
          </a:p>
          <a:p>
            <a:r>
              <a:rPr lang="en-IN" dirty="0"/>
              <a:t>7. Apply Stemming using Snowball Stemmer </a:t>
            </a:r>
          </a:p>
          <a:p>
            <a:r>
              <a:rPr lang="en-IN" dirty="0"/>
              <a:t>8. Convert text to vectors using TfidfVectorizer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10182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29868" y="1485377"/>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t>
            </a:r>
            <a:r>
              <a:rPr lang="pt-BR" dirty="0"/>
              <a:t>Intel(R) Core(TM) i5-1035G1 CPU @ 1.00GHz   1.20 GHz</a:t>
            </a:r>
            <a:endParaRPr lang="en-IN" dirty="0"/>
          </a:p>
          <a:p>
            <a:endParaRPr lang="en-IN" dirty="0"/>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268666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47265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03486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lnSpcReduction="100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109073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401197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120381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28527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09494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401757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lnSpcReduction="10000"/>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93699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105734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39852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319775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120057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6952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83324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236844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162933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fontScale="92500"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970481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lnSpcReduction="100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330562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lnSpcReduction="100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1670587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262714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normAutofit lnSpcReduction="10000"/>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a:t>
            </a:r>
            <a:r>
              <a:rPr lang="en-US" dirty="0" err="1"/>
              <a:t>notE</a:t>
            </a:r>
            <a:r>
              <a:rPr lang="en-US" dirty="0"/>
              <a: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380489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lnSpcReduction="10000"/>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61442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2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49933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87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1904269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TotalTime>
  <Words>2107</Words>
  <Application>Microsoft Office PowerPoint</Application>
  <PresentationFormat>Widescreen</PresentationFormat>
  <Paragraphs>149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Sagona ExtraLight</vt:lpstr>
      <vt:lpstr>Speak Pro</vt:lpstr>
      <vt:lpstr>Tw Cen MT</vt:lpstr>
      <vt:lpstr>Droplet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Akas.mandal5@gmail.com</dc:creator>
  <cp:lastModifiedBy>Abhishek Jain</cp:lastModifiedBy>
  <cp:revision>7</cp:revision>
  <dcterms:created xsi:type="dcterms:W3CDTF">2022-07-06T06:59:40Z</dcterms:created>
  <dcterms:modified xsi:type="dcterms:W3CDTF">2022-09-10T14:52:39Z</dcterms:modified>
</cp:coreProperties>
</file>