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Franklin Gothic" panose="020B0604020202020204" charset="0"/>
      <p:bold r:id="rId7"/>
    </p:embeddedFont>
    <p:embeddedFont>
      <p:font typeface="Libre Franklin" pitchFamily="2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200" b="1" u="sng" dirty="0"/>
              <a:t>Basic </a:t>
            </a:r>
            <a:r>
              <a:rPr lang="en-US" sz="3600" b="1" u="sng" dirty="0"/>
              <a:t>Details of the Team and Problem </a:t>
            </a:r>
            <a:r>
              <a:rPr lang="en-US" sz="3200" b="1" u="sng" dirty="0"/>
              <a:t>Statement</a:t>
            </a:r>
            <a:endParaRPr sz="3200" u="sng"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98128" y="1299861"/>
            <a:ext cx="6071318" cy="5409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ADHD students experiencing challenges in academic settings due to difficulties in attention, organization, and impulse control.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PROPHECY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Swayam Khanduri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SRM Institute of Science and Technology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IN" b="1" i="0" dirty="0">
                <a:solidFill>
                  <a:srgbClr val="212529"/>
                </a:solidFill>
                <a:effectLst/>
                <a:latin typeface="Roboto" panose="020F0502020204030204" pitchFamily="2" charset="0"/>
              </a:rPr>
              <a:t>U-0473</a:t>
            </a: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solidFill>
                <a:schemeClr val="tx1"/>
              </a:solidFill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Smart Education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97314-DC03-E151-0338-790D4B9FAE0A}"/>
              </a:ext>
            </a:extLst>
          </p:cNvPr>
          <p:cNvSpPr txBox="1"/>
          <p:nvPr/>
        </p:nvSpPr>
        <p:spPr>
          <a:xfrm>
            <a:off x="1376516" y="344129"/>
            <a:ext cx="3873738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3600" dirty="0"/>
              <a:t>Hack With India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875071" y="688258"/>
            <a:ext cx="5623383" cy="62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dirty="0"/>
              <a:t>Idea/Approach Details</a:t>
            </a:r>
            <a:endParaRPr sz="3600"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779319" y="2118476"/>
            <a:ext cx="6216286" cy="41250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Description of idea/Solution/Prototype: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dirty="0"/>
              <a:t>We seek a solution for </a:t>
            </a:r>
            <a:r>
              <a:rPr lang="en-US" b="1" dirty="0"/>
              <a:t>ADHD</a:t>
            </a:r>
            <a:r>
              <a:rPr lang="en-US" dirty="0"/>
              <a:t>, a condition worsened by decreasing attention spans influenced by social media, which can lead to severe future </a:t>
            </a:r>
            <a:r>
              <a:rPr lang="en-US" b="1" dirty="0"/>
              <a:t>Mental Health Challenges</a:t>
            </a:r>
            <a:r>
              <a:rPr lang="en-US" dirty="0"/>
              <a:t>.</a:t>
            </a:r>
            <a:endParaRPr dirty="0"/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Revolutionizing education through </a:t>
            </a:r>
            <a:r>
              <a:rPr lang="en-IN" b="1" dirty="0"/>
              <a:t>SNIPPETIZE</a:t>
            </a:r>
            <a:r>
              <a:rPr lang="en-IN" dirty="0"/>
              <a:t> : Offering children bit-sized, digestible </a:t>
            </a:r>
            <a:r>
              <a:rPr lang="en-IN" b="1" dirty="0"/>
              <a:t>snippets</a:t>
            </a:r>
            <a:r>
              <a:rPr lang="en-IN" dirty="0"/>
              <a:t> of knowledge, fostering engagement and overcoming short attention span through gamification.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Incentivizing students with in game currency to avail </a:t>
            </a:r>
            <a:r>
              <a:rPr lang="en-IN" b="1" dirty="0"/>
              <a:t>assets</a:t>
            </a:r>
            <a:r>
              <a:rPr lang="en-IN" dirty="0"/>
              <a:t> from market place to enhance their gaming avatar.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IN" dirty="0"/>
              <a:t>Empowering students with tradable game currency or assets to foster financial literacy and </a:t>
            </a:r>
            <a:r>
              <a:rPr lang="en-IN" b="1" dirty="0"/>
              <a:t>trading</a:t>
            </a:r>
            <a:r>
              <a:rPr lang="en-IN" dirty="0"/>
              <a:t> acumen.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IN" sz="1400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738EEC27-EA3B-E1A5-06FB-F6F066D1A78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21374" r="78626"/>
                    </a14:imgEffect>
                  </a14:imgLayer>
                </a14:imgProps>
              </a:ext>
            </a:extLst>
          </a:blip>
          <a:srcRect l="14218" r="14218"/>
          <a:stretch>
            <a:fillRect/>
          </a:stretch>
        </p:blipFill>
        <p:spPr>
          <a:xfrm>
            <a:off x="6995604" y="300486"/>
            <a:ext cx="4689475" cy="3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388736" y="3840447"/>
            <a:ext cx="4207519" cy="24030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Frontend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HTML, CSS, JavaScript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Backend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: Firebase,0Auth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Hosting: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Azure Cloud Services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Version Control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: Git, GitHub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Tools and Frameworks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: </a:t>
            </a:r>
            <a:r>
              <a:rPr lang="en-US" sz="1600" dirty="0" err="1">
                <a:solidFill>
                  <a:schemeClr val="dk1"/>
                </a:solidFill>
                <a:latin typeface="Libre Franklin"/>
                <a:sym typeface="Libre Franklin"/>
              </a:rPr>
              <a:t>.net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 framework, utility game engine( C# language)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04A8FF-8745-2DB5-2D48-D9DF0D679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715" y="300486"/>
            <a:ext cx="4371540" cy="34854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648929" y="278128"/>
            <a:ext cx="6084379" cy="80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dirty="0"/>
              <a:t>Idea/Approach Details</a:t>
            </a:r>
            <a:endParaRPr sz="3600"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800100" y="1512080"/>
            <a:ext cx="4991100" cy="30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Description of use cases: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648929" y="2172929"/>
            <a:ext cx="5142271" cy="4070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Register</a:t>
            </a:r>
            <a:r>
              <a:rPr lang="en-US" dirty="0"/>
              <a:t>: Simply sign up on SNIPPETIZE by providing necessary details on the platform.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Engage</a:t>
            </a:r>
            <a:r>
              <a:rPr lang="en-US" dirty="0"/>
              <a:t>: Participate in snippets educational sessions presented through various interactive games.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Provide Feedback</a:t>
            </a:r>
            <a:r>
              <a:rPr lang="en-US" dirty="0"/>
              <a:t>: Offer real-time feedback, enabling continuous improvement for both students and parents.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Participate</a:t>
            </a:r>
            <a:r>
              <a:rPr lang="en-US" dirty="0"/>
              <a:t>: Join contests and earn game currency, incentivizing active learning.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/>
              <a:t>Grow</a:t>
            </a:r>
            <a:r>
              <a:rPr lang="en-US" dirty="0"/>
              <a:t>: Build and trade assets in marketplace, fostering financial literacy and self confidence.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248399" y="1610590"/>
            <a:ext cx="4991100" cy="40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Description of Dependencies / Show stopper: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096000" y="2163095"/>
            <a:ext cx="5447071" cy="407055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Understanding ADHD’s  educational challenges with the help of doctors and teachers and analyzing the study pattern of these children.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Gather data from students playing games to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observe patterns in ADHD students’ behavior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, aiding future medical studies.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Automatic generation of rewards of game currency through Machine Learning and artificial intelligence.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A multilingual web based platform based on </a:t>
            </a: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32 different languages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, which serves the ADHD students with inattention, hyperactivity or both with an efficient structure.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Sensory stimulation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that leverages visual, auditory and kinesthetic feedback to keep track of children with hyperactivity.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3600" dirty="0"/>
              <a:t>Team Member Details </a:t>
            </a:r>
            <a:endParaRPr sz="3600"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 Swayam Khanduri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 </a:t>
            </a:r>
            <a:r>
              <a:rPr lang="en-US" sz="1200" dirty="0" err="1"/>
              <a:t>Btech</a:t>
            </a:r>
            <a:r>
              <a:rPr lang="en-US" sz="1200" dirty="0"/>
              <a:t> ):				Stream ( CSE ):				Year ( I </a:t>
            </a:r>
            <a:r>
              <a:rPr lang="en-US" sz="1200" dirty="0" err="1"/>
              <a:t>I</a:t>
            </a:r>
            <a:r>
              <a:rPr lang="en-US" sz="1200" dirty="0"/>
              <a:t> 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 Srishti Sharma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 </a:t>
            </a:r>
            <a:r>
              <a:rPr lang="en-US" sz="1200" dirty="0" err="1"/>
              <a:t>Btech</a:t>
            </a:r>
            <a:r>
              <a:rPr lang="en-US" sz="1200" dirty="0"/>
              <a:t> ):				Stream ( CSE ):				Year ( I </a:t>
            </a:r>
            <a:r>
              <a:rPr lang="en-US" sz="1200" dirty="0" err="1"/>
              <a:t>I</a:t>
            </a:r>
            <a:r>
              <a:rPr lang="en-US" sz="1200" dirty="0"/>
              <a:t> 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 Vanshika Sankholia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( </a:t>
            </a:r>
            <a:r>
              <a:rPr lang="en-US" sz="1200" dirty="0" err="1"/>
              <a:t>Btech</a:t>
            </a:r>
            <a:r>
              <a:rPr lang="en-US" sz="1200" dirty="0"/>
              <a:t> ):				Stream ( CSE ):				Year ( I </a:t>
            </a:r>
            <a:r>
              <a:rPr lang="en-US" sz="1200" dirty="0" err="1"/>
              <a:t>I</a:t>
            </a:r>
            <a:r>
              <a:rPr lang="en-US" sz="1200" dirty="0"/>
              <a:t> 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Abhishek Chaudhary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 </a:t>
            </a:r>
            <a:r>
              <a:rPr lang="en-US" sz="1200" dirty="0" err="1"/>
              <a:t>Btech</a:t>
            </a:r>
            <a:r>
              <a:rPr lang="en-US" sz="1200" dirty="0"/>
              <a:t> ):				Stream ( CSE ):				Year ( I </a:t>
            </a:r>
            <a:r>
              <a:rPr lang="en-US" sz="1200" dirty="0" err="1"/>
              <a:t>I</a:t>
            </a:r>
            <a:r>
              <a:rPr lang="en-US" sz="1200" dirty="0"/>
              <a:t> 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 </a:t>
            </a:r>
            <a:r>
              <a:rPr lang="en-US" sz="1200" b="1" dirty="0" err="1">
                <a:solidFill>
                  <a:srgbClr val="5D7C3F"/>
                </a:solidFill>
              </a:rPr>
              <a:t>Archit</a:t>
            </a:r>
            <a:r>
              <a:rPr lang="en-US" sz="1200" b="1" dirty="0">
                <a:solidFill>
                  <a:srgbClr val="5D7C3F"/>
                </a:solidFill>
              </a:rPr>
              <a:t> Jain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( </a:t>
            </a:r>
            <a:r>
              <a:rPr lang="en-US" sz="1200" dirty="0" err="1"/>
              <a:t>Btech</a:t>
            </a:r>
            <a:r>
              <a:rPr lang="en-US" sz="1200" dirty="0"/>
              <a:t> ):				Stream ( CSE ):				Year ( I </a:t>
            </a:r>
            <a:r>
              <a:rPr lang="en-US" sz="1200" dirty="0" err="1"/>
              <a:t>I</a:t>
            </a:r>
            <a:r>
              <a:rPr lang="en-US" sz="1200" dirty="0"/>
              <a:t> )			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547</Words>
  <Application>Microsoft Office PowerPoint</Application>
  <PresentationFormat>Widescreen</PresentationFormat>
  <Paragraphs>51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Roboto</vt:lpstr>
      <vt:lpstr>Söhne</vt:lpstr>
      <vt:lpstr>Libre Franklin</vt:lpstr>
      <vt:lpstr>Wingdings</vt:lpstr>
      <vt:lpstr>Franklin Gothic</vt:lpstr>
      <vt:lpstr>Noto Sans Symbols</vt:lpstr>
      <vt:lpstr>Arial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Vanshika Sankholia</cp:lastModifiedBy>
  <cp:revision>10</cp:revision>
  <cp:lastPrinted>2024-04-02T06:50:51Z</cp:lastPrinted>
  <dcterms:created xsi:type="dcterms:W3CDTF">2022-02-11T07:14:46Z</dcterms:created>
  <dcterms:modified xsi:type="dcterms:W3CDTF">2024-04-02T13:10:44Z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