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8B83-57A2-B9CB-BDCB-5962F8C2D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31DEA-DEA4-E1EA-FB3E-5B92B92A0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50439-ADC8-B4DE-54D3-01FD2837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3345-6EE4-4493-9A88-9FE38ED65B2C}" type="datetimeFigureOut">
              <a:rPr lang="en-IN" smtClean="0"/>
              <a:t>09-11-2023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A6692-094F-A656-5F19-07A78CE8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9ED9A-7157-CF24-47F8-707433BC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BFA1-FAA5-45E4-9185-13F74CA9C5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97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F9F1-9051-A83B-42EA-747F25EC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8BCE8-F36E-29D9-96A3-2B2DF3C5D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05945-AEB7-BC86-0301-2544C8BD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3345-6EE4-4493-9A88-9FE38ED65B2C}" type="datetimeFigureOut">
              <a:rPr lang="en-IN" smtClean="0"/>
              <a:t>09-11-2023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23F81-6ABE-6957-68F2-D0383189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BFFF-56A0-99F4-7ADF-89DDCFDE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BFA1-FAA5-45E4-9185-13F74CA9C5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45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CB08C-533D-4F95-D242-F5178BEB4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54BCE-4425-0B29-ACCD-07A5F22A7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90715-0975-382D-D9C8-C4202556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3345-6EE4-4493-9A88-9FE38ED65B2C}" type="datetimeFigureOut">
              <a:rPr lang="en-IN" smtClean="0"/>
              <a:t>09-11-2023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977ED-6FEF-F869-1209-07002B0A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2959F-447D-B6E5-743E-54F40682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BFA1-FAA5-45E4-9185-13F74CA9C5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95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7DDE-070C-FFCB-9E0E-9BA429E7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304F9-3A2D-6662-4DA5-073BA299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FCD7E-8622-FBA6-A23B-D92093C7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3345-6EE4-4493-9A88-9FE38ED65B2C}" type="datetimeFigureOut">
              <a:rPr lang="en-IN" smtClean="0"/>
              <a:t>09-11-2023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52D66-6B52-4CB5-CEE8-B440784E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8E2E4-A750-1562-B983-0AFA0485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BFA1-FAA5-45E4-9185-13F74CA9C5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97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8A8E-3403-A9FA-7F9C-6E2076EA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670E2-1053-FB72-FB77-A8F082A3C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7FCCA-4267-C7DD-D950-19A0519A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3345-6EE4-4493-9A88-9FE38ED65B2C}" type="datetimeFigureOut">
              <a:rPr lang="en-IN" smtClean="0"/>
              <a:t>09-11-2023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04039-4041-078C-9197-2CFF7CFE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BB7F6-993F-7BCF-9FD9-972BAB6C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BFA1-FAA5-45E4-9185-13F74CA9C5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70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5FDB-1197-B649-976D-C0387594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5FF3F-BFC1-DE5E-7FC3-8C9F9AB25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3E783-3B0F-A353-E9D7-978BC3306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22EE0-1111-848A-8E9A-3B8BB920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3345-6EE4-4493-9A88-9FE38ED65B2C}" type="datetimeFigureOut">
              <a:rPr lang="en-IN" smtClean="0"/>
              <a:t>09-11-2023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74668-3B18-AD45-40F2-B603F7A9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01707-9211-3B79-50CA-35FEA383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BFA1-FAA5-45E4-9185-13F74CA9C5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30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1254-65F6-5108-3452-D026C6E5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0AD90-A1C6-21A5-79D9-295917272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633CB-6030-3EF5-9688-228A96F94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1005E-776E-9059-2325-6A4D664FA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AB3BF-6A69-7F26-B945-15AB67B4F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0ABD3-47BB-7677-3707-79282D0B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3345-6EE4-4493-9A88-9FE38ED65B2C}" type="datetimeFigureOut">
              <a:rPr lang="en-IN" smtClean="0"/>
              <a:t>09-11-2023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744FB-2D86-C225-294E-59C57544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1FA99-6129-0725-4D19-11D0F0A4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BFA1-FAA5-45E4-9185-13F74CA9C5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11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C280-E3BE-DF2F-C54C-E405B236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75B27-CB42-889F-348B-C03997DE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3345-6EE4-4493-9A88-9FE38ED65B2C}" type="datetimeFigureOut">
              <a:rPr lang="en-IN" smtClean="0"/>
              <a:t>09-11-2023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07205-8EE4-F8AB-FBFF-7E65D938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38954-DF72-967B-37F4-1F94A03B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BFA1-FAA5-45E4-9185-13F74CA9C5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426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63711-F585-416A-061E-E8F14BC7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3345-6EE4-4493-9A88-9FE38ED65B2C}" type="datetimeFigureOut">
              <a:rPr lang="en-IN" smtClean="0"/>
              <a:t>09-11-2023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EF874-F205-621A-7B63-1A436831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346F9-B905-B99F-4E6D-9A811530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BFA1-FAA5-45E4-9185-13F74CA9C5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407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D8FC-0A1B-D1FD-F99B-D97567C2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9D697-8609-093F-A2D2-ABC7B4DBF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1B868-FADF-903E-398F-C7EAD1E0E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EE1E8-E089-2AB4-0832-198BF860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3345-6EE4-4493-9A88-9FE38ED65B2C}" type="datetimeFigureOut">
              <a:rPr lang="en-IN" smtClean="0"/>
              <a:t>09-11-2023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38056-53B7-D806-3454-984D714B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DEB84-B6A7-63B1-6394-A38F1CAF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BFA1-FAA5-45E4-9185-13F74CA9C5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863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1F28-CEA1-1DCA-CB10-6A12AE11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8B4B0-6F21-3130-3629-8C4EF2B32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A7BCC-C620-7AAC-AAD5-A8C92A059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B2759-FBB3-3C38-7202-B8875446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3345-6EE4-4493-9A88-9FE38ED65B2C}" type="datetimeFigureOut">
              <a:rPr lang="en-IN" smtClean="0"/>
              <a:t>09-11-2023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58E53-4515-7E6B-CA3B-1484AB2A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C62A7-2C7A-F27C-C740-9D27928E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BFA1-FAA5-45E4-9185-13F74CA9C5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68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40E69-3850-A3E7-976C-98DA258B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92BCA-86E7-6FB2-74E0-A2C0932CD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9E932-521A-F61D-57A4-6BB41BC74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3345-6EE4-4493-9A88-9FE38ED65B2C}" type="datetimeFigureOut">
              <a:rPr lang="en-IN" smtClean="0"/>
              <a:t>09-11-2023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E298E-B855-886B-25E9-27F9905D9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B23A4-7D70-5B89-EB5F-76F94C17F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5BFA1-FAA5-45E4-9185-13F74CA9C5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16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B041-6AE2-F3F5-B16B-4DBE6C501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7524" y="1802921"/>
            <a:ext cx="5796951" cy="1095555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SHOOTING GAME</a:t>
            </a:r>
            <a:br>
              <a:rPr lang="en-US" dirty="0">
                <a:latin typeface="Britannic Bold" panose="020B0903060703020204" pitchFamily="34" charset="0"/>
              </a:rPr>
            </a:br>
            <a:r>
              <a:rPr lang="en-US" sz="1600" dirty="0"/>
              <a:t>(didn’t came up with a name yet, just a placeholder^^)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12C3A-8F0D-EAF5-BB11-BC17AFCBF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3576" y="3176932"/>
            <a:ext cx="2104845" cy="504136"/>
          </a:xfrm>
        </p:spPr>
        <p:txBody>
          <a:bodyPr anchor="ctr"/>
          <a:lstStyle/>
          <a:p>
            <a:r>
              <a:rPr lang="en-US" dirty="0">
                <a:latin typeface="Britannic Bold" panose="020B0903060703020204" pitchFamily="34" charset="0"/>
              </a:rPr>
              <a:t>By Abhishek</a:t>
            </a:r>
            <a:endParaRPr lang="en-IN" dirty="0">
              <a:latin typeface="Britannic Bold" panose="020B0903060703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5C4619-90A2-76A2-E0DB-13041D325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175" y="6334125"/>
            <a:ext cx="20288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58045E-6F0D-7BA4-399D-52457E347E7A}"/>
              </a:ext>
            </a:extLst>
          </p:cNvPr>
          <p:cNvSpPr txBox="1"/>
          <p:nvPr/>
        </p:nvSpPr>
        <p:spPr>
          <a:xfrm>
            <a:off x="0" y="6334125"/>
            <a:ext cx="3428999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545454"/>
                </a:solidFill>
                <a:effectLst/>
                <a:latin typeface="Open Sans" panose="020B0606030504020204" pitchFamily="34" charset="0"/>
              </a:rPr>
              <a:t>www.kalvium.com</a:t>
            </a:r>
            <a:endParaRPr lang="en-IN" b="0" dirty="0">
              <a:effectLst/>
            </a:endParaRPr>
          </a:p>
          <a:p>
            <a:pPr algn="ctr"/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41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466B-4A8A-111D-A3E7-6CD99F92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304" y="2007618"/>
            <a:ext cx="3535392" cy="107201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GAME IDEA</a:t>
            </a:r>
            <a:endParaRPr lang="en-IN" sz="5400" dirty="0">
              <a:solidFill>
                <a:schemeClr val="accent2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BE95-B3C2-DC16-79B7-16C348764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0539"/>
            <a:ext cx="10515600" cy="1282835"/>
          </a:xfrm>
        </p:spPr>
        <p:txBody>
          <a:bodyPr/>
          <a:lstStyle/>
          <a:p>
            <a:r>
              <a:rPr lang="en-US" dirty="0"/>
              <a:t>The idea is to make a bird/Any Model shooting game using Canvas.</a:t>
            </a:r>
          </a:p>
          <a:p>
            <a:r>
              <a:rPr lang="en-US" dirty="0"/>
              <a:t>This idea is inspired from Live books Assignment- Zombie Shooter.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C098BA7-9672-E894-A023-56264B13E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175" y="6334125"/>
            <a:ext cx="20288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3BBFD1-A4F6-9C3F-C633-E3B1AD5F2413}"/>
              </a:ext>
            </a:extLst>
          </p:cNvPr>
          <p:cNvSpPr txBox="1"/>
          <p:nvPr/>
        </p:nvSpPr>
        <p:spPr>
          <a:xfrm>
            <a:off x="0" y="6334125"/>
            <a:ext cx="6254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545454"/>
                </a:solidFill>
                <a:effectLst/>
                <a:latin typeface="Open Sans" panose="020B0606030504020204" pitchFamily="34" charset="0"/>
              </a:rPr>
              <a:t>www.kalvium.com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85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466B-4A8A-111D-A3E7-6CD99F92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304" y="733245"/>
            <a:ext cx="3535392" cy="110172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GAMEPLAY</a:t>
            </a:r>
            <a:endParaRPr lang="en-IN" sz="5400" dirty="0">
              <a:solidFill>
                <a:schemeClr val="accent2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C098BA7-9672-E894-A023-56264B13E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175" y="6334125"/>
            <a:ext cx="20288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3BBFD1-A4F6-9C3F-C633-E3B1AD5F2413}"/>
              </a:ext>
            </a:extLst>
          </p:cNvPr>
          <p:cNvSpPr txBox="1"/>
          <p:nvPr/>
        </p:nvSpPr>
        <p:spPr>
          <a:xfrm>
            <a:off x="0" y="6334125"/>
            <a:ext cx="6254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545454"/>
                </a:solidFill>
                <a:effectLst/>
                <a:latin typeface="Open Sans" panose="020B0606030504020204" pitchFamily="34" charset="0"/>
              </a:rPr>
              <a:t>www.kalvium.com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7566F-B55D-6FD5-7A5C-1C5939A60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64" y="2058539"/>
            <a:ext cx="10343072" cy="41611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 the gameplay of this is pretty straight forward-Point and shoot.</a:t>
            </a:r>
          </a:p>
          <a:p>
            <a:r>
              <a:rPr lang="en-US" dirty="0"/>
              <a:t>Single Player</a:t>
            </a:r>
          </a:p>
          <a:p>
            <a:r>
              <a:rPr lang="en-US" dirty="0"/>
              <a:t>You shoot down one-pt+=1</a:t>
            </a:r>
          </a:p>
          <a:p>
            <a:r>
              <a:rPr lang="en-US" dirty="0"/>
              <a:t>Total 5 lives</a:t>
            </a:r>
          </a:p>
          <a:p>
            <a:r>
              <a:rPr lang="en-US" dirty="0"/>
              <a:t>You miss one-lives-=1</a:t>
            </a:r>
          </a:p>
          <a:p>
            <a:r>
              <a:rPr lang="en-US" dirty="0"/>
              <a:t>You reach a score </a:t>
            </a:r>
            <a:r>
              <a:rPr lang="en-US"/>
              <a:t>of 40,80,120</a:t>
            </a:r>
            <a:r>
              <a:rPr lang="en-US" dirty="0"/>
              <a:t>…..</a:t>
            </a:r>
            <a:r>
              <a:rPr lang="en-US" dirty="0">
                <a:sym typeface="Wingdings" panose="05000000000000000000" pitchFamily="2" charset="2"/>
              </a:rPr>
              <a:t>-</a:t>
            </a:r>
            <a:r>
              <a:rPr lang="en-US"/>
              <a:t>score+=20</a:t>
            </a:r>
            <a:endParaRPr lang="en-US" dirty="0"/>
          </a:p>
          <a:p>
            <a:r>
              <a:rPr lang="en-US" dirty="0"/>
              <a:t>Since the models generated will be random and to keep the game simple wont involve speed variable.</a:t>
            </a:r>
          </a:p>
          <a:p>
            <a:r>
              <a:rPr lang="en-US" dirty="0"/>
              <a:t>No time limit</a:t>
            </a:r>
          </a:p>
        </p:txBody>
      </p:sp>
    </p:spTree>
    <p:extLst>
      <p:ext uri="{BB962C8B-B14F-4D97-AF65-F5344CB8AC3E}">
        <p14:creationId xmlns:p14="http://schemas.microsoft.com/office/powerpoint/2010/main" val="77786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5C098BA7-9672-E894-A023-56264B13E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175" y="6334125"/>
            <a:ext cx="20288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3BBFD1-A4F6-9C3F-C633-E3B1AD5F2413}"/>
              </a:ext>
            </a:extLst>
          </p:cNvPr>
          <p:cNvSpPr txBox="1"/>
          <p:nvPr/>
        </p:nvSpPr>
        <p:spPr>
          <a:xfrm>
            <a:off x="0" y="6334125"/>
            <a:ext cx="6254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545454"/>
                </a:solidFill>
                <a:effectLst/>
                <a:latin typeface="Open Sans" panose="020B0606030504020204" pitchFamily="34" charset="0"/>
              </a:rPr>
              <a:t>www.kalvium.com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DB14AB-23C1-F782-E6E7-6D252B23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883" y="745360"/>
            <a:ext cx="2950234" cy="112657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SCREENS</a:t>
            </a:r>
            <a:endParaRPr lang="en-IN" sz="5400" dirty="0">
              <a:solidFill>
                <a:schemeClr val="accent2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176200-2E63-321B-1340-7A3B4DB5F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9616"/>
            <a:ext cx="10515600" cy="3382393"/>
          </a:xfrm>
        </p:spPr>
        <p:txBody>
          <a:bodyPr/>
          <a:lstStyle/>
          <a:p>
            <a:r>
              <a:rPr lang="en-US" dirty="0"/>
              <a:t>S1: Main Screen(</a:t>
            </a:r>
            <a:r>
              <a:rPr lang="en-US" dirty="0">
                <a:highlight>
                  <a:srgbClr val="0000FF"/>
                </a:highlight>
              </a:rPr>
              <a:t>Index.html</a:t>
            </a:r>
            <a:r>
              <a:rPr lang="en-US" dirty="0"/>
              <a:t>)</a:t>
            </a:r>
            <a:r>
              <a:rPr lang="en-US" dirty="0">
                <a:sym typeface="Wingdings" panose="05000000000000000000" pitchFamily="2" charset="2"/>
              </a:rPr>
              <a:t>-</a:t>
            </a:r>
            <a:r>
              <a:rPr lang="en-US" dirty="0" err="1">
                <a:sym typeface="Wingdings" panose="05000000000000000000" pitchFamily="2" charset="2"/>
              </a:rPr>
              <a:t>About,Play,How</a:t>
            </a:r>
            <a:r>
              <a:rPr lang="en-US" dirty="0">
                <a:sym typeface="Wingdings" panose="05000000000000000000" pitchFamily="2" charset="2"/>
              </a:rPr>
              <a:t> To Play</a:t>
            </a:r>
          </a:p>
          <a:p>
            <a:r>
              <a:rPr lang="en-US" dirty="0">
                <a:sym typeface="Wingdings" panose="05000000000000000000" pitchFamily="2" charset="2"/>
              </a:rPr>
              <a:t>S2: </a:t>
            </a:r>
            <a:r>
              <a:rPr lang="en-US" dirty="0">
                <a:highlight>
                  <a:srgbClr val="0000FF"/>
                </a:highlight>
                <a:sym typeface="Wingdings" panose="05000000000000000000" pitchFamily="2" charset="2"/>
              </a:rPr>
              <a:t>About</a:t>
            </a:r>
            <a:r>
              <a:rPr lang="en-US" dirty="0">
                <a:sym typeface="Wingdings" panose="05000000000000000000" pitchFamily="2" charset="2"/>
              </a:rPr>
              <a:t>-Basic Info, About Game(Idea and Inspiration),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Personal Info?</a:t>
            </a:r>
          </a:p>
          <a:p>
            <a:r>
              <a:rPr lang="en-US" dirty="0">
                <a:sym typeface="Wingdings" panose="05000000000000000000" pitchFamily="2" charset="2"/>
              </a:rPr>
              <a:t>S3: </a:t>
            </a:r>
            <a:r>
              <a:rPr lang="en-US" dirty="0">
                <a:highlight>
                  <a:srgbClr val="0000FF"/>
                </a:highlight>
                <a:sym typeface="Wingdings" panose="05000000000000000000" pitchFamily="2" charset="2"/>
              </a:rPr>
              <a:t>Play</a:t>
            </a:r>
            <a:r>
              <a:rPr lang="en-US" dirty="0">
                <a:sym typeface="Wingdings" panose="05000000000000000000" pitchFamily="2" charset="2"/>
              </a:rPr>
              <a:t>-Main Play Area, Score Update, Life </a:t>
            </a:r>
            <a:r>
              <a:rPr lang="en-US" dirty="0" err="1">
                <a:sym typeface="Wingdings" panose="05000000000000000000" pitchFamily="2" charset="2"/>
              </a:rPr>
              <a:t>update,Take</a:t>
            </a:r>
            <a:r>
              <a:rPr lang="en-US" dirty="0">
                <a:sym typeface="Wingdings" panose="05000000000000000000" pitchFamily="2" charset="2"/>
              </a:rPr>
              <a:t> Name </a:t>
            </a:r>
            <a:r>
              <a:rPr lang="en-US" dirty="0" err="1">
                <a:sym typeface="Wingdings" panose="05000000000000000000" pitchFamily="2" charset="2"/>
              </a:rPr>
              <a:t>Input,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invicibility</a:t>
            </a:r>
            <a:r>
              <a:rPr lang="en-US" dirty="0" err="1">
                <a:sym typeface="Wingdings" panose="05000000000000000000" pitchFamily="2" charset="2"/>
              </a:rPr>
              <a:t>,assets,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parallax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bkgs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?</a:t>
            </a:r>
          </a:p>
          <a:p>
            <a:r>
              <a:rPr lang="en-US" dirty="0">
                <a:sym typeface="Wingdings" panose="05000000000000000000" pitchFamily="2" charset="2"/>
              </a:rPr>
              <a:t>S4: </a:t>
            </a:r>
            <a:r>
              <a:rPr lang="en-US" dirty="0">
                <a:highlight>
                  <a:srgbClr val="0000FF"/>
                </a:highlight>
                <a:sym typeface="Wingdings" panose="05000000000000000000" pitchFamily="2" charset="2"/>
              </a:rPr>
              <a:t>How to Play</a:t>
            </a:r>
            <a:r>
              <a:rPr lang="en-US" dirty="0">
                <a:sym typeface="Wingdings" panose="05000000000000000000" pitchFamily="2" charset="2"/>
              </a:rPr>
              <a:t>-Instructions on how to play the game with basic info on variable changes</a:t>
            </a:r>
          </a:p>
          <a:p>
            <a:r>
              <a:rPr lang="en-US" dirty="0">
                <a:sym typeface="Wingdings" panose="05000000000000000000" pitchFamily="2" charset="2"/>
              </a:rPr>
              <a:t>S5 : </a:t>
            </a:r>
            <a:r>
              <a:rPr lang="en-US" dirty="0" err="1">
                <a:highlight>
                  <a:srgbClr val="0000FF"/>
                </a:highlight>
                <a:sym typeface="Wingdings" panose="05000000000000000000" pitchFamily="2" charset="2"/>
              </a:rPr>
              <a:t>Gameover</a:t>
            </a:r>
            <a:r>
              <a:rPr lang="en-US" dirty="0" err="1">
                <a:sym typeface="Wingdings" panose="05000000000000000000" pitchFamily="2" charset="2"/>
              </a:rPr>
              <a:t>-Name,Score,Restart,Main</a:t>
            </a:r>
            <a:r>
              <a:rPr lang="en-US" dirty="0">
                <a:sym typeface="Wingdings" panose="05000000000000000000" pitchFamily="2" charset="2"/>
              </a:rPr>
              <a:t>(index)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94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214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Britannic Bold</vt:lpstr>
      <vt:lpstr>Calibri</vt:lpstr>
      <vt:lpstr>Calibri Light</vt:lpstr>
      <vt:lpstr>Open Sans</vt:lpstr>
      <vt:lpstr>Office Theme</vt:lpstr>
      <vt:lpstr>SHOOTING GAME (didn’t came up with a name yet, just a placeholder^^)</vt:lpstr>
      <vt:lpstr>GAME IDEA</vt:lpstr>
      <vt:lpstr>GAMEPLAY</vt:lpstr>
      <vt:lpstr>SCREENS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SHOOTING GAME (didn’t came up with a name yet, just a placeholder^^)</dc:title>
  <dc:creator>Abhishek Naik</dc:creator>
  <cp:lastModifiedBy>Abhishek Naik</cp:lastModifiedBy>
  <cp:revision>6</cp:revision>
  <dcterms:created xsi:type="dcterms:W3CDTF">2023-11-06T05:25:36Z</dcterms:created>
  <dcterms:modified xsi:type="dcterms:W3CDTF">2023-11-09T13:06:31Z</dcterms:modified>
</cp:coreProperties>
</file>