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d635ac1b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d635ac1b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d635ac1b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d635ac1b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d635ac1b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d635ac1b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d635ac1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d635ac1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d635ac1b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d635ac1b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d635ac1b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d635ac1b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d635ac1b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d635ac1b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d635ac1b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d635ac1b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d635ac1b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d635ac1b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d635ac1b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d635ac1b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d635ac1b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d635ac1b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668175"/>
            <a:ext cx="85206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rgbClr val="0000FF"/>
                </a:solidFill>
              </a:rPr>
              <a:t>Snowflake Pricing &amp; Editions</a:t>
            </a:r>
            <a:endParaRPr sz="51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0000FF"/>
                </a:solidFill>
              </a:rPr>
              <a:t>12-Jan-2022</a:t>
            </a:r>
            <a:endParaRPr sz="41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2154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9136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2103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6744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5915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9575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6342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7630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3145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