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c7041eb7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c7041eb7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c7041eb7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c7041eb7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c7041eb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c7041eb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c7041eb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c7041eb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c7041eb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c7041eb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c7041eb7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c7041eb7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7041eb7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c7041eb7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c7041eb7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c7041eb7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c7041eb7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c7041eb7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c7041eb7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c7041eb7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1882250"/>
            <a:ext cx="8520600" cy="9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0000FF"/>
                </a:solidFill>
              </a:rPr>
              <a:t>Snowflake Virtual Warehouses</a:t>
            </a:r>
            <a:endParaRPr sz="4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50"/>
            <a:ext cx="9143999" cy="51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108150" y="891650"/>
            <a:ext cx="8927700" cy="29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>
                <a:solidFill>
                  <a:srgbClr val="202124"/>
                </a:solidFill>
                <a:highlight>
                  <a:srgbClr val="FFFFFF"/>
                </a:highlight>
              </a:rPr>
              <a:t>A virtual warehouse in </a:t>
            </a:r>
            <a:r>
              <a:rPr lang="en" sz="2033">
                <a:solidFill>
                  <a:srgbClr val="202124"/>
                </a:solidFill>
                <a:highlight>
                  <a:srgbClr val="FFFFFF"/>
                </a:highlight>
              </a:rPr>
              <a:t>Snowflake</a:t>
            </a:r>
            <a:r>
              <a:rPr lang="en" sz="2033">
                <a:solidFill>
                  <a:srgbClr val="202124"/>
                </a:solidFill>
                <a:highlight>
                  <a:srgbClr val="FFFFFF"/>
                </a:highlight>
              </a:rPr>
              <a:t> is </a:t>
            </a:r>
            <a:r>
              <a:rPr b="1" lang="en" sz="2033">
                <a:solidFill>
                  <a:srgbClr val="202124"/>
                </a:solidFill>
                <a:highlight>
                  <a:srgbClr val="FFFFFF"/>
                </a:highlight>
              </a:rPr>
              <a:t>a cluster of compute resources</a:t>
            </a:r>
            <a:r>
              <a:rPr lang="en" sz="2033">
                <a:solidFill>
                  <a:srgbClr val="202124"/>
                </a:solidFill>
                <a:highlight>
                  <a:srgbClr val="FFFFFF"/>
                </a:highlight>
              </a:rPr>
              <a:t>. It provides resources — including memory, temporary storage and CPU — to perform tasks such as DML operation and SQL execution.</a:t>
            </a:r>
            <a:endParaRPr sz="2033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A virtual warehouse, often referred to simply as a “warehouse”, is 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a cluster of compute resources in Snowflake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. ... Executing SQL SELECT statements that require compute resources (e.g. retrieving rows from tables and views).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20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63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507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97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411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74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