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" roundtripDataSignature="AMtx7mgJ0yB/zy3MPlpeEGs8UlkCRp9I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804" y="56"/>
      </p:cViewPr>
      <p:guideLst>
        <p:guide orient="horz" pos="161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a4c3a8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0da4c3a8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85" y="1668145"/>
            <a:ext cx="8521700" cy="1478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b">
            <a:normAutofit fontScale="90000"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100" dirty="0">
                <a:solidFill>
                  <a:srgbClr val="0000FF"/>
                </a:solidFill>
              </a:rPr>
              <a:t>Snowflake Roles and Stages</a:t>
            </a:r>
            <a:endParaRPr lang="ko-KR" altLang="en-US" sz="5100" dirty="0">
              <a:solidFill>
                <a:srgbClr val="0000FF"/>
              </a:solidFill>
            </a:endParaRPr>
          </a:p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4100" dirty="0">
                <a:solidFill>
                  <a:srgbClr val="0000FF"/>
                </a:solidFill>
              </a:rPr>
              <a:t>07-Jan-2023</a:t>
            </a:r>
            <a:br>
              <a:rPr lang="en-IN" sz="4100" dirty="0">
                <a:solidFill>
                  <a:srgbClr val="0000FF"/>
                </a:solidFill>
              </a:rPr>
            </a:br>
            <a:endParaRPr lang="ko-KR" altLang="en-US" sz="4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92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3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8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0da4c3a82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745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5</Pages>
  <Words>6</Words>
  <Characters>0</Characters>
  <Application>Microsoft Office PowerPoint</Application>
  <DocSecurity>0</DocSecurity>
  <PresentationFormat>On-screen Show (16:9)</PresentationFormat>
  <Lines>0</Lines>
  <Paragraphs>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/>
      <vt:lpstr>Snowflake Roles and Stages 07-Jan-2023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Roles and Stages 21-Feb-2022</dc:title>
  <dc:creator>sreenivas</dc:creator>
  <cp:lastModifiedBy>Sreenivas Kalahasti</cp:lastModifiedBy>
  <cp:revision>4</cp:revision>
  <dcterms:modified xsi:type="dcterms:W3CDTF">2023-01-08T09:02:28Z</dcterms:modified>
</cp:coreProperties>
</file>