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8SP/zr3ip05D3R/bYDghnvLt2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1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684212" y="685799"/>
            <a:ext cx="8001000" cy="4356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DATA LOADING </a:t>
            </a:r>
            <a:br>
              <a:rPr lang="en-US"/>
            </a:br>
            <a:br>
              <a:rPr lang="en-US"/>
            </a:br>
            <a:r>
              <a:rPr lang="en-US"/>
              <a:t>INTO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SNOWFLAKE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supports transforming data while loading it into a table using the COPY command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Column reordering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Column omission, Datatype casts etc..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Supported File Formats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Semi-Structured – (JSON, AVRO, PARQUET, ORC, XML)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84212" y="685800"/>
            <a:ext cx="8534400" cy="434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560"/>
              <a:buChar char="▶"/>
            </a:pPr>
            <a:r>
              <a:rPr lang="en-US" sz="3200">
                <a:solidFill>
                  <a:schemeClr val="lt1"/>
                </a:solidFill>
              </a:rPr>
              <a:t>BULK LOADING – Use case (FULL LOAD)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2560"/>
              <a:buChar char="▶"/>
            </a:pPr>
            <a:r>
              <a:rPr lang="en-US" sz="3200">
                <a:solidFill>
                  <a:schemeClr val="lt1"/>
                </a:solidFill>
              </a:rPr>
              <a:t>Continuous Load using SNOW PIPE  - Use case (CDC)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2560"/>
              <a:buChar char="▶"/>
            </a:pPr>
            <a:r>
              <a:rPr lang="en-US" sz="3200">
                <a:solidFill>
                  <a:schemeClr val="lt1"/>
                </a:solidFill>
              </a:rPr>
              <a:t>Loading using the Web Interface – Limited data</a:t>
            </a:r>
            <a:endParaRPr/>
          </a:p>
          <a:p>
            <a:pPr indent="0" lvl="0" marL="0" rtl="0" algn="l">
              <a:spcBef>
                <a:spcPts val="12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1074829" y="-1810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lt1"/>
                </a:solidFill>
              </a:rPr>
              <a:t>BULK LOADING</a:t>
            </a:r>
            <a:br>
              <a:rPr lang="en-US" sz="3600">
                <a:solidFill>
                  <a:schemeClr val="lt1"/>
                </a:solidFill>
              </a:rPr>
            </a:br>
            <a:endParaRPr/>
          </a:p>
        </p:txBody>
      </p:sp>
      <p:pic>
        <p:nvPicPr>
          <p:cNvPr id="156" name="Google Shape;15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" y="1704513"/>
            <a:ext cx="5500086" cy="47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6711519" y="1859339"/>
            <a:ext cx="46394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2327" y="1704513"/>
            <a:ext cx="6112483" cy="478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/>
          <p:nvPr/>
        </p:nvSpPr>
        <p:spPr>
          <a:xfrm>
            <a:off x="365106" y="1042740"/>
            <a:ext cx="5175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CLOUD STORAGE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6250511" y="1042740"/>
            <a:ext cx="5175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LOCAL STORAGE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994930" y="40360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lt1"/>
                </a:solidFill>
              </a:rPr>
              <a:t>BULK LOADING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994930" y="1651248"/>
            <a:ext cx="8534400" cy="4629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COPY INTO [&lt;namespace&gt;.]&lt;table_name&gt;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FROM { internalStage | externalStage | externalLocation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Compute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Bulk loading relies on user-provided virtual warehouses, which are  specified in the COPY statement. Users are required to size the warehouse appropriately to accommodate expected loads.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2708321" y="-6773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CONTINUOUS LOADING</a:t>
            </a:r>
            <a:endParaRPr/>
          </a:p>
        </p:txBody>
      </p:sp>
      <p:pic>
        <p:nvPicPr>
          <p:cNvPr id="172" name="Google Shape;17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20" y="1242874"/>
            <a:ext cx="7439488" cy="524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8176334" y="1439333"/>
            <a:ext cx="361321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Snow pipe: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Suitable for small volumes.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Suitable for incremental data loading.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252383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CONTINUOUS LOADING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684211" y="1207364"/>
            <a:ext cx="10013381" cy="5557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sz="2400">
                <a:solidFill>
                  <a:schemeClr val="lt1"/>
                </a:solidFill>
              </a:rPr>
              <a:t>Snow pipe loads data within minutes after files are added to a stage and submitted for ingestion. This ensures users have the latest results, as soon as the raw data is available.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>
                <a:solidFill>
                  <a:schemeClr val="lt1"/>
                </a:solidFill>
              </a:rPr>
              <a:t>Compute Resources: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lt1"/>
                </a:solidFill>
              </a:rPr>
              <a:t>   Snow pipe uses compute resources provided by Snowflake (i.e. a   serverless compute model). These Snowflake-provided resources are automatically resized and scaled up or down as required.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84212" y="17278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ALTERNATIVES TO LOAD DATA.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755233" y="923279"/>
            <a:ext cx="8534400" cy="4531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sz="2400">
                <a:solidFill>
                  <a:schemeClr val="lt1"/>
                </a:solidFill>
              </a:rPr>
              <a:t>Using external tables.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>
                <a:solidFill>
                  <a:schemeClr val="lt1"/>
                </a:solidFill>
              </a:rPr>
              <a:t>Suitable when the data is already available in cloud and you are querying only portion of the data (use materialized views)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Actually data will be available only in source(ex :  S3)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559925" y="23492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BULK LOADING FROM EXTERNAL CLOUD STORAGE.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559925" y="1864310"/>
            <a:ext cx="8534400" cy="438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>
                <a:solidFill>
                  <a:schemeClr val="lt1"/>
                </a:solidFill>
              </a:rPr>
              <a:t>Using Copy with External Location.</a:t>
            </a:r>
            <a:endParaRPr/>
          </a:p>
          <a:p>
            <a:pPr indent="-191770" lvl="0" marL="28575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COPY INTO DEMO.EMP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FROM s3://snowflake202002/raw_data/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CREDENTIALS=(AWS_KEY_ID = ‘XXXXXX' AWS_SECRET_KEY = ‘XXXXX’)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FILE FORMAT= (TYPE = CSV)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COPY INTO DEMO.EMP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FROM s3://snowflake202002/raw_data/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storage_integration = AWS_S3_SOURCE_DATA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    FILE FORMAT=(TYPE= CSV)</a:t>
            </a:r>
            <a:endParaRPr/>
          </a:p>
          <a:p>
            <a:pPr indent="-191770" lvl="0" marL="285750" rtl="0" algn="l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32787" y="26156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BULK LOADING FROM EXTERNAL CLOUD STORAGE.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835133" y="870012"/>
            <a:ext cx="8534400" cy="5135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Using Copy with  external stage.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      COPY INTO DEMO.EMP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      FROM @PUBLIC.stg_S3_Source_data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    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2021-03-07T14:19:27Z</dcterms:created>
  <dc:creator>yelisetty</dc:creator>
</cp:coreProperties>
</file>