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09C4-CB8F-42A5-AEE4-E8A9E615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97E6A-B9F3-4CAF-8E45-0C5B124C7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4DAA6-E091-46B1-A4F9-5BE0BC48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C32-467A-46D4-83F4-9E5C0BBAC6C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EE88C-DD03-483F-9EEB-E83215D7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0FFE2-E336-4BBB-A9D1-317F235C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46E2-D9B5-45E8-BD8B-EDEC8E82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0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C54A-3415-4518-8AD0-F76188B9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43846-83EC-40AA-BA11-72D0C1A85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D127-0754-4223-B0B6-9E4DA9DD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C32-467A-46D4-83F4-9E5C0BBAC6C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E72C-78D1-4440-9052-DE0FC7A7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AA9BC-45AF-4826-9A86-5B068E35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46E2-D9B5-45E8-BD8B-EDEC8E82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3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06D382-6045-4641-9148-5C7F50559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F0DAA-5185-4761-92F3-3C11E72F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A5A74-7B98-4B97-8A4F-7AB91636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C32-467A-46D4-83F4-9E5C0BBAC6C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69CBD-2F95-48DC-A50D-591C4234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9F53-FC7A-4043-9434-D70BA523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46E2-D9B5-45E8-BD8B-EDEC8E82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5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1D1D-E40D-4873-87EA-A483C08B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84F11-BE9D-4DB4-8B8F-89F7060E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9AC8-5A3D-4B8F-9195-1B9587A1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C32-467A-46D4-83F4-9E5C0BBAC6C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EFD8-CE44-4EF0-AAD2-4391E34A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E19E-B69E-4C9F-A656-6596519C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46E2-D9B5-45E8-BD8B-EDEC8E82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7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35FF-1AC6-40C8-A8C9-70AD6DE5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4F9F7-5D81-4CFF-B722-28A153D2A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42E04-F887-4E44-865F-0D2764FA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C32-467A-46D4-83F4-9E5C0BBAC6C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D43A2-6644-4BD5-A433-5130F9C5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C4827-1167-4482-917D-AD5B2CC6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46E2-D9B5-45E8-BD8B-EDEC8E82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5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219B-9F1F-4E5B-A609-3B49A114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46F5-F307-4700-9203-8452FE6CC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CDD29-13DE-438A-A83A-809B05E76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865E5-C234-4D4E-9746-776702EA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C32-467A-46D4-83F4-9E5C0BBAC6C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C2527-4084-4E3C-85D1-D41B0B39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ED884-02DB-4E85-AB92-60F3C022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46E2-D9B5-45E8-BD8B-EDEC8E82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C784-956F-4D4C-A018-0C6E5D47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10F60-9740-488F-9FE4-AC58854A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55D9D-93FE-44E9-A70A-7FD24A23D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0AC96-E2C3-44F9-8AA3-04F90A7A1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D4516-B5F3-449A-AE44-12ABC2A46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10242-3D92-40B5-87C9-89C79BDB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C32-467A-46D4-83F4-9E5C0BBAC6C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DC971-57A7-418D-96E2-F3749963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ED526-0D14-48D0-B3C3-0E7299F2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46E2-D9B5-45E8-BD8B-EDEC8E82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2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0D7-85A1-440D-BECC-59EE9588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9CD43-4D33-44C6-93D6-C6EB5BF8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C32-467A-46D4-83F4-9E5C0BBAC6C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7F53C-34E5-425A-B51F-B4929C50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C0533-43F2-439D-B2C8-72EFD301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46E2-D9B5-45E8-BD8B-EDEC8E82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842D6-14DF-4317-8651-FB059DFD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C32-467A-46D4-83F4-9E5C0BBAC6C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A18EB-ABEA-4CFF-BF8C-7E0E8CB3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D6FB3-0CF4-4C45-AD4C-6CA87685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46E2-D9B5-45E8-BD8B-EDEC8E82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E73E-1D53-43C6-A743-E9ADFC4F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5B01-CC5E-4F4D-B102-83876C058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9E14E-EEDB-4D40-88F3-7B3F5CFCB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97F96-6188-43E5-8774-9807D4EF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C32-467A-46D4-83F4-9E5C0BBAC6C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71941-CF2F-402F-A020-E8C3E40F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98604-080D-481E-80FA-F7CFD122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46E2-D9B5-45E8-BD8B-EDEC8E82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FA5F-DAD7-46B7-B195-086486A5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B1FE6-146A-4935-A5E7-A85A5F805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E0B36-BD6B-4E90-8609-FABB0573F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62888-FB9D-41DF-9867-7FEAE3DC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C32-467A-46D4-83F4-9E5C0BBAC6C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38E89-B9B1-42C8-B5D6-4E6EE165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DE0F-7A65-4814-A040-FA7126F2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46E2-D9B5-45E8-BD8B-EDEC8E82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6F264-2452-4A7E-AFD6-C9C74154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D3869-0185-42AF-8D7E-CD7B2FF9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AE27A-6EDC-4332-A38A-BDE465950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9C32-467A-46D4-83F4-9E5C0BBAC6C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7593-C838-44D5-9F79-10AB43B24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D1CE8-6C82-4ED7-9A8D-F82E7691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046E2-D9B5-45E8-BD8B-EDEC8E82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k10224.ap-southeast-1.snowflakecomputing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396DB4-8856-4105-B366-AD8F5FEEC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928338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/>
              <a:t>SnowSQL</a:t>
            </a:r>
            <a:r>
              <a:rPr lang="en-US" sz="1600" dirty="0"/>
              <a:t> – Lab Exercise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Snowflake Login URL : </a:t>
            </a:r>
            <a:r>
              <a:rPr lang="en-US" sz="1600" dirty="0">
                <a:hlinkClick r:id="rId2"/>
              </a:rPr>
              <a:t>https://bk10224.ap-southeast-1.snowflakecomputing.com</a:t>
            </a:r>
            <a:endParaRPr lang="en-US" sz="1600" dirty="0"/>
          </a:p>
          <a:p>
            <a:pPr algn="l"/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 dirty="0"/>
              <a:t>Copy domain “bk10224.ap-southeast-1” excluding snowflakecomputing.com</a:t>
            </a:r>
          </a:p>
          <a:p>
            <a:pPr marL="457200" indent="-457200" algn="l">
              <a:buAutoNum type="arabicPeriod"/>
            </a:pPr>
            <a:r>
              <a:rPr lang="en-US" sz="1600" dirty="0" err="1"/>
              <a:t>Snowsql</a:t>
            </a:r>
            <a:r>
              <a:rPr lang="en-US" sz="1600" dirty="0"/>
              <a:t> –a bk10224.ap-southeast-1 –u &lt;username&gt;</a:t>
            </a:r>
          </a:p>
          <a:p>
            <a:pPr algn="l"/>
            <a:r>
              <a:rPr lang="en-US" sz="1600" dirty="0"/>
              <a:t>      &lt;Username&gt; -- Enter your User Name</a:t>
            </a:r>
          </a:p>
          <a:p>
            <a:pPr algn="l"/>
            <a:r>
              <a:rPr lang="en-US" sz="1600" dirty="0"/>
              <a:t>        </a:t>
            </a:r>
            <a:r>
              <a:rPr lang="en-US" sz="1600" dirty="0" err="1"/>
              <a:t>Eg</a:t>
            </a:r>
            <a:r>
              <a:rPr lang="en-US" sz="1600" dirty="0"/>
              <a:t> : </a:t>
            </a:r>
            <a:r>
              <a:rPr lang="en-US" sz="1600" dirty="0" err="1"/>
              <a:t>Snowsql</a:t>
            </a:r>
            <a:r>
              <a:rPr lang="en-US" sz="1600" dirty="0"/>
              <a:t> –a bk10224.ap-southeast-1 –u </a:t>
            </a:r>
            <a:r>
              <a:rPr lang="en-US" sz="1600" dirty="0" err="1"/>
              <a:t>shmodem</a:t>
            </a:r>
            <a:endParaRPr lang="en-US" sz="1600" dirty="0"/>
          </a:p>
          <a:p>
            <a:pPr algn="l"/>
            <a:r>
              <a:rPr lang="en-US" sz="1600" dirty="0"/>
              <a:t>3. Enter Your Password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4. Enter DB Name and Schema Name</a:t>
            </a:r>
          </a:p>
          <a:p>
            <a:pPr algn="l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41565-83C7-4608-B9F4-99D3FEF1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64" y="3085733"/>
            <a:ext cx="4629150" cy="1021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65622-058D-4A8D-BAB1-7C342B561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83" y="4491358"/>
            <a:ext cx="4228367" cy="16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6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396DB4-8856-4105-B366-AD8F5FEEC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928338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Create File Format</a:t>
            </a:r>
          </a:p>
          <a:p>
            <a:pPr algn="l"/>
            <a:r>
              <a:rPr lang="en-US" sz="1600" dirty="0"/>
              <a:t>1.  Execute the below SQL for Creating CSV file Format</a:t>
            </a:r>
          </a:p>
          <a:p>
            <a:pPr algn="l"/>
            <a:r>
              <a:rPr lang="en-US" sz="1600" dirty="0"/>
              <a:t>      &gt; Create Or Replace file format my_csv_format1 type = csv </a:t>
            </a:r>
            <a:r>
              <a:rPr lang="en-US" sz="1600" dirty="0" err="1"/>
              <a:t>skip_header</a:t>
            </a:r>
            <a:r>
              <a:rPr lang="en-US" sz="1600" dirty="0"/>
              <a:t>=1;</a:t>
            </a:r>
          </a:p>
          <a:p>
            <a:pPr algn="l"/>
            <a:r>
              <a:rPr lang="en-US" sz="1600" dirty="0"/>
              <a:t>      &gt; Create Or Replace file format my_json_format1 type = </a:t>
            </a:r>
            <a:r>
              <a:rPr lang="en-US" sz="1600" dirty="0" err="1"/>
              <a:t>json</a:t>
            </a:r>
            <a:r>
              <a:rPr lang="en-US" sz="1600" dirty="0"/>
              <a:t> ;</a:t>
            </a:r>
          </a:p>
          <a:p>
            <a:pPr algn="l"/>
            <a:r>
              <a:rPr lang="en-US" sz="1600" dirty="0"/>
              <a:t>      &gt; C</a:t>
            </a:r>
            <a:r>
              <a:rPr lang="en-US" altLang="en-US" sz="1600" dirty="0"/>
              <a:t>reate or replace file format </a:t>
            </a:r>
            <a:r>
              <a:rPr lang="en-US" altLang="en-US" sz="1600" dirty="0" err="1"/>
              <a:t>my_parquet_format</a:t>
            </a:r>
            <a:r>
              <a:rPr lang="en-US" altLang="en-US" sz="1600" dirty="0"/>
              <a:t> type = 'parquet’; </a:t>
            </a:r>
          </a:p>
          <a:p>
            <a:pPr algn="l"/>
            <a:r>
              <a:rPr lang="en-US" sz="1600" dirty="0"/>
              <a:t>      &gt; Show file formats;</a:t>
            </a:r>
          </a:p>
          <a:p>
            <a:pPr algn="l"/>
            <a:r>
              <a:rPr lang="en-US" sz="1600" dirty="0"/>
              <a:t>2. Create a Stage  </a:t>
            </a:r>
          </a:p>
          <a:p>
            <a:pPr algn="l"/>
            <a:r>
              <a:rPr lang="en-US" sz="1600" dirty="0"/>
              <a:t>     1. Temporary Stage ( User Level)</a:t>
            </a:r>
          </a:p>
          <a:p>
            <a:pPr algn="l"/>
            <a:r>
              <a:rPr lang="en-US" sz="1600" dirty="0"/>
              <a:t>         &gt; Create or replace temporary stage </a:t>
            </a:r>
            <a:r>
              <a:rPr lang="en-US" sz="1600" dirty="0" err="1"/>
              <a:t>my_stage</a:t>
            </a:r>
            <a:r>
              <a:rPr lang="en-US" sz="1600" dirty="0"/>
              <a:t>;</a:t>
            </a:r>
          </a:p>
          <a:p>
            <a:pPr algn="l"/>
            <a:r>
              <a:rPr lang="en-US" sz="1600" dirty="0"/>
              <a:t>        &gt; Show Stages;</a:t>
            </a:r>
          </a:p>
          <a:p>
            <a:pPr algn="l"/>
            <a:r>
              <a:rPr lang="en-US" sz="1600" dirty="0"/>
              <a:t>3. Upload The File For Loading</a:t>
            </a:r>
          </a:p>
          <a:p>
            <a:pPr algn="l"/>
            <a:r>
              <a:rPr lang="en-US" sz="1600" dirty="0"/>
              <a:t>     Quit From </a:t>
            </a:r>
            <a:r>
              <a:rPr lang="en-US" sz="1600" dirty="0" err="1"/>
              <a:t>Snowsql</a:t>
            </a:r>
            <a:r>
              <a:rPr lang="en-US" sz="1600" dirty="0"/>
              <a:t>  </a:t>
            </a:r>
          </a:p>
          <a:p>
            <a:pPr algn="l"/>
            <a:r>
              <a:rPr lang="en-US" sz="1600" dirty="0"/>
              <a:t>      &gt;!quit</a:t>
            </a:r>
          </a:p>
          <a:p>
            <a:pPr algn="l"/>
            <a:r>
              <a:rPr lang="en-US" sz="1600" dirty="0"/>
              <a:t>     Go To Your Directory Where your customer.csv file is located</a:t>
            </a:r>
          </a:p>
          <a:p>
            <a:pPr algn="l"/>
            <a:r>
              <a:rPr lang="en-US" sz="1600" dirty="0"/>
              <a:t>    &gt; cd C:\Snowflake\Snowflake Training</a:t>
            </a:r>
          </a:p>
          <a:p>
            <a:pPr algn="l"/>
            <a:r>
              <a:rPr lang="en-US" sz="1600" dirty="0"/>
              <a:t>    &gt; </a:t>
            </a:r>
            <a:r>
              <a:rPr lang="en-US" sz="1600" dirty="0" err="1"/>
              <a:t>Snowsql</a:t>
            </a:r>
            <a:r>
              <a:rPr lang="en-US" sz="1600" dirty="0"/>
              <a:t> –a bk10224.ap-southeast-1 –u </a:t>
            </a:r>
            <a:r>
              <a:rPr lang="en-US" sz="1600" dirty="0" err="1"/>
              <a:t>shmodem</a:t>
            </a:r>
            <a:endParaRPr lang="en-US" sz="1600" dirty="0"/>
          </a:p>
          <a:p>
            <a:pPr algn="l"/>
            <a:r>
              <a:rPr lang="en-US" sz="1600" dirty="0"/>
              <a:t>    &gt; put file ://customer.csv @~/</a:t>
            </a:r>
            <a:r>
              <a:rPr lang="en-US" sz="1600" dirty="0" err="1"/>
              <a:t>my_stage</a:t>
            </a:r>
            <a:endParaRPr lang="en-US" sz="1600" dirty="0"/>
          </a:p>
          <a:p>
            <a:pPr algn="l"/>
            <a:r>
              <a:rPr lang="en-US" sz="1600" dirty="0"/>
              <a:t> </a:t>
            </a:r>
          </a:p>
          <a:p>
            <a:pPr algn="l"/>
            <a:r>
              <a:rPr lang="en-US" sz="1600" dirty="0"/>
              <a:t>    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marL="342900" indent="-342900" algn="l">
              <a:buAutoNum type="arabicPeriod"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E87D82-4A13-4A6D-98E5-1F24619C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962" y="4067175"/>
            <a:ext cx="6777037" cy="259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5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396DB4-8856-4105-B366-AD8F5FEEC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928338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/>
              <a:t>put </a:t>
            </a:r>
            <a:r>
              <a:rPr lang="en-US" sz="1600" dirty="0"/>
              <a:t>file ://customer.csv @~/</a:t>
            </a:r>
            <a:r>
              <a:rPr lang="en-US" sz="1600" dirty="0" err="1"/>
              <a:t>my_stage</a:t>
            </a:r>
            <a:endParaRPr lang="en-US" sz="16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/>
              <a:t>Copy into </a:t>
            </a:r>
            <a:r>
              <a:rPr lang="en-US" sz="1600" dirty="0" err="1"/>
              <a:t>my_customer</a:t>
            </a:r>
            <a:r>
              <a:rPr lang="en-US" sz="1600" dirty="0"/>
              <a:t> from @~/</a:t>
            </a:r>
            <a:r>
              <a:rPr lang="en-US" sz="1600" dirty="0" err="1"/>
              <a:t>my_stage</a:t>
            </a:r>
            <a:endParaRPr lang="en-US" sz="16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/>
              <a:t>Select count(1) from @~/</a:t>
            </a:r>
            <a:r>
              <a:rPr lang="en-US" sz="1600" dirty="0" err="1"/>
              <a:t>my_stage</a:t>
            </a:r>
            <a:r>
              <a:rPr lang="en-US" sz="1600" dirty="0"/>
              <a:t> </a:t>
            </a:r>
          </a:p>
          <a:p>
            <a:pPr algn="l"/>
            <a:r>
              <a:rPr lang="en-US" sz="1600" dirty="0"/>
              <a:t>    </a:t>
            </a:r>
          </a:p>
          <a:p>
            <a:pPr algn="l"/>
            <a:r>
              <a:rPr lang="en-US" sz="1600" dirty="0"/>
              <a:t> </a:t>
            </a:r>
          </a:p>
          <a:p>
            <a:pPr algn="l"/>
            <a:r>
              <a:rPr lang="en-US" sz="1600" dirty="0"/>
              <a:t>    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marL="342900" indent="-342900" algn="l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05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270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Sekhar Modem -X (smodem - WIPRO LIMITED at Cisco)</dc:creator>
  <cp:lastModifiedBy>Sekhar Modem -X (smodem - WIPRO LIMITED at Cisco)</cp:lastModifiedBy>
  <cp:revision>5</cp:revision>
  <dcterms:created xsi:type="dcterms:W3CDTF">2019-07-31T10:59:04Z</dcterms:created>
  <dcterms:modified xsi:type="dcterms:W3CDTF">2019-07-31T11:40:52Z</dcterms:modified>
</cp:coreProperties>
</file>