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9788" y="457200"/>
            <a:ext cx="29797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9788" y="2057400"/>
            <a:ext cx="29797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39788" y="457200"/>
            <a:ext cx="289401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839789" y="2057400"/>
            <a:ext cx="289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338326" y="303600"/>
            <a:ext cx="11046300" cy="5896800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1831114" y="512025"/>
            <a:ext cx="80607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5700">
                <a:solidFill>
                  <a:srgbClr val="0000FF"/>
                </a:solidFill>
              </a:rPr>
              <a:t>Data Loading Best Practises</a:t>
            </a:r>
            <a:r>
              <a:rPr b="1" lang="en-US" sz="4800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71" name="Google Shape;7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8" y="751841"/>
            <a:ext cx="11875911" cy="565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77" name="Google Shape;7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7" y="857956"/>
            <a:ext cx="11977511" cy="55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83" name="Google Shape;8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89" y="751841"/>
            <a:ext cx="11898489" cy="565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89" name="Google Shape;8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3111"/>
            <a:ext cx="12192000" cy="550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95" name="Google Shape;9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89" y="751840"/>
            <a:ext cx="12000089" cy="565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101" name="Google Shape;1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11" y="846667"/>
            <a:ext cx="12000089" cy="555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0"/>
            <a:ext cx="12192000" cy="75184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000"/>
              <a:t>Data Loading – Best Practices</a:t>
            </a:r>
            <a:endParaRPr/>
          </a:p>
        </p:txBody>
      </p:sp>
      <p:pic>
        <p:nvPicPr>
          <p:cNvPr id="107" name="Google Shape;10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751840"/>
            <a:ext cx="12090400" cy="565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