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5" r:id="rId6"/>
    <p:sldId id="306" r:id="rId7"/>
    <p:sldId id="307" r:id="rId8"/>
  </p:sldIdLst>
  <p:sldSz cx="9144000" cy="5143500"/>
  <p:notesSz cx="6858000" cy="9144000"/>
  <p:embeddedFontLst>
    <p:embeddedFont>
      <p:font typeface="Alfa Slab One" panose="00000500000000000000"/>
      <p:regular r:id="rId12"/>
    </p:embeddedFont>
    <p:embeddedFont>
      <p:font typeface="Fredoka One" panose="02000000000000000000"/>
      <p:regular r:id="rId13"/>
    </p:embeddedFont>
    <p:embeddedFont>
      <p:font typeface="Work Sans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94a74c9d_0_2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94a74c9d_0_2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5cf8b5f36_0_60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5cf8b5f36_0_60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0" y="1137175"/>
            <a:ext cx="3849600" cy="25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572000" y="3654150"/>
            <a:ext cx="26709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096334" y="-104854"/>
            <a:ext cx="1130517" cy="5353208"/>
            <a:chOff x="8096334" y="-104854"/>
            <a:chExt cx="1130517" cy="5353208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8096334" y="-104854"/>
              <a:ext cx="1130517" cy="1440156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29306" y="4411039"/>
              <a:ext cx="997546" cy="837315"/>
              <a:chOff x="4870525" y="1747075"/>
              <a:chExt cx="513775" cy="4312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874825" y="1747075"/>
                <a:ext cx="509475" cy="431250"/>
              </a:xfrm>
              <a:custGeom>
                <a:avLst/>
                <a:gdLst/>
                <a:ahLst/>
                <a:cxnLst/>
                <a:rect l="l" t="t" r="r" b="b"/>
                <a:pathLst>
                  <a:path w="20379" h="17250" extrusionOk="0">
                    <a:moveTo>
                      <a:pt x="19798" y="6076"/>
                    </a:moveTo>
                    <a:lnTo>
                      <a:pt x="19798" y="6076"/>
                    </a:lnTo>
                    <a:cubicBezTo>
                      <a:pt x="19639" y="6763"/>
                      <a:pt x="19428" y="7423"/>
                      <a:pt x="19164" y="8084"/>
                    </a:cubicBezTo>
                    <a:cubicBezTo>
                      <a:pt x="18767" y="8982"/>
                      <a:pt x="18266" y="9801"/>
                      <a:pt x="17684" y="10593"/>
                    </a:cubicBezTo>
                    <a:cubicBezTo>
                      <a:pt x="16311" y="12284"/>
                      <a:pt x="14673" y="13736"/>
                      <a:pt x="12824" y="14872"/>
                    </a:cubicBezTo>
                    <a:cubicBezTo>
                      <a:pt x="12454" y="15110"/>
                      <a:pt x="12058" y="15348"/>
                      <a:pt x="11688" y="15585"/>
                    </a:cubicBezTo>
                    <a:cubicBezTo>
                      <a:pt x="14039" y="13261"/>
                      <a:pt x="16232" y="10778"/>
                      <a:pt x="18266" y="8137"/>
                    </a:cubicBezTo>
                    <a:cubicBezTo>
                      <a:pt x="18767" y="7476"/>
                      <a:pt x="19296" y="6763"/>
                      <a:pt x="19798" y="6076"/>
                    </a:cubicBezTo>
                    <a:close/>
                    <a:moveTo>
                      <a:pt x="8624" y="1216"/>
                    </a:moveTo>
                    <a:cubicBezTo>
                      <a:pt x="9787" y="2880"/>
                      <a:pt x="10605" y="4756"/>
                      <a:pt x="11028" y="6737"/>
                    </a:cubicBezTo>
                    <a:lnTo>
                      <a:pt x="11028" y="6763"/>
                    </a:lnTo>
                    <a:cubicBezTo>
                      <a:pt x="11477" y="8955"/>
                      <a:pt x="11398" y="11227"/>
                      <a:pt x="10817" y="13393"/>
                    </a:cubicBezTo>
                    <a:cubicBezTo>
                      <a:pt x="10658" y="14001"/>
                      <a:pt x="10447" y="14582"/>
                      <a:pt x="10236" y="15163"/>
                    </a:cubicBezTo>
                    <a:cubicBezTo>
                      <a:pt x="10130" y="15374"/>
                      <a:pt x="10024" y="15585"/>
                      <a:pt x="9919" y="15823"/>
                    </a:cubicBezTo>
                    <a:cubicBezTo>
                      <a:pt x="9998" y="13974"/>
                      <a:pt x="9971" y="12152"/>
                      <a:pt x="9839" y="10329"/>
                    </a:cubicBezTo>
                    <a:cubicBezTo>
                      <a:pt x="9707" y="8216"/>
                      <a:pt x="9470" y="6076"/>
                      <a:pt x="9126" y="3990"/>
                    </a:cubicBezTo>
                    <a:cubicBezTo>
                      <a:pt x="8994" y="3065"/>
                      <a:pt x="8809" y="2141"/>
                      <a:pt x="8624" y="1216"/>
                    </a:cubicBezTo>
                    <a:close/>
                    <a:moveTo>
                      <a:pt x="885" y="9669"/>
                    </a:moveTo>
                    <a:lnTo>
                      <a:pt x="885" y="9669"/>
                    </a:lnTo>
                    <a:cubicBezTo>
                      <a:pt x="1360" y="9906"/>
                      <a:pt x="1862" y="10144"/>
                      <a:pt x="2311" y="10408"/>
                    </a:cubicBezTo>
                    <a:cubicBezTo>
                      <a:pt x="4345" y="11544"/>
                      <a:pt x="6168" y="13076"/>
                      <a:pt x="7673" y="14872"/>
                    </a:cubicBezTo>
                    <a:cubicBezTo>
                      <a:pt x="7928" y="15203"/>
                      <a:pt x="8182" y="15533"/>
                      <a:pt x="8436" y="15888"/>
                    </a:cubicBezTo>
                    <a:lnTo>
                      <a:pt x="8436" y="15888"/>
                    </a:lnTo>
                    <a:cubicBezTo>
                      <a:pt x="8168" y="15687"/>
                      <a:pt x="7919" y="15464"/>
                      <a:pt x="7647" y="15242"/>
                    </a:cubicBezTo>
                    <a:lnTo>
                      <a:pt x="5877" y="13789"/>
                    </a:lnTo>
                    <a:cubicBezTo>
                      <a:pt x="4689" y="12838"/>
                      <a:pt x="3526" y="11861"/>
                      <a:pt x="2364" y="10884"/>
                    </a:cubicBezTo>
                    <a:cubicBezTo>
                      <a:pt x="1889" y="10487"/>
                      <a:pt x="1387" y="10065"/>
                      <a:pt x="885" y="9669"/>
                    </a:cubicBezTo>
                    <a:close/>
                    <a:moveTo>
                      <a:pt x="19322" y="5839"/>
                    </a:moveTo>
                    <a:lnTo>
                      <a:pt x="19322" y="5839"/>
                    </a:lnTo>
                    <a:cubicBezTo>
                      <a:pt x="17235" y="8744"/>
                      <a:pt x="14964" y="11518"/>
                      <a:pt x="12507" y="14133"/>
                    </a:cubicBezTo>
                    <a:cubicBezTo>
                      <a:pt x="11900" y="14767"/>
                      <a:pt x="11292" y="15400"/>
                      <a:pt x="10711" y="16034"/>
                    </a:cubicBezTo>
                    <a:cubicBezTo>
                      <a:pt x="11371" y="14529"/>
                      <a:pt x="12190" y="13102"/>
                      <a:pt x="13141" y="11782"/>
                    </a:cubicBezTo>
                    <a:cubicBezTo>
                      <a:pt x="14330" y="10118"/>
                      <a:pt x="15730" y="8612"/>
                      <a:pt x="17288" y="7318"/>
                    </a:cubicBezTo>
                    <a:cubicBezTo>
                      <a:pt x="17949" y="6789"/>
                      <a:pt x="18609" y="6288"/>
                      <a:pt x="19322" y="5839"/>
                    </a:cubicBezTo>
                    <a:close/>
                    <a:moveTo>
                      <a:pt x="1070" y="10223"/>
                    </a:moveTo>
                    <a:lnTo>
                      <a:pt x="1070" y="10223"/>
                    </a:lnTo>
                    <a:cubicBezTo>
                      <a:pt x="1942" y="10989"/>
                      <a:pt x="2840" y="11676"/>
                      <a:pt x="3685" y="12416"/>
                    </a:cubicBezTo>
                    <a:cubicBezTo>
                      <a:pt x="4847" y="13393"/>
                      <a:pt x="6009" y="14397"/>
                      <a:pt x="7172" y="15348"/>
                    </a:cubicBezTo>
                    <a:lnTo>
                      <a:pt x="8122" y="16166"/>
                    </a:lnTo>
                    <a:lnTo>
                      <a:pt x="8281" y="16299"/>
                    </a:lnTo>
                    <a:cubicBezTo>
                      <a:pt x="7938" y="16166"/>
                      <a:pt x="7647" y="16034"/>
                      <a:pt x="7356" y="15876"/>
                    </a:cubicBezTo>
                    <a:cubicBezTo>
                      <a:pt x="5190" y="14819"/>
                      <a:pt x="3289" y="13235"/>
                      <a:pt x="1836" y="11306"/>
                    </a:cubicBezTo>
                    <a:cubicBezTo>
                      <a:pt x="1572" y="10963"/>
                      <a:pt x="1308" y="10593"/>
                      <a:pt x="1070" y="10223"/>
                    </a:cubicBezTo>
                    <a:close/>
                    <a:moveTo>
                      <a:pt x="8255" y="1507"/>
                    </a:moveTo>
                    <a:cubicBezTo>
                      <a:pt x="9047" y="5337"/>
                      <a:pt x="9470" y="9272"/>
                      <a:pt x="9575" y="13208"/>
                    </a:cubicBezTo>
                    <a:cubicBezTo>
                      <a:pt x="9575" y="14317"/>
                      <a:pt x="9549" y="15427"/>
                      <a:pt x="9549" y="16563"/>
                    </a:cubicBezTo>
                    <a:lnTo>
                      <a:pt x="9575" y="16563"/>
                    </a:lnTo>
                    <a:lnTo>
                      <a:pt x="9522" y="16668"/>
                    </a:lnTo>
                    <a:cubicBezTo>
                      <a:pt x="8413" y="14793"/>
                      <a:pt x="7647" y="12733"/>
                      <a:pt x="7251" y="10567"/>
                    </a:cubicBezTo>
                    <a:cubicBezTo>
                      <a:pt x="6881" y="8348"/>
                      <a:pt x="6960" y="6076"/>
                      <a:pt x="7489" y="3884"/>
                    </a:cubicBezTo>
                    <a:cubicBezTo>
                      <a:pt x="7621" y="3250"/>
                      <a:pt x="7806" y="2642"/>
                      <a:pt x="8017" y="2035"/>
                    </a:cubicBezTo>
                    <a:cubicBezTo>
                      <a:pt x="8096" y="1850"/>
                      <a:pt x="8175" y="1665"/>
                      <a:pt x="8255" y="1507"/>
                    </a:cubicBezTo>
                    <a:close/>
                    <a:moveTo>
                      <a:pt x="8481" y="1"/>
                    </a:moveTo>
                    <a:cubicBezTo>
                      <a:pt x="8430" y="1"/>
                      <a:pt x="8378" y="17"/>
                      <a:pt x="8334" y="54"/>
                    </a:cubicBezTo>
                    <a:cubicBezTo>
                      <a:pt x="8307" y="107"/>
                      <a:pt x="8255" y="159"/>
                      <a:pt x="8228" y="186"/>
                    </a:cubicBezTo>
                    <a:cubicBezTo>
                      <a:pt x="8096" y="186"/>
                      <a:pt x="7990" y="318"/>
                      <a:pt x="8017" y="476"/>
                    </a:cubicBezTo>
                    <a:lnTo>
                      <a:pt x="8017" y="529"/>
                    </a:lnTo>
                    <a:cubicBezTo>
                      <a:pt x="7832" y="873"/>
                      <a:pt x="7673" y="1242"/>
                      <a:pt x="7541" y="1612"/>
                    </a:cubicBezTo>
                    <a:cubicBezTo>
                      <a:pt x="7330" y="2167"/>
                      <a:pt x="7145" y="2722"/>
                      <a:pt x="6987" y="3276"/>
                    </a:cubicBezTo>
                    <a:cubicBezTo>
                      <a:pt x="6089" y="6684"/>
                      <a:pt x="6247" y="10276"/>
                      <a:pt x="7436" y="13604"/>
                    </a:cubicBezTo>
                    <a:cubicBezTo>
                      <a:pt x="7515" y="13842"/>
                      <a:pt x="7621" y="14053"/>
                      <a:pt x="7726" y="14291"/>
                    </a:cubicBezTo>
                    <a:cubicBezTo>
                      <a:pt x="6326" y="12653"/>
                      <a:pt x="4636" y="11253"/>
                      <a:pt x="2760" y="10170"/>
                    </a:cubicBezTo>
                    <a:cubicBezTo>
                      <a:pt x="1994" y="9695"/>
                      <a:pt x="1202" y="9325"/>
                      <a:pt x="357" y="9035"/>
                    </a:cubicBezTo>
                    <a:lnTo>
                      <a:pt x="277" y="9035"/>
                    </a:lnTo>
                    <a:cubicBezTo>
                      <a:pt x="251" y="9008"/>
                      <a:pt x="218" y="8996"/>
                      <a:pt x="187" y="8996"/>
                    </a:cubicBezTo>
                    <a:cubicBezTo>
                      <a:pt x="93" y="8996"/>
                      <a:pt x="0" y="9095"/>
                      <a:pt x="40" y="9193"/>
                    </a:cubicBezTo>
                    <a:cubicBezTo>
                      <a:pt x="145" y="9589"/>
                      <a:pt x="304" y="9959"/>
                      <a:pt x="542" y="10303"/>
                    </a:cubicBezTo>
                    <a:cubicBezTo>
                      <a:pt x="726" y="10672"/>
                      <a:pt x="964" y="11016"/>
                      <a:pt x="1202" y="11333"/>
                    </a:cubicBezTo>
                    <a:cubicBezTo>
                      <a:pt x="1677" y="12019"/>
                      <a:pt x="2206" y="12653"/>
                      <a:pt x="2787" y="13235"/>
                    </a:cubicBezTo>
                    <a:cubicBezTo>
                      <a:pt x="3949" y="14423"/>
                      <a:pt x="5296" y="15427"/>
                      <a:pt x="6775" y="16193"/>
                    </a:cubicBezTo>
                    <a:cubicBezTo>
                      <a:pt x="7172" y="16404"/>
                      <a:pt x="7594" y="16589"/>
                      <a:pt x="8017" y="16748"/>
                    </a:cubicBezTo>
                    <a:cubicBezTo>
                      <a:pt x="8466" y="16959"/>
                      <a:pt x="8915" y="17091"/>
                      <a:pt x="9390" y="17197"/>
                    </a:cubicBezTo>
                    <a:cubicBezTo>
                      <a:pt x="9417" y="17210"/>
                      <a:pt x="9437" y="17216"/>
                      <a:pt x="9456" y="17216"/>
                    </a:cubicBezTo>
                    <a:cubicBezTo>
                      <a:pt x="9476" y="17216"/>
                      <a:pt x="9496" y="17210"/>
                      <a:pt x="9522" y="17197"/>
                    </a:cubicBezTo>
                    <a:lnTo>
                      <a:pt x="9575" y="17223"/>
                    </a:lnTo>
                    <a:cubicBezTo>
                      <a:pt x="9628" y="17249"/>
                      <a:pt x="9655" y="17249"/>
                      <a:pt x="9707" y="17249"/>
                    </a:cubicBezTo>
                    <a:lnTo>
                      <a:pt x="9919" y="17170"/>
                    </a:lnTo>
                    <a:cubicBezTo>
                      <a:pt x="9955" y="17207"/>
                      <a:pt x="10009" y="17227"/>
                      <a:pt x="10062" y="17227"/>
                    </a:cubicBezTo>
                    <a:cubicBezTo>
                      <a:pt x="10122" y="17227"/>
                      <a:pt x="10181" y="17200"/>
                      <a:pt x="10209" y="17144"/>
                    </a:cubicBezTo>
                    <a:lnTo>
                      <a:pt x="10262" y="17012"/>
                    </a:lnTo>
                    <a:cubicBezTo>
                      <a:pt x="10605" y="16853"/>
                      <a:pt x="10949" y="16642"/>
                      <a:pt x="11266" y="16457"/>
                    </a:cubicBezTo>
                    <a:cubicBezTo>
                      <a:pt x="11794" y="16140"/>
                      <a:pt x="12296" y="15850"/>
                      <a:pt x="12798" y="15533"/>
                    </a:cubicBezTo>
                    <a:cubicBezTo>
                      <a:pt x="13802" y="14899"/>
                      <a:pt x="14779" y="14212"/>
                      <a:pt x="15677" y="13446"/>
                    </a:cubicBezTo>
                    <a:cubicBezTo>
                      <a:pt x="17315" y="12125"/>
                      <a:pt x="18609" y="10487"/>
                      <a:pt x="19533" y="8612"/>
                    </a:cubicBezTo>
                    <a:cubicBezTo>
                      <a:pt x="20035" y="7582"/>
                      <a:pt x="20326" y="6446"/>
                      <a:pt x="20379" y="5310"/>
                    </a:cubicBezTo>
                    <a:cubicBezTo>
                      <a:pt x="20379" y="5205"/>
                      <a:pt x="20326" y="5125"/>
                      <a:pt x="20247" y="5099"/>
                    </a:cubicBezTo>
                    <a:cubicBezTo>
                      <a:pt x="20227" y="4959"/>
                      <a:pt x="20117" y="4850"/>
                      <a:pt x="19996" y="4850"/>
                    </a:cubicBezTo>
                    <a:cubicBezTo>
                      <a:pt x="19956" y="4850"/>
                      <a:pt x="19916" y="4862"/>
                      <a:pt x="19877" y="4888"/>
                    </a:cubicBezTo>
                    <a:cubicBezTo>
                      <a:pt x="16258" y="7027"/>
                      <a:pt x="13300" y="10118"/>
                      <a:pt x="11292" y="13789"/>
                    </a:cubicBezTo>
                    <a:lnTo>
                      <a:pt x="11213" y="13895"/>
                    </a:lnTo>
                    <a:cubicBezTo>
                      <a:pt x="11530" y="12838"/>
                      <a:pt x="11741" y="11729"/>
                      <a:pt x="11820" y="10620"/>
                    </a:cubicBezTo>
                    <a:cubicBezTo>
                      <a:pt x="12085" y="6922"/>
                      <a:pt x="10949" y="3276"/>
                      <a:pt x="8677" y="371"/>
                    </a:cubicBezTo>
                    <a:cubicBezTo>
                      <a:pt x="8677" y="318"/>
                      <a:pt x="8704" y="292"/>
                      <a:pt x="8704" y="265"/>
                    </a:cubicBezTo>
                    <a:cubicBezTo>
                      <a:pt x="8742" y="112"/>
                      <a:pt x="8614" y="1"/>
                      <a:pt x="8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70525" y="1797925"/>
                <a:ext cx="1387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8182" extrusionOk="0">
                    <a:moveTo>
                      <a:pt x="582" y="873"/>
                    </a:moveTo>
                    <a:lnTo>
                      <a:pt x="582" y="873"/>
                    </a:lnTo>
                    <a:cubicBezTo>
                      <a:pt x="1295" y="1850"/>
                      <a:pt x="2034" y="2880"/>
                      <a:pt x="2695" y="3937"/>
                    </a:cubicBezTo>
                    <a:cubicBezTo>
                      <a:pt x="3064" y="4518"/>
                      <a:pt x="3434" y="5099"/>
                      <a:pt x="3778" y="5706"/>
                    </a:cubicBezTo>
                    <a:cubicBezTo>
                      <a:pt x="3963" y="6023"/>
                      <a:pt x="4121" y="6340"/>
                      <a:pt x="4306" y="6657"/>
                    </a:cubicBezTo>
                    <a:lnTo>
                      <a:pt x="4517" y="7080"/>
                    </a:lnTo>
                    <a:cubicBezTo>
                      <a:pt x="4359" y="6921"/>
                      <a:pt x="4174" y="6789"/>
                      <a:pt x="4015" y="6631"/>
                    </a:cubicBezTo>
                    <a:cubicBezTo>
                      <a:pt x="3566" y="6208"/>
                      <a:pt x="3170" y="5733"/>
                      <a:pt x="2800" y="5257"/>
                    </a:cubicBezTo>
                    <a:cubicBezTo>
                      <a:pt x="2034" y="4280"/>
                      <a:pt x="1427" y="3197"/>
                      <a:pt x="978" y="2035"/>
                    </a:cubicBezTo>
                    <a:cubicBezTo>
                      <a:pt x="872" y="1718"/>
                      <a:pt x="740" y="1401"/>
                      <a:pt x="661" y="1084"/>
                    </a:cubicBezTo>
                    <a:lnTo>
                      <a:pt x="582" y="873"/>
                    </a:lnTo>
                    <a:close/>
                    <a:moveTo>
                      <a:pt x="1110" y="1084"/>
                    </a:moveTo>
                    <a:cubicBezTo>
                      <a:pt x="1242" y="1190"/>
                      <a:pt x="1400" y="1295"/>
                      <a:pt x="1532" y="1401"/>
                    </a:cubicBezTo>
                    <a:cubicBezTo>
                      <a:pt x="2008" y="1771"/>
                      <a:pt x="2457" y="2193"/>
                      <a:pt x="2853" y="2642"/>
                    </a:cubicBezTo>
                    <a:cubicBezTo>
                      <a:pt x="3646" y="3567"/>
                      <a:pt x="4253" y="4623"/>
                      <a:pt x="4649" y="5759"/>
                    </a:cubicBezTo>
                    <a:cubicBezTo>
                      <a:pt x="4781" y="6208"/>
                      <a:pt x="4887" y="6631"/>
                      <a:pt x="4993" y="7080"/>
                    </a:cubicBezTo>
                    <a:lnTo>
                      <a:pt x="4887" y="6921"/>
                    </a:lnTo>
                    <a:cubicBezTo>
                      <a:pt x="4808" y="6763"/>
                      <a:pt x="4702" y="6604"/>
                      <a:pt x="4623" y="6472"/>
                    </a:cubicBezTo>
                    <a:cubicBezTo>
                      <a:pt x="4438" y="6155"/>
                      <a:pt x="4253" y="5838"/>
                      <a:pt x="4068" y="5521"/>
                    </a:cubicBezTo>
                    <a:cubicBezTo>
                      <a:pt x="3725" y="4914"/>
                      <a:pt x="3355" y="4306"/>
                      <a:pt x="2959" y="3725"/>
                    </a:cubicBezTo>
                    <a:cubicBezTo>
                      <a:pt x="2378" y="2801"/>
                      <a:pt x="1770" y="1929"/>
                      <a:pt x="1110" y="1084"/>
                    </a:cubicBezTo>
                    <a:close/>
                    <a:moveTo>
                      <a:pt x="265" y="1"/>
                    </a:moveTo>
                    <a:cubicBezTo>
                      <a:pt x="106" y="1"/>
                      <a:pt x="0" y="133"/>
                      <a:pt x="53" y="291"/>
                    </a:cubicBezTo>
                    <a:cubicBezTo>
                      <a:pt x="27" y="529"/>
                      <a:pt x="53" y="767"/>
                      <a:pt x="132" y="1005"/>
                    </a:cubicBezTo>
                    <a:cubicBezTo>
                      <a:pt x="212" y="1322"/>
                      <a:pt x="317" y="1639"/>
                      <a:pt x="423" y="1956"/>
                    </a:cubicBezTo>
                    <a:cubicBezTo>
                      <a:pt x="634" y="2563"/>
                      <a:pt x="898" y="3144"/>
                      <a:pt x="1189" y="3725"/>
                    </a:cubicBezTo>
                    <a:cubicBezTo>
                      <a:pt x="1797" y="4835"/>
                      <a:pt x="2563" y="5891"/>
                      <a:pt x="3487" y="6789"/>
                    </a:cubicBezTo>
                    <a:cubicBezTo>
                      <a:pt x="3989" y="7318"/>
                      <a:pt x="4544" y="7793"/>
                      <a:pt x="5178" y="8163"/>
                    </a:cubicBezTo>
                    <a:cubicBezTo>
                      <a:pt x="5208" y="8176"/>
                      <a:pt x="5238" y="8182"/>
                      <a:pt x="5266" y="8182"/>
                    </a:cubicBezTo>
                    <a:cubicBezTo>
                      <a:pt x="5408" y="8182"/>
                      <a:pt x="5508" y="8031"/>
                      <a:pt x="5442" y="7899"/>
                    </a:cubicBezTo>
                    <a:cubicBezTo>
                      <a:pt x="5521" y="7872"/>
                      <a:pt x="5547" y="7793"/>
                      <a:pt x="5547" y="7740"/>
                    </a:cubicBezTo>
                    <a:cubicBezTo>
                      <a:pt x="5468" y="6446"/>
                      <a:pt x="5098" y="5204"/>
                      <a:pt x="4464" y="4095"/>
                    </a:cubicBezTo>
                    <a:cubicBezTo>
                      <a:pt x="3883" y="2959"/>
                      <a:pt x="3064" y="1956"/>
                      <a:pt x="2061" y="1110"/>
                    </a:cubicBezTo>
                    <a:cubicBezTo>
                      <a:pt x="1797" y="899"/>
                      <a:pt x="1506" y="688"/>
                      <a:pt x="1215" y="476"/>
                    </a:cubicBezTo>
                    <a:cubicBezTo>
                      <a:pt x="951" y="291"/>
                      <a:pt x="582" y="1"/>
                      <a:pt x="2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-114050" y="-65320"/>
            <a:ext cx="9372100" cy="5300695"/>
            <a:chOff x="-114050" y="-65320"/>
            <a:chExt cx="9372100" cy="5300695"/>
          </a:xfrm>
        </p:grpSpPr>
        <p:grpSp>
          <p:nvGrpSpPr>
            <p:cNvPr id="88" name="Google Shape;88;p11"/>
            <p:cNvGrpSpPr/>
            <p:nvPr/>
          </p:nvGrpSpPr>
          <p:grpSpPr>
            <a:xfrm>
              <a:off x="-114050" y="-65320"/>
              <a:ext cx="9372100" cy="5300690"/>
              <a:chOff x="-82850" y="-95650"/>
              <a:chExt cx="9372100" cy="5300690"/>
            </a:xfrm>
          </p:grpSpPr>
          <p:sp>
            <p:nvSpPr>
              <p:cNvPr id="89" name="Google Shape;89;p11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-82850" y="4235100"/>
                <a:ext cx="955992" cy="969940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11"/>
            <p:cNvGrpSpPr/>
            <p:nvPr/>
          </p:nvGrpSpPr>
          <p:grpSpPr>
            <a:xfrm>
              <a:off x="-114050" y="-65320"/>
              <a:ext cx="9372100" cy="5300695"/>
              <a:chOff x="-114050" y="-65320"/>
              <a:chExt cx="9372100" cy="5300695"/>
            </a:xfrm>
          </p:grpSpPr>
          <p:sp>
            <p:nvSpPr>
              <p:cNvPr id="92" name="Google Shape;92;p11"/>
              <p:cNvSpPr/>
              <p:nvPr/>
            </p:nvSpPr>
            <p:spPr>
              <a:xfrm rot="10800000">
                <a:off x="8305483" y="4323735"/>
                <a:ext cx="952567" cy="911641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-114050" y="-65320"/>
                <a:ext cx="952567" cy="911641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" name="Google Shape;94;p11"/>
          <p:cNvGrpSpPr/>
          <p:nvPr/>
        </p:nvGrpSpPr>
        <p:grpSpPr>
          <a:xfrm flipH="1">
            <a:off x="1122078" y="960667"/>
            <a:ext cx="6899843" cy="3222165"/>
            <a:chOff x="1122075" y="960667"/>
            <a:chExt cx="6899843" cy="3222165"/>
          </a:xfrm>
        </p:grpSpPr>
        <p:sp>
          <p:nvSpPr>
            <p:cNvPr id="95" name="Google Shape;95;p11"/>
            <p:cNvSpPr/>
            <p:nvPr/>
          </p:nvSpPr>
          <p:spPr>
            <a:xfrm rot="-5400000">
              <a:off x="2960914" y="-878172"/>
              <a:ext cx="3222165" cy="6899843"/>
            </a:xfrm>
            <a:custGeom>
              <a:avLst/>
              <a:gdLst/>
              <a:ahLst/>
              <a:cxnLst/>
              <a:rect l="l" t="t" r="r" b="b"/>
              <a:pathLst>
                <a:path w="128322" h="150808" extrusionOk="0">
                  <a:moveTo>
                    <a:pt x="87575" y="0"/>
                  </a:moveTo>
                  <a:cubicBezTo>
                    <a:pt x="87012" y="0"/>
                    <a:pt x="86440" y="20"/>
                    <a:pt x="85858" y="60"/>
                  </a:cubicBezTo>
                  <a:cubicBezTo>
                    <a:pt x="43203" y="2985"/>
                    <a:pt x="10287" y="12275"/>
                    <a:pt x="10287" y="12275"/>
                  </a:cubicBezTo>
                  <a:cubicBezTo>
                    <a:pt x="10287" y="12275"/>
                    <a:pt x="1" y="142942"/>
                    <a:pt x="21312" y="146800"/>
                  </a:cubicBezTo>
                  <a:cubicBezTo>
                    <a:pt x="30410" y="148446"/>
                    <a:pt x="48601" y="150808"/>
                    <a:pt x="66759" y="150808"/>
                  </a:cubicBezTo>
                  <a:cubicBezTo>
                    <a:pt x="91136" y="150808"/>
                    <a:pt x="115457" y="146552"/>
                    <a:pt x="117649" y="130599"/>
                  </a:cubicBezTo>
                  <a:cubicBezTo>
                    <a:pt x="121391" y="103141"/>
                    <a:pt x="128322" y="0"/>
                    <a:pt x="87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1"/>
            <p:cNvSpPr/>
            <p:nvPr/>
          </p:nvSpPr>
          <p:spPr>
            <a:xfrm rot="-5400000" flipH="1">
              <a:off x="7447794" y="1132392"/>
              <a:ext cx="210289" cy="210285"/>
            </a:xfrm>
            <a:custGeom>
              <a:avLst/>
              <a:gdLst/>
              <a:ahLst/>
              <a:cxnLst/>
              <a:rect l="l" t="t" r="r" b="b"/>
              <a:pathLst>
                <a:path w="39160" h="38798" extrusionOk="0">
                  <a:moveTo>
                    <a:pt x="19354" y="0"/>
                  </a:moveTo>
                  <a:cubicBezTo>
                    <a:pt x="16021" y="0"/>
                    <a:pt x="12701" y="396"/>
                    <a:pt x="9511" y="1435"/>
                  </a:cubicBezTo>
                  <a:cubicBezTo>
                    <a:pt x="7021" y="2233"/>
                    <a:pt x="4181" y="3446"/>
                    <a:pt x="2266" y="5265"/>
                  </a:cubicBezTo>
                  <a:cubicBezTo>
                    <a:pt x="702" y="6797"/>
                    <a:pt x="0" y="9637"/>
                    <a:pt x="2681" y="10403"/>
                  </a:cubicBezTo>
                  <a:cubicBezTo>
                    <a:pt x="4021" y="10690"/>
                    <a:pt x="5394" y="10914"/>
                    <a:pt x="6766" y="11009"/>
                  </a:cubicBezTo>
                  <a:cubicBezTo>
                    <a:pt x="8107" y="11169"/>
                    <a:pt x="9511" y="11297"/>
                    <a:pt x="10883" y="11361"/>
                  </a:cubicBezTo>
                  <a:cubicBezTo>
                    <a:pt x="11692" y="11388"/>
                    <a:pt x="12505" y="11403"/>
                    <a:pt x="13318" y="11403"/>
                  </a:cubicBezTo>
                  <a:cubicBezTo>
                    <a:pt x="15294" y="11403"/>
                    <a:pt x="17277" y="11318"/>
                    <a:pt x="19245" y="11137"/>
                  </a:cubicBezTo>
                  <a:cubicBezTo>
                    <a:pt x="20840" y="11009"/>
                    <a:pt x="22436" y="10786"/>
                    <a:pt x="23968" y="10499"/>
                  </a:cubicBezTo>
                  <a:lnTo>
                    <a:pt x="23968" y="10499"/>
                  </a:lnTo>
                  <a:cubicBezTo>
                    <a:pt x="22245" y="12031"/>
                    <a:pt x="20521" y="13626"/>
                    <a:pt x="18894" y="15286"/>
                  </a:cubicBezTo>
                  <a:cubicBezTo>
                    <a:pt x="16468" y="17775"/>
                    <a:pt x="14170" y="20392"/>
                    <a:pt x="12000" y="23105"/>
                  </a:cubicBezTo>
                  <a:cubicBezTo>
                    <a:pt x="9989" y="25658"/>
                    <a:pt x="7851" y="28307"/>
                    <a:pt x="6351" y="31211"/>
                  </a:cubicBezTo>
                  <a:cubicBezTo>
                    <a:pt x="5362" y="33126"/>
                    <a:pt x="3575" y="37722"/>
                    <a:pt x="6766" y="38584"/>
                  </a:cubicBezTo>
                  <a:cubicBezTo>
                    <a:pt x="7111" y="38678"/>
                    <a:pt x="7479" y="38717"/>
                    <a:pt x="7858" y="38717"/>
                  </a:cubicBezTo>
                  <a:cubicBezTo>
                    <a:pt x="8880" y="38717"/>
                    <a:pt x="9975" y="38433"/>
                    <a:pt x="10883" y="38201"/>
                  </a:cubicBezTo>
                  <a:cubicBezTo>
                    <a:pt x="12287" y="37754"/>
                    <a:pt x="13660" y="37179"/>
                    <a:pt x="14936" y="36445"/>
                  </a:cubicBezTo>
                  <a:cubicBezTo>
                    <a:pt x="20202" y="33381"/>
                    <a:pt x="24574" y="28467"/>
                    <a:pt x="28053" y="23520"/>
                  </a:cubicBezTo>
                  <a:cubicBezTo>
                    <a:pt x="29298" y="21765"/>
                    <a:pt x="30415" y="19946"/>
                    <a:pt x="31436" y="18094"/>
                  </a:cubicBezTo>
                  <a:lnTo>
                    <a:pt x="31436" y="18094"/>
                  </a:lnTo>
                  <a:cubicBezTo>
                    <a:pt x="30893" y="20073"/>
                    <a:pt x="30319" y="22052"/>
                    <a:pt x="29776" y="24031"/>
                  </a:cubicBezTo>
                  <a:cubicBezTo>
                    <a:pt x="28979" y="26807"/>
                    <a:pt x="28181" y="29584"/>
                    <a:pt x="27383" y="32360"/>
                  </a:cubicBezTo>
                  <a:cubicBezTo>
                    <a:pt x="26808" y="34371"/>
                    <a:pt x="26106" y="36956"/>
                    <a:pt x="28245" y="38328"/>
                  </a:cubicBezTo>
                  <a:cubicBezTo>
                    <a:pt x="28756" y="38657"/>
                    <a:pt x="29229" y="38797"/>
                    <a:pt x="29667" y="38797"/>
                  </a:cubicBezTo>
                  <a:cubicBezTo>
                    <a:pt x="31225" y="38797"/>
                    <a:pt x="32344" y="37025"/>
                    <a:pt x="33191" y="35679"/>
                  </a:cubicBezTo>
                  <a:cubicBezTo>
                    <a:pt x="34340" y="33860"/>
                    <a:pt x="35361" y="31913"/>
                    <a:pt x="36191" y="29935"/>
                  </a:cubicBezTo>
                  <a:cubicBezTo>
                    <a:pt x="37819" y="25914"/>
                    <a:pt x="38744" y="21669"/>
                    <a:pt x="38968" y="17360"/>
                  </a:cubicBezTo>
                  <a:cubicBezTo>
                    <a:pt x="39159" y="13563"/>
                    <a:pt x="38776" y="9765"/>
                    <a:pt x="37819" y="6063"/>
                  </a:cubicBezTo>
                  <a:cubicBezTo>
                    <a:pt x="38042" y="5520"/>
                    <a:pt x="37851" y="4882"/>
                    <a:pt x="37340" y="4563"/>
                  </a:cubicBezTo>
                  <a:cubicBezTo>
                    <a:pt x="37308" y="4467"/>
                    <a:pt x="37276" y="4371"/>
                    <a:pt x="37244" y="4276"/>
                  </a:cubicBezTo>
                  <a:cubicBezTo>
                    <a:pt x="37276" y="3829"/>
                    <a:pt x="37149" y="3382"/>
                    <a:pt x="36861" y="3031"/>
                  </a:cubicBezTo>
                  <a:cubicBezTo>
                    <a:pt x="36798" y="2903"/>
                    <a:pt x="36798" y="2807"/>
                    <a:pt x="36734" y="2712"/>
                  </a:cubicBezTo>
                  <a:cubicBezTo>
                    <a:pt x="36529" y="2277"/>
                    <a:pt x="36078" y="2026"/>
                    <a:pt x="35612" y="2026"/>
                  </a:cubicBezTo>
                  <a:cubicBezTo>
                    <a:pt x="35496" y="2026"/>
                    <a:pt x="35380" y="2042"/>
                    <a:pt x="35266" y="2073"/>
                  </a:cubicBezTo>
                  <a:cubicBezTo>
                    <a:pt x="34053" y="1754"/>
                    <a:pt x="32808" y="1531"/>
                    <a:pt x="31564" y="1371"/>
                  </a:cubicBezTo>
                  <a:cubicBezTo>
                    <a:pt x="30096" y="1084"/>
                    <a:pt x="28596" y="829"/>
                    <a:pt x="27128" y="605"/>
                  </a:cubicBezTo>
                  <a:cubicBezTo>
                    <a:pt x="24567" y="242"/>
                    <a:pt x="21957" y="0"/>
                    <a:pt x="19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1"/>
            <p:cNvSpPr/>
            <p:nvPr/>
          </p:nvSpPr>
          <p:spPr>
            <a:xfrm rot="5400000" flipH="1">
              <a:off x="1485917" y="3800823"/>
              <a:ext cx="210289" cy="210285"/>
            </a:xfrm>
            <a:custGeom>
              <a:avLst/>
              <a:gdLst/>
              <a:ahLst/>
              <a:cxnLst/>
              <a:rect l="l" t="t" r="r" b="b"/>
              <a:pathLst>
                <a:path w="39160" h="38798" extrusionOk="0">
                  <a:moveTo>
                    <a:pt x="19354" y="0"/>
                  </a:moveTo>
                  <a:cubicBezTo>
                    <a:pt x="16021" y="0"/>
                    <a:pt x="12701" y="396"/>
                    <a:pt x="9511" y="1435"/>
                  </a:cubicBezTo>
                  <a:cubicBezTo>
                    <a:pt x="7021" y="2233"/>
                    <a:pt x="4181" y="3446"/>
                    <a:pt x="2266" y="5265"/>
                  </a:cubicBezTo>
                  <a:cubicBezTo>
                    <a:pt x="702" y="6797"/>
                    <a:pt x="0" y="9637"/>
                    <a:pt x="2681" y="10403"/>
                  </a:cubicBezTo>
                  <a:cubicBezTo>
                    <a:pt x="4021" y="10690"/>
                    <a:pt x="5394" y="10914"/>
                    <a:pt x="6766" y="11009"/>
                  </a:cubicBezTo>
                  <a:cubicBezTo>
                    <a:pt x="8107" y="11169"/>
                    <a:pt x="9511" y="11297"/>
                    <a:pt x="10883" y="11361"/>
                  </a:cubicBezTo>
                  <a:cubicBezTo>
                    <a:pt x="11692" y="11388"/>
                    <a:pt x="12505" y="11403"/>
                    <a:pt x="13318" y="11403"/>
                  </a:cubicBezTo>
                  <a:cubicBezTo>
                    <a:pt x="15294" y="11403"/>
                    <a:pt x="17277" y="11318"/>
                    <a:pt x="19245" y="11137"/>
                  </a:cubicBezTo>
                  <a:cubicBezTo>
                    <a:pt x="20840" y="11009"/>
                    <a:pt x="22436" y="10786"/>
                    <a:pt x="23968" y="10499"/>
                  </a:cubicBezTo>
                  <a:lnTo>
                    <a:pt x="23968" y="10499"/>
                  </a:lnTo>
                  <a:cubicBezTo>
                    <a:pt x="22245" y="12031"/>
                    <a:pt x="20521" y="13626"/>
                    <a:pt x="18894" y="15286"/>
                  </a:cubicBezTo>
                  <a:cubicBezTo>
                    <a:pt x="16468" y="17775"/>
                    <a:pt x="14170" y="20392"/>
                    <a:pt x="12000" y="23105"/>
                  </a:cubicBezTo>
                  <a:cubicBezTo>
                    <a:pt x="9989" y="25658"/>
                    <a:pt x="7851" y="28307"/>
                    <a:pt x="6351" y="31211"/>
                  </a:cubicBezTo>
                  <a:cubicBezTo>
                    <a:pt x="5362" y="33126"/>
                    <a:pt x="3575" y="37722"/>
                    <a:pt x="6766" y="38584"/>
                  </a:cubicBezTo>
                  <a:cubicBezTo>
                    <a:pt x="7111" y="38678"/>
                    <a:pt x="7479" y="38717"/>
                    <a:pt x="7858" y="38717"/>
                  </a:cubicBezTo>
                  <a:cubicBezTo>
                    <a:pt x="8880" y="38717"/>
                    <a:pt x="9975" y="38433"/>
                    <a:pt x="10883" y="38201"/>
                  </a:cubicBezTo>
                  <a:cubicBezTo>
                    <a:pt x="12287" y="37754"/>
                    <a:pt x="13660" y="37179"/>
                    <a:pt x="14936" y="36445"/>
                  </a:cubicBezTo>
                  <a:cubicBezTo>
                    <a:pt x="20202" y="33381"/>
                    <a:pt x="24574" y="28467"/>
                    <a:pt x="28053" y="23520"/>
                  </a:cubicBezTo>
                  <a:cubicBezTo>
                    <a:pt x="29298" y="21765"/>
                    <a:pt x="30415" y="19946"/>
                    <a:pt x="31436" y="18094"/>
                  </a:cubicBezTo>
                  <a:lnTo>
                    <a:pt x="31436" y="18094"/>
                  </a:lnTo>
                  <a:cubicBezTo>
                    <a:pt x="30893" y="20073"/>
                    <a:pt x="30319" y="22052"/>
                    <a:pt x="29776" y="24031"/>
                  </a:cubicBezTo>
                  <a:cubicBezTo>
                    <a:pt x="28979" y="26807"/>
                    <a:pt x="28181" y="29584"/>
                    <a:pt x="27383" y="32360"/>
                  </a:cubicBezTo>
                  <a:cubicBezTo>
                    <a:pt x="26808" y="34371"/>
                    <a:pt x="26106" y="36956"/>
                    <a:pt x="28245" y="38328"/>
                  </a:cubicBezTo>
                  <a:cubicBezTo>
                    <a:pt x="28756" y="38657"/>
                    <a:pt x="29229" y="38797"/>
                    <a:pt x="29667" y="38797"/>
                  </a:cubicBezTo>
                  <a:cubicBezTo>
                    <a:pt x="31225" y="38797"/>
                    <a:pt x="32344" y="37025"/>
                    <a:pt x="33191" y="35679"/>
                  </a:cubicBezTo>
                  <a:cubicBezTo>
                    <a:pt x="34340" y="33860"/>
                    <a:pt x="35361" y="31913"/>
                    <a:pt x="36191" y="29935"/>
                  </a:cubicBezTo>
                  <a:cubicBezTo>
                    <a:pt x="37819" y="25914"/>
                    <a:pt x="38744" y="21669"/>
                    <a:pt x="38968" y="17360"/>
                  </a:cubicBezTo>
                  <a:cubicBezTo>
                    <a:pt x="39159" y="13563"/>
                    <a:pt x="38776" y="9765"/>
                    <a:pt x="37819" y="6063"/>
                  </a:cubicBezTo>
                  <a:cubicBezTo>
                    <a:pt x="38042" y="5520"/>
                    <a:pt x="37851" y="4882"/>
                    <a:pt x="37340" y="4563"/>
                  </a:cubicBezTo>
                  <a:cubicBezTo>
                    <a:pt x="37308" y="4467"/>
                    <a:pt x="37276" y="4371"/>
                    <a:pt x="37244" y="4276"/>
                  </a:cubicBezTo>
                  <a:cubicBezTo>
                    <a:pt x="37276" y="3829"/>
                    <a:pt x="37149" y="3382"/>
                    <a:pt x="36861" y="3031"/>
                  </a:cubicBezTo>
                  <a:cubicBezTo>
                    <a:pt x="36798" y="2903"/>
                    <a:pt x="36798" y="2807"/>
                    <a:pt x="36734" y="2712"/>
                  </a:cubicBezTo>
                  <a:cubicBezTo>
                    <a:pt x="36529" y="2277"/>
                    <a:pt x="36078" y="2026"/>
                    <a:pt x="35612" y="2026"/>
                  </a:cubicBezTo>
                  <a:cubicBezTo>
                    <a:pt x="35496" y="2026"/>
                    <a:pt x="35380" y="2042"/>
                    <a:pt x="35266" y="2073"/>
                  </a:cubicBezTo>
                  <a:cubicBezTo>
                    <a:pt x="34053" y="1754"/>
                    <a:pt x="32808" y="1531"/>
                    <a:pt x="31564" y="1371"/>
                  </a:cubicBezTo>
                  <a:cubicBezTo>
                    <a:pt x="30096" y="1084"/>
                    <a:pt x="28596" y="829"/>
                    <a:pt x="27128" y="605"/>
                  </a:cubicBezTo>
                  <a:cubicBezTo>
                    <a:pt x="24567" y="242"/>
                    <a:pt x="21957" y="0"/>
                    <a:pt x="19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" name="Google Shape;98;p11"/>
          <p:cNvSpPr txBox="1"/>
          <p:nvPr>
            <p:ph type="title" hasCustomPrompt="1"/>
          </p:nvPr>
        </p:nvSpPr>
        <p:spPr>
          <a:xfrm>
            <a:off x="1468050" y="1685793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type="subTitle" idx="1"/>
          </p:nvPr>
        </p:nvSpPr>
        <p:spPr>
          <a:xfrm flipH="1">
            <a:off x="1468050" y="3009837"/>
            <a:ext cx="62079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 hasCustomPrompt="1"/>
          </p:nvPr>
        </p:nvSpPr>
        <p:spPr>
          <a:xfrm>
            <a:off x="844722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type="subTitle" idx="1"/>
          </p:nvPr>
        </p:nvSpPr>
        <p:spPr>
          <a:xfrm>
            <a:off x="1728514" y="133189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type="subTitle" idx="2"/>
          </p:nvPr>
        </p:nvSpPr>
        <p:spPr>
          <a:xfrm>
            <a:off x="1728514" y="167433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type="title" idx="3" hasCustomPrompt="1"/>
          </p:nvPr>
        </p:nvSpPr>
        <p:spPr>
          <a:xfrm>
            <a:off x="844722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type="subTitle" idx="4"/>
          </p:nvPr>
        </p:nvSpPr>
        <p:spPr>
          <a:xfrm>
            <a:off x="1728514" y="357952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type="subTitle" idx="5"/>
          </p:nvPr>
        </p:nvSpPr>
        <p:spPr>
          <a:xfrm>
            <a:off x="1728514" y="392196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title" idx="6" hasCustomPrompt="1"/>
          </p:nvPr>
        </p:nvSpPr>
        <p:spPr>
          <a:xfrm>
            <a:off x="4784972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type="subTitle" idx="7"/>
          </p:nvPr>
        </p:nvSpPr>
        <p:spPr>
          <a:xfrm>
            <a:off x="5668760" y="133190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type="subTitle" idx="8"/>
          </p:nvPr>
        </p:nvSpPr>
        <p:spPr>
          <a:xfrm>
            <a:off x="5668760" y="167433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type="title" idx="13" hasCustomPrompt="1"/>
          </p:nvPr>
        </p:nvSpPr>
        <p:spPr>
          <a:xfrm>
            <a:off x="4784972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type="subTitle" idx="14"/>
          </p:nvPr>
        </p:nvSpPr>
        <p:spPr>
          <a:xfrm>
            <a:off x="5668760" y="357952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15"/>
          </p:nvPr>
        </p:nvSpPr>
        <p:spPr>
          <a:xfrm>
            <a:off x="5668760" y="392197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type="title" idx="16" hasCustomPrompt="1"/>
          </p:nvPr>
        </p:nvSpPr>
        <p:spPr>
          <a:xfrm>
            <a:off x="844722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type="subTitle" idx="17"/>
          </p:nvPr>
        </p:nvSpPr>
        <p:spPr>
          <a:xfrm>
            <a:off x="1728514" y="2455708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type="subTitle" idx="18"/>
          </p:nvPr>
        </p:nvSpPr>
        <p:spPr>
          <a:xfrm>
            <a:off x="1728514" y="2798149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type="title" idx="19" hasCustomPrompt="1"/>
          </p:nvPr>
        </p:nvSpPr>
        <p:spPr>
          <a:xfrm>
            <a:off x="4784972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type="subTitle" idx="20"/>
          </p:nvPr>
        </p:nvSpPr>
        <p:spPr>
          <a:xfrm>
            <a:off x="5668760" y="2455708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type="subTitle" idx="21"/>
          </p:nvPr>
        </p:nvSpPr>
        <p:spPr>
          <a:xfrm>
            <a:off x="5668760" y="2798149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>
            <a:off x="-114050" y="-78600"/>
            <a:ext cx="9372100" cy="5300700"/>
            <a:chOff x="-114050" y="-78600"/>
            <a:chExt cx="9372100" cy="5300700"/>
          </a:xfrm>
        </p:grpSpPr>
        <p:sp>
          <p:nvSpPr>
            <p:cNvPr id="122" name="Google Shape;122;p13"/>
            <p:cNvSpPr/>
            <p:nvPr/>
          </p:nvSpPr>
          <p:spPr>
            <a:xfrm flipH="1">
              <a:off x="8268853" y="4384785"/>
              <a:ext cx="989197" cy="837315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3" name="Google Shape;123;p13"/>
            <p:cNvGrpSpPr/>
            <p:nvPr/>
          </p:nvGrpSpPr>
          <p:grpSpPr>
            <a:xfrm>
              <a:off x="-114050" y="-78600"/>
              <a:ext cx="9372100" cy="5300700"/>
              <a:chOff x="-82850" y="-95650"/>
              <a:chExt cx="9372100" cy="5300700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-82850" y="4415775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4"/>
          <p:cNvGrpSpPr/>
          <p:nvPr/>
        </p:nvGrpSpPr>
        <p:grpSpPr>
          <a:xfrm>
            <a:off x="1122078" y="960667"/>
            <a:ext cx="6899843" cy="3222165"/>
            <a:chOff x="1122075" y="960667"/>
            <a:chExt cx="6899843" cy="3222165"/>
          </a:xfrm>
        </p:grpSpPr>
        <p:sp>
          <p:nvSpPr>
            <p:cNvPr id="128" name="Google Shape;128;p14"/>
            <p:cNvSpPr/>
            <p:nvPr/>
          </p:nvSpPr>
          <p:spPr>
            <a:xfrm rot="-5400000">
              <a:off x="2960914" y="-878172"/>
              <a:ext cx="3222165" cy="6899843"/>
            </a:xfrm>
            <a:custGeom>
              <a:avLst/>
              <a:gdLst/>
              <a:ahLst/>
              <a:cxnLst/>
              <a:rect l="l" t="t" r="r" b="b"/>
              <a:pathLst>
                <a:path w="128322" h="150808" extrusionOk="0">
                  <a:moveTo>
                    <a:pt x="87575" y="0"/>
                  </a:moveTo>
                  <a:cubicBezTo>
                    <a:pt x="87012" y="0"/>
                    <a:pt x="86440" y="20"/>
                    <a:pt x="85858" y="60"/>
                  </a:cubicBezTo>
                  <a:cubicBezTo>
                    <a:pt x="43203" y="2985"/>
                    <a:pt x="10287" y="12275"/>
                    <a:pt x="10287" y="12275"/>
                  </a:cubicBezTo>
                  <a:cubicBezTo>
                    <a:pt x="10287" y="12275"/>
                    <a:pt x="1" y="142942"/>
                    <a:pt x="21312" y="146800"/>
                  </a:cubicBezTo>
                  <a:cubicBezTo>
                    <a:pt x="30410" y="148446"/>
                    <a:pt x="48601" y="150808"/>
                    <a:pt x="66759" y="150808"/>
                  </a:cubicBezTo>
                  <a:cubicBezTo>
                    <a:pt x="91136" y="150808"/>
                    <a:pt x="115457" y="146552"/>
                    <a:pt x="117649" y="130599"/>
                  </a:cubicBezTo>
                  <a:cubicBezTo>
                    <a:pt x="121391" y="103141"/>
                    <a:pt x="128322" y="0"/>
                    <a:pt x="87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4"/>
            <p:cNvSpPr/>
            <p:nvPr/>
          </p:nvSpPr>
          <p:spPr>
            <a:xfrm rot="-5400000" flipH="1">
              <a:off x="7447794" y="1132392"/>
              <a:ext cx="210289" cy="210285"/>
            </a:xfrm>
            <a:custGeom>
              <a:avLst/>
              <a:gdLst/>
              <a:ahLst/>
              <a:cxnLst/>
              <a:rect l="l" t="t" r="r" b="b"/>
              <a:pathLst>
                <a:path w="39160" h="38798" extrusionOk="0">
                  <a:moveTo>
                    <a:pt x="19354" y="0"/>
                  </a:moveTo>
                  <a:cubicBezTo>
                    <a:pt x="16021" y="0"/>
                    <a:pt x="12701" y="396"/>
                    <a:pt x="9511" y="1435"/>
                  </a:cubicBezTo>
                  <a:cubicBezTo>
                    <a:pt x="7021" y="2233"/>
                    <a:pt x="4181" y="3446"/>
                    <a:pt x="2266" y="5265"/>
                  </a:cubicBezTo>
                  <a:cubicBezTo>
                    <a:pt x="702" y="6797"/>
                    <a:pt x="0" y="9637"/>
                    <a:pt x="2681" y="10403"/>
                  </a:cubicBezTo>
                  <a:cubicBezTo>
                    <a:pt x="4021" y="10690"/>
                    <a:pt x="5394" y="10914"/>
                    <a:pt x="6766" y="11009"/>
                  </a:cubicBezTo>
                  <a:cubicBezTo>
                    <a:pt x="8107" y="11169"/>
                    <a:pt x="9511" y="11297"/>
                    <a:pt x="10883" y="11361"/>
                  </a:cubicBezTo>
                  <a:cubicBezTo>
                    <a:pt x="11692" y="11388"/>
                    <a:pt x="12505" y="11403"/>
                    <a:pt x="13318" y="11403"/>
                  </a:cubicBezTo>
                  <a:cubicBezTo>
                    <a:pt x="15294" y="11403"/>
                    <a:pt x="17277" y="11318"/>
                    <a:pt x="19245" y="11137"/>
                  </a:cubicBezTo>
                  <a:cubicBezTo>
                    <a:pt x="20840" y="11009"/>
                    <a:pt x="22436" y="10786"/>
                    <a:pt x="23968" y="10499"/>
                  </a:cubicBezTo>
                  <a:lnTo>
                    <a:pt x="23968" y="10499"/>
                  </a:lnTo>
                  <a:cubicBezTo>
                    <a:pt x="22245" y="12031"/>
                    <a:pt x="20521" y="13626"/>
                    <a:pt x="18894" y="15286"/>
                  </a:cubicBezTo>
                  <a:cubicBezTo>
                    <a:pt x="16468" y="17775"/>
                    <a:pt x="14170" y="20392"/>
                    <a:pt x="12000" y="23105"/>
                  </a:cubicBezTo>
                  <a:cubicBezTo>
                    <a:pt x="9989" y="25658"/>
                    <a:pt x="7851" y="28307"/>
                    <a:pt x="6351" y="31211"/>
                  </a:cubicBezTo>
                  <a:cubicBezTo>
                    <a:pt x="5362" y="33126"/>
                    <a:pt x="3575" y="37722"/>
                    <a:pt x="6766" y="38584"/>
                  </a:cubicBezTo>
                  <a:cubicBezTo>
                    <a:pt x="7111" y="38678"/>
                    <a:pt x="7479" y="38717"/>
                    <a:pt x="7858" y="38717"/>
                  </a:cubicBezTo>
                  <a:cubicBezTo>
                    <a:pt x="8880" y="38717"/>
                    <a:pt x="9975" y="38433"/>
                    <a:pt x="10883" y="38201"/>
                  </a:cubicBezTo>
                  <a:cubicBezTo>
                    <a:pt x="12287" y="37754"/>
                    <a:pt x="13660" y="37179"/>
                    <a:pt x="14936" y="36445"/>
                  </a:cubicBezTo>
                  <a:cubicBezTo>
                    <a:pt x="20202" y="33381"/>
                    <a:pt x="24574" y="28467"/>
                    <a:pt x="28053" y="23520"/>
                  </a:cubicBezTo>
                  <a:cubicBezTo>
                    <a:pt x="29298" y="21765"/>
                    <a:pt x="30415" y="19946"/>
                    <a:pt x="31436" y="18094"/>
                  </a:cubicBezTo>
                  <a:lnTo>
                    <a:pt x="31436" y="18094"/>
                  </a:lnTo>
                  <a:cubicBezTo>
                    <a:pt x="30893" y="20073"/>
                    <a:pt x="30319" y="22052"/>
                    <a:pt x="29776" y="24031"/>
                  </a:cubicBezTo>
                  <a:cubicBezTo>
                    <a:pt x="28979" y="26807"/>
                    <a:pt x="28181" y="29584"/>
                    <a:pt x="27383" y="32360"/>
                  </a:cubicBezTo>
                  <a:cubicBezTo>
                    <a:pt x="26808" y="34371"/>
                    <a:pt x="26106" y="36956"/>
                    <a:pt x="28245" y="38328"/>
                  </a:cubicBezTo>
                  <a:cubicBezTo>
                    <a:pt x="28756" y="38657"/>
                    <a:pt x="29229" y="38797"/>
                    <a:pt x="29667" y="38797"/>
                  </a:cubicBezTo>
                  <a:cubicBezTo>
                    <a:pt x="31225" y="38797"/>
                    <a:pt x="32344" y="37025"/>
                    <a:pt x="33191" y="35679"/>
                  </a:cubicBezTo>
                  <a:cubicBezTo>
                    <a:pt x="34340" y="33860"/>
                    <a:pt x="35361" y="31913"/>
                    <a:pt x="36191" y="29935"/>
                  </a:cubicBezTo>
                  <a:cubicBezTo>
                    <a:pt x="37819" y="25914"/>
                    <a:pt x="38744" y="21669"/>
                    <a:pt x="38968" y="17360"/>
                  </a:cubicBezTo>
                  <a:cubicBezTo>
                    <a:pt x="39159" y="13563"/>
                    <a:pt x="38776" y="9765"/>
                    <a:pt x="37819" y="6063"/>
                  </a:cubicBezTo>
                  <a:cubicBezTo>
                    <a:pt x="38042" y="5520"/>
                    <a:pt x="37851" y="4882"/>
                    <a:pt x="37340" y="4563"/>
                  </a:cubicBezTo>
                  <a:cubicBezTo>
                    <a:pt x="37308" y="4467"/>
                    <a:pt x="37276" y="4371"/>
                    <a:pt x="37244" y="4276"/>
                  </a:cubicBezTo>
                  <a:cubicBezTo>
                    <a:pt x="37276" y="3829"/>
                    <a:pt x="37149" y="3382"/>
                    <a:pt x="36861" y="3031"/>
                  </a:cubicBezTo>
                  <a:cubicBezTo>
                    <a:pt x="36798" y="2903"/>
                    <a:pt x="36798" y="2807"/>
                    <a:pt x="36734" y="2712"/>
                  </a:cubicBezTo>
                  <a:cubicBezTo>
                    <a:pt x="36529" y="2277"/>
                    <a:pt x="36078" y="2026"/>
                    <a:pt x="35612" y="2026"/>
                  </a:cubicBezTo>
                  <a:cubicBezTo>
                    <a:pt x="35496" y="2026"/>
                    <a:pt x="35380" y="2042"/>
                    <a:pt x="35266" y="2073"/>
                  </a:cubicBezTo>
                  <a:cubicBezTo>
                    <a:pt x="34053" y="1754"/>
                    <a:pt x="32808" y="1531"/>
                    <a:pt x="31564" y="1371"/>
                  </a:cubicBezTo>
                  <a:cubicBezTo>
                    <a:pt x="30096" y="1084"/>
                    <a:pt x="28596" y="829"/>
                    <a:pt x="27128" y="605"/>
                  </a:cubicBezTo>
                  <a:cubicBezTo>
                    <a:pt x="24567" y="242"/>
                    <a:pt x="21957" y="0"/>
                    <a:pt x="19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4"/>
            <p:cNvSpPr/>
            <p:nvPr/>
          </p:nvSpPr>
          <p:spPr>
            <a:xfrm rot="5400000" flipH="1">
              <a:off x="1485917" y="3800823"/>
              <a:ext cx="210289" cy="210285"/>
            </a:xfrm>
            <a:custGeom>
              <a:avLst/>
              <a:gdLst/>
              <a:ahLst/>
              <a:cxnLst/>
              <a:rect l="l" t="t" r="r" b="b"/>
              <a:pathLst>
                <a:path w="39160" h="38798" extrusionOk="0">
                  <a:moveTo>
                    <a:pt x="19354" y="0"/>
                  </a:moveTo>
                  <a:cubicBezTo>
                    <a:pt x="16021" y="0"/>
                    <a:pt x="12701" y="396"/>
                    <a:pt x="9511" y="1435"/>
                  </a:cubicBezTo>
                  <a:cubicBezTo>
                    <a:pt x="7021" y="2233"/>
                    <a:pt x="4181" y="3446"/>
                    <a:pt x="2266" y="5265"/>
                  </a:cubicBezTo>
                  <a:cubicBezTo>
                    <a:pt x="702" y="6797"/>
                    <a:pt x="0" y="9637"/>
                    <a:pt x="2681" y="10403"/>
                  </a:cubicBezTo>
                  <a:cubicBezTo>
                    <a:pt x="4021" y="10690"/>
                    <a:pt x="5394" y="10914"/>
                    <a:pt x="6766" y="11009"/>
                  </a:cubicBezTo>
                  <a:cubicBezTo>
                    <a:pt x="8107" y="11169"/>
                    <a:pt x="9511" y="11297"/>
                    <a:pt x="10883" y="11361"/>
                  </a:cubicBezTo>
                  <a:cubicBezTo>
                    <a:pt x="11692" y="11388"/>
                    <a:pt x="12505" y="11403"/>
                    <a:pt x="13318" y="11403"/>
                  </a:cubicBezTo>
                  <a:cubicBezTo>
                    <a:pt x="15294" y="11403"/>
                    <a:pt x="17277" y="11318"/>
                    <a:pt x="19245" y="11137"/>
                  </a:cubicBezTo>
                  <a:cubicBezTo>
                    <a:pt x="20840" y="11009"/>
                    <a:pt x="22436" y="10786"/>
                    <a:pt x="23968" y="10499"/>
                  </a:cubicBezTo>
                  <a:lnTo>
                    <a:pt x="23968" y="10499"/>
                  </a:lnTo>
                  <a:cubicBezTo>
                    <a:pt x="22245" y="12031"/>
                    <a:pt x="20521" y="13626"/>
                    <a:pt x="18894" y="15286"/>
                  </a:cubicBezTo>
                  <a:cubicBezTo>
                    <a:pt x="16468" y="17775"/>
                    <a:pt x="14170" y="20392"/>
                    <a:pt x="12000" y="23105"/>
                  </a:cubicBezTo>
                  <a:cubicBezTo>
                    <a:pt x="9989" y="25658"/>
                    <a:pt x="7851" y="28307"/>
                    <a:pt x="6351" y="31211"/>
                  </a:cubicBezTo>
                  <a:cubicBezTo>
                    <a:pt x="5362" y="33126"/>
                    <a:pt x="3575" y="37722"/>
                    <a:pt x="6766" y="38584"/>
                  </a:cubicBezTo>
                  <a:cubicBezTo>
                    <a:pt x="7111" y="38678"/>
                    <a:pt x="7479" y="38717"/>
                    <a:pt x="7858" y="38717"/>
                  </a:cubicBezTo>
                  <a:cubicBezTo>
                    <a:pt x="8880" y="38717"/>
                    <a:pt x="9975" y="38433"/>
                    <a:pt x="10883" y="38201"/>
                  </a:cubicBezTo>
                  <a:cubicBezTo>
                    <a:pt x="12287" y="37754"/>
                    <a:pt x="13660" y="37179"/>
                    <a:pt x="14936" y="36445"/>
                  </a:cubicBezTo>
                  <a:cubicBezTo>
                    <a:pt x="20202" y="33381"/>
                    <a:pt x="24574" y="28467"/>
                    <a:pt x="28053" y="23520"/>
                  </a:cubicBezTo>
                  <a:cubicBezTo>
                    <a:pt x="29298" y="21765"/>
                    <a:pt x="30415" y="19946"/>
                    <a:pt x="31436" y="18094"/>
                  </a:cubicBezTo>
                  <a:lnTo>
                    <a:pt x="31436" y="18094"/>
                  </a:lnTo>
                  <a:cubicBezTo>
                    <a:pt x="30893" y="20073"/>
                    <a:pt x="30319" y="22052"/>
                    <a:pt x="29776" y="24031"/>
                  </a:cubicBezTo>
                  <a:cubicBezTo>
                    <a:pt x="28979" y="26807"/>
                    <a:pt x="28181" y="29584"/>
                    <a:pt x="27383" y="32360"/>
                  </a:cubicBezTo>
                  <a:cubicBezTo>
                    <a:pt x="26808" y="34371"/>
                    <a:pt x="26106" y="36956"/>
                    <a:pt x="28245" y="38328"/>
                  </a:cubicBezTo>
                  <a:cubicBezTo>
                    <a:pt x="28756" y="38657"/>
                    <a:pt x="29229" y="38797"/>
                    <a:pt x="29667" y="38797"/>
                  </a:cubicBezTo>
                  <a:cubicBezTo>
                    <a:pt x="31225" y="38797"/>
                    <a:pt x="32344" y="37025"/>
                    <a:pt x="33191" y="35679"/>
                  </a:cubicBezTo>
                  <a:cubicBezTo>
                    <a:pt x="34340" y="33860"/>
                    <a:pt x="35361" y="31913"/>
                    <a:pt x="36191" y="29935"/>
                  </a:cubicBezTo>
                  <a:cubicBezTo>
                    <a:pt x="37819" y="25914"/>
                    <a:pt x="38744" y="21669"/>
                    <a:pt x="38968" y="17360"/>
                  </a:cubicBezTo>
                  <a:cubicBezTo>
                    <a:pt x="39159" y="13563"/>
                    <a:pt x="38776" y="9765"/>
                    <a:pt x="37819" y="6063"/>
                  </a:cubicBezTo>
                  <a:cubicBezTo>
                    <a:pt x="38042" y="5520"/>
                    <a:pt x="37851" y="4882"/>
                    <a:pt x="37340" y="4563"/>
                  </a:cubicBezTo>
                  <a:cubicBezTo>
                    <a:pt x="37308" y="4467"/>
                    <a:pt x="37276" y="4371"/>
                    <a:pt x="37244" y="4276"/>
                  </a:cubicBezTo>
                  <a:cubicBezTo>
                    <a:pt x="37276" y="3829"/>
                    <a:pt x="37149" y="3382"/>
                    <a:pt x="36861" y="3031"/>
                  </a:cubicBezTo>
                  <a:cubicBezTo>
                    <a:pt x="36798" y="2903"/>
                    <a:pt x="36798" y="2807"/>
                    <a:pt x="36734" y="2712"/>
                  </a:cubicBezTo>
                  <a:cubicBezTo>
                    <a:pt x="36529" y="2277"/>
                    <a:pt x="36078" y="2026"/>
                    <a:pt x="35612" y="2026"/>
                  </a:cubicBezTo>
                  <a:cubicBezTo>
                    <a:pt x="35496" y="2026"/>
                    <a:pt x="35380" y="2042"/>
                    <a:pt x="35266" y="2073"/>
                  </a:cubicBezTo>
                  <a:cubicBezTo>
                    <a:pt x="34053" y="1754"/>
                    <a:pt x="32808" y="1531"/>
                    <a:pt x="31564" y="1371"/>
                  </a:cubicBezTo>
                  <a:cubicBezTo>
                    <a:pt x="30096" y="1084"/>
                    <a:pt x="28596" y="829"/>
                    <a:pt x="27128" y="605"/>
                  </a:cubicBezTo>
                  <a:cubicBezTo>
                    <a:pt x="24567" y="242"/>
                    <a:pt x="21957" y="0"/>
                    <a:pt x="19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1488750" y="3022396"/>
            <a:ext cx="6166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2" name="Google Shape;132;p14"/>
          <p:cNvSpPr txBox="1"/>
          <p:nvPr>
            <p:ph type="subTitle" idx="1"/>
          </p:nvPr>
        </p:nvSpPr>
        <p:spPr>
          <a:xfrm>
            <a:off x="1488750" y="1681100"/>
            <a:ext cx="6166500" cy="11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grpSp>
        <p:nvGrpSpPr>
          <p:cNvPr id="133" name="Google Shape;133;p14"/>
          <p:cNvGrpSpPr/>
          <p:nvPr/>
        </p:nvGrpSpPr>
        <p:grpSpPr>
          <a:xfrm>
            <a:off x="-82851" y="-107627"/>
            <a:ext cx="9309703" cy="5358754"/>
            <a:chOff x="-82851" y="-107627"/>
            <a:chExt cx="9309703" cy="5358754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-82851" y="-107627"/>
              <a:ext cx="9309702" cy="5358754"/>
              <a:chOff x="-82851" y="-107627"/>
              <a:chExt cx="9309702" cy="5358754"/>
            </a:xfrm>
          </p:grpSpPr>
          <p:sp>
            <p:nvSpPr>
              <p:cNvPr id="135" name="Google Shape;135;p14"/>
              <p:cNvSpPr/>
              <p:nvPr/>
            </p:nvSpPr>
            <p:spPr>
              <a:xfrm flipH="1">
                <a:off x="-82851" y="4099973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rot="10800000" flipH="1">
                <a:off x="8323199" y="-107627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-82851" y="-106241"/>
              <a:ext cx="9309703" cy="5355981"/>
              <a:chOff x="-82851" y="-107627"/>
              <a:chExt cx="9309703" cy="5355981"/>
            </a:xfrm>
          </p:grpSpPr>
          <p:grpSp>
            <p:nvGrpSpPr>
              <p:cNvPr id="138" name="Google Shape;138;p14"/>
              <p:cNvGrpSpPr/>
              <p:nvPr/>
            </p:nvGrpSpPr>
            <p:grpSpPr>
              <a:xfrm rot="10800000">
                <a:off x="8397356" y="4109696"/>
                <a:ext cx="829496" cy="1138658"/>
                <a:chOff x="4564125" y="690375"/>
                <a:chExt cx="623775" cy="856263"/>
              </a:xfrm>
            </p:grpSpPr>
            <p:sp>
              <p:nvSpPr>
                <p:cNvPr id="139" name="Google Shape;139;p14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1" name="Google Shape;141;p14"/>
              <p:cNvGrpSpPr/>
              <p:nvPr/>
            </p:nvGrpSpPr>
            <p:grpSpPr>
              <a:xfrm>
                <a:off x="-82851" y="-107627"/>
                <a:ext cx="829496" cy="1138658"/>
                <a:chOff x="4564125" y="690375"/>
                <a:chExt cx="623775" cy="856263"/>
              </a:xfrm>
            </p:grpSpPr>
            <p:sp>
              <p:nvSpPr>
                <p:cNvPr id="142" name="Google Shape;142;p14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body" idx="1"/>
          </p:nvPr>
        </p:nvSpPr>
        <p:spPr>
          <a:xfrm>
            <a:off x="4748375" y="1708950"/>
            <a:ext cx="3675600" cy="28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15"/>
          <p:cNvSpPr txBox="1"/>
          <p:nvPr>
            <p:ph type="body" idx="2"/>
          </p:nvPr>
        </p:nvSpPr>
        <p:spPr>
          <a:xfrm>
            <a:off x="720013" y="1127646"/>
            <a:ext cx="36756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148" name="Google Shape;148;p15"/>
          <p:cNvGrpSpPr/>
          <p:nvPr/>
        </p:nvGrpSpPr>
        <p:grpSpPr>
          <a:xfrm>
            <a:off x="-82841" y="-85678"/>
            <a:ext cx="9309683" cy="5334032"/>
            <a:chOff x="-82841" y="-85678"/>
            <a:chExt cx="9309683" cy="5334032"/>
          </a:xfrm>
        </p:grpSpPr>
        <p:sp>
          <p:nvSpPr>
            <p:cNvPr id="149" name="Google Shape;149;p15"/>
            <p:cNvSpPr/>
            <p:nvPr/>
          </p:nvSpPr>
          <p:spPr>
            <a:xfrm rot="-5400000">
              <a:off x="8440013" y="-67178"/>
              <a:ext cx="805328" cy="768328"/>
            </a:xfrm>
            <a:custGeom>
              <a:avLst/>
              <a:gdLst/>
              <a:ahLst/>
              <a:cxnLst/>
              <a:rect l="l" t="t" r="r" b="b"/>
              <a:pathLst>
                <a:path w="6225" h="5939" extrusionOk="0">
                  <a:moveTo>
                    <a:pt x="4777" y="0"/>
                  </a:moveTo>
                  <a:cubicBezTo>
                    <a:pt x="4622" y="0"/>
                    <a:pt x="4484" y="81"/>
                    <a:pt x="4437" y="284"/>
                  </a:cubicBezTo>
                  <a:cubicBezTo>
                    <a:pt x="4405" y="475"/>
                    <a:pt x="4373" y="699"/>
                    <a:pt x="4373" y="922"/>
                  </a:cubicBezTo>
                  <a:cubicBezTo>
                    <a:pt x="4373" y="1113"/>
                    <a:pt x="4341" y="1337"/>
                    <a:pt x="4341" y="1560"/>
                  </a:cubicBezTo>
                  <a:cubicBezTo>
                    <a:pt x="4309" y="1975"/>
                    <a:pt x="4341" y="2422"/>
                    <a:pt x="4405" y="2869"/>
                  </a:cubicBezTo>
                  <a:cubicBezTo>
                    <a:pt x="4437" y="3092"/>
                    <a:pt x="4469" y="3347"/>
                    <a:pt x="4533" y="3603"/>
                  </a:cubicBezTo>
                  <a:cubicBezTo>
                    <a:pt x="4277" y="3316"/>
                    <a:pt x="4022" y="3060"/>
                    <a:pt x="3767" y="2805"/>
                  </a:cubicBezTo>
                  <a:cubicBezTo>
                    <a:pt x="3352" y="2454"/>
                    <a:pt x="2969" y="2103"/>
                    <a:pt x="2522" y="1784"/>
                  </a:cubicBezTo>
                  <a:cubicBezTo>
                    <a:pt x="2107" y="1464"/>
                    <a:pt x="1692" y="1177"/>
                    <a:pt x="1214" y="954"/>
                  </a:cubicBezTo>
                  <a:cubicBezTo>
                    <a:pt x="1050" y="863"/>
                    <a:pt x="742" y="741"/>
                    <a:pt x="484" y="741"/>
                  </a:cubicBezTo>
                  <a:cubicBezTo>
                    <a:pt x="287" y="741"/>
                    <a:pt x="120" y="811"/>
                    <a:pt x="65" y="1018"/>
                  </a:cubicBezTo>
                  <a:cubicBezTo>
                    <a:pt x="33" y="1241"/>
                    <a:pt x="65" y="1464"/>
                    <a:pt x="160" y="1688"/>
                  </a:cubicBezTo>
                  <a:cubicBezTo>
                    <a:pt x="224" y="1879"/>
                    <a:pt x="320" y="2103"/>
                    <a:pt x="448" y="2294"/>
                  </a:cubicBezTo>
                  <a:cubicBezTo>
                    <a:pt x="990" y="3092"/>
                    <a:pt x="1692" y="3762"/>
                    <a:pt x="2522" y="4305"/>
                  </a:cubicBezTo>
                  <a:cubicBezTo>
                    <a:pt x="2809" y="4464"/>
                    <a:pt x="3097" y="4656"/>
                    <a:pt x="3384" y="4784"/>
                  </a:cubicBezTo>
                  <a:lnTo>
                    <a:pt x="2458" y="4560"/>
                  </a:lnTo>
                  <a:lnTo>
                    <a:pt x="1150" y="4241"/>
                  </a:lnTo>
                  <a:cubicBezTo>
                    <a:pt x="1002" y="4197"/>
                    <a:pt x="834" y="4152"/>
                    <a:pt x="677" y="4152"/>
                  </a:cubicBezTo>
                  <a:cubicBezTo>
                    <a:pt x="494" y="4152"/>
                    <a:pt x="327" y="4212"/>
                    <a:pt x="224" y="4401"/>
                  </a:cubicBezTo>
                  <a:cubicBezTo>
                    <a:pt x="1" y="4720"/>
                    <a:pt x="384" y="4975"/>
                    <a:pt x="639" y="5135"/>
                  </a:cubicBezTo>
                  <a:cubicBezTo>
                    <a:pt x="1533" y="5645"/>
                    <a:pt x="2522" y="5933"/>
                    <a:pt x="3511" y="5933"/>
                  </a:cubicBezTo>
                  <a:cubicBezTo>
                    <a:pt x="3590" y="5937"/>
                    <a:pt x="3668" y="5939"/>
                    <a:pt x="3745" y="5939"/>
                  </a:cubicBezTo>
                  <a:cubicBezTo>
                    <a:pt x="4266" y="5939"/>
                    <a:pt x="4766" y="5848"/>
                    <a:pt x="5267" y="5709"/>
                  </a:cubicBezTo>
                  <a:cubicBezTo>
                    <a:pt x="5292" y="5718"/>
                    <a:pt x="5318" y="5722"/>
                    <a:pt x="5342" y="5722"/>
                  </a:cubicBezTo>
                  <a:cubicBezTo>
                    <a:pt x="5409" y="5722"/>
                    <a:pt x="5467" y="5692"/>
                    <a:pt x="5490" y="5645"/>
                  </a:cubicBezTo>
                  <a:lnTo>
                    <a:pt x="5554" y="5645"/>
                  </a:lnTo>
                  <a:cubicBezTo>
                    <a:pt x="5618" y="5645"/>
                    <a:pt x="5682" y="5613"/>
                    <a:pt x="5745" y="5581"/>
                  </a:cubicBezTo>
                  <a:lnTo>
                    <a:pt x="5777" y="5581"/>
                  </a:lnTo>
                  <a:cubicBezTo>
                    <a:pt x="5873" y="5518"/>
                    <a:pt x="5905" y="5422"/>
                    <a:pt x="5873" y="5358"/>
                  </a:cubicBezTo>
                  <a:cubicBezTo>
                    <a:pt x="5937" y="5167"/>
                    <a:pt x="5969" y="4943"/>
                    <a:pt x="5969" y="4752"/>
                  </a:cubicBezTo>
                  <a:cubicBezTo>
                    <a:pt x="6001" y="4528"/>
                    <a:pt x="6033" y="4305"/>
                    <a:pt x="6065" y="4081"/>
                  </a:cubicBezTo>
                  <a:cubicBezTo>
                    <a:pt x="6224" y="3156"/>
                    <a:pt x="6128" y="2230"/>
                    <a:pt x="5873" y="1337"/>
                  </a:cubicBezTo>
                  <a:cubicBezTo>
                    <a:pt x="5745" y="922"/>
                    <a:pt x="5522" y="539"/>
                    <a:pt x="5235" y="220"/>
                  </a:cubicBezTo>
                  <a:cubicBezTo>
                    <a:pt x="5120" y="89"/>
                    <a:pt x="4939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0" name="Google Shape;150;p15"/>
            <p:cNvGrpSpPr/>
            <p:nvPr/>
          </p:nvGrpSpPr>
          <p:grpSpPr>
            <a:xfrm flipH="1">
              <a:off x="-82841" y="4222593"/>
              <a:ext cx="9309683" cy="1025761"/>
              <a:chOff x="-82831" y="4222593"/>
              <a:chExt cx="9309683" cy="1025761"/>
            </a:xfrm>
          </p:grpSpPr>
          <p:sp>
            <p:nvSpPr>
              <p:cNvPr id="151" name="Google Shape;151;p15"/>
              <p:cNvSpPr/>
              <p:nvPr/>
            </p:nvSpPr>
            <p:spPr>
              <a:xfrm flipH="1">
                <a:off x="-82831" y="4222593"/>
                <a:ext cx="805206" cy="102574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2" name="Google Shape;152;p15"/>
              <p:cNvGrpSpPr/>
              <p:nvPr/>
            </p:nvGrpSpPr>
            <p:grpSpPr>
              <a:xfrm rot="10800000">
                <a:off x="8229269" y="4454497"/>
                <a:ext cx="997583" cy="793857"/>
                <a:chOff x="4564125" y="690375"/>
                <a:chExt cx="750175" cy="596975"/>
              </a:xfrm>
            </p:grpSpPr>
            <p:sp>
              <p:nvSpPr>
                <p:cNvPr id="153" name="Google Shape;153;p15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4997975" y="852300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 hasCustomPrompt="1"/>
          </p:nvPr>
        </p:nvSpPr>
        <p:spPr>
          <a:xfrm>
            <a:off x="1475710" y="24763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6"/>
          <p:cNvSpPr txBox="1"/>
          <p:nvPr>
            <p:ph type="subTitle" idx="1"/>
          </p:nvPr>
        </p:nvSpPr>
        <p:spPr>
          <a:xfrm>
            <a:off x="720010" y="3342175"/>
            <a:ext cx="239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type="subTitle" idx="2"/>
          </p:nvPr>
        </p:nvSpPr>
        <p:spPr>
          <a:xfrm>
            <a:off x="720010" y="3713575"/>
            <a:ext cx="2397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type="title" idx="3" hasCustomPrompt="1"/>
          </p:nvPr>
        </p:nvSpPr>
        <p:spPr>
          <a:xfrm>
            <a:off x="4129053" y="200998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6"/>
          <p:cNvSpPr txBox="1"/>
          <p:nvPr>
            <p:ph type="subTitle" idx="4"/>
          </p:nvPr>
        </p:nvSpPr>
        <p:spPr>
          <a:xfrm>
            <a:off x="3373350" y="2875750"/>
            <a:ext cx="239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type="subTitle" idx="5"/>
          </p:nvPr>
        </p:nvSpPr>
        <p:spPr>
          <a:xfrm>
            <a:off x="3373350" y="3247150"/>
            <a:ext cx="2397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 idx="6" hasCustomPrompt="1"/>
          </p:nvPr>
        </p:nvSpPr>
        <p:spPr>
          <a:xfrm>
            <a:off x="6782390" y="1543563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/>
          <p:nvPr>
            <p:ph type="subTitle" idx="7"/>
          </p:nvPr>
        </p:nvSpPr>
        <p:spPr>
          <a:xfrm>
            <a:off x="6026690" y="2409350"/>
            <a:ext cx="239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type="subTitle" idx="8"/>
          </p:nvPr>
        </p:nvSpPr>
        <p:spPr>
          <a:xfrm>
            <a:off x="6026690" y="2780750"/>
            <a:ext cx="2397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166" name="Google Shape;166;p16"/>
          <p:cNvGrpSpPr/>
          <p:nvPr/>
        </p:nvGrpSpPr>
        <p:grpSpPr>
          <a:xfrm>
            <a:off x="-76897" y="-94052"/>
            <a:ext cx="9297797" cy="5331603"/>
            <a:chOff x="-76897" y="-94052"/>
            <a:chExt cx="9297797" cy="5331603"/>
          </a:xfrm>
        </p:grpSpPr>
        <p:grpSp>
          <p:nvGrpSpPr>
            <p:cNvPr id="167" name="Google Shape;167;p16"/>
            <p:cNvGrpSpPr/>
            <p:nvPr/>
          </p:nvGrpSpPr>
          <p:grpSpPr>
            <a:xfrm>
              <a:off x="8223351" y="4400237"/>
              <a:ext cx="997546" cy="837315"/>
              <a:chOff x="4870525" y="1747075"/>
              <a:chExt cx="513775" cy="431250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4874825" y="1747075"/>
                <a:ext cx="509475" cy="431250"/>
              </a:xfrm>
              <a:custGeom>
                <a:avLst/>
                <a:gdLst/>
                <a:ahLst/>
                <a:cxnLst/>
                <a:rect l="l" t="t" r="r" b="b"/>
                <a:pathLst>
                  <a:path w="20379" h="17250" extrusionOk="0">
                    <a:moveTo>
                      <a:pt x="19798" y="6076"/>
                    </a:moveTo>
                    <a:lnTo>
                      <a:pt x="19798" y="6076"/>
                    </a:lnTo>
                    <a:cubicBezTo>
                      <a:pt x="19639" y="6763"/>
                      <a:pt x="19428" y="7423"/>
                      <a:pt x="19164" y="8084"/>
                    </a:cubicBezTo>
                    <a:cubicBezTo>
                      <a:pt x="18767" y="8982"/>
                      <a:pt x="18266" y="9801"/>
                      <a:pt x="17684" y="10593"/>
                    </a:cubicBezTo>
                    <a:cubicBezTo>
                      <a:pt x="16311" y="12284"/>
                      <a:pt x="14673" y="13736"/>
                      <a:pt x="12824" y="14872"/>
                    </a:cubicBezTo>
                    <a:cubicBezTo>
                      <a:pt x="12454" y="15110"/>
                      <a:pt x="12058" y="15348"/>
                      <a:pt x="11688" y="15585"/>
                    </a:cubicBezTo>
                    <a:cubicBezTo>
                      <a:pt x="14039" y="13261"/>
                      <a:pt x="16232" y="10778"/>
                      <a:pt x="18266" y="8137"/>
                    </a:cubicBezTo>
                    <a:cubicBezTo>
                      <a:pt x="18767" y="7476"/>
                      <a:pt x="19296" y="6763"/>
                      <a:pt x="19798" y="6076"/>
                    </a:cubicBezTo>
                    <a:close/>
                    <a:moveTo>
                      <a:pt x="8624" y="1216"/>
                    </a:moveTo>
                    <a:cubicBezTo>
                      <a:pt x="9787" y="2880"/>
                      <a:pt x="10605" y="4756"/>
                      <a:pt x="11028" y="6737"/>
                    </a:cubicBezTo>
                    <a:lnTo>
                      <a:pt x="11028" y="6763"/>
                    </a:lnTo>
                    <a:cubicBezTo>
                      <a:pt x="11477" y="8955"/>
                      <a:pt x="11398" y="11227"/>
                      <a:pt x="10817" y="13393"/>
                    </a:cubicBezTo>
                    <a:cubicBezTo>
                      <a:pt x="10658" y="14001"/>
                      <a:pt x="10447" y="14582"/>
                      <a:pt x="10236" y="15163"/>
                    </a:cubicBezTo>
                    <a:cubicBezTo>
                      <a:pt x="10130" y="15374"/>
                      <a:pt x="10024" y="15585"/>
                      <a:pt x="9919" y="15823"/>
                    </a:cubicBezTo>
                    <a:cubicBezTo>
                      <a:pt x="9998" y="13974"/>
                      <a:pt x="9971" y="12152"/>
                      <a:pt x="9839" y="10329"/>
                    </a:cubicBezTo>
                    <a:cubicBezTo>
                      <a:pt x="9707" y="8216"/>
                      <a:pt x="9470" y="6076"/>
                      <a:pt x="9126" y="3990"/>
                    </a:cubicBezTo>
                    <a:cubicBezTo>
                      <a:pt x="8994" y="3065"/>
                      <a:pt x="8809" y="2141"/>
                      <a:pt x="8624" y="1216"/>
                    </a:cubicBezTo>
                    <a:close/>
                    <a:moveTo>
                      <a:pt x="885" y="9669"/>
                    </a:moveTo>
                    <a:lnTo>
                      <a:pt x="885" y="9669"/>
                    </a:lnTo>
                    <a:cubicBezTo>
                      <a:pt x="1360" y="9906"/>
                      <a:pt x="1862" y="10144"/>
                      <a:pt x="2311" y="10408"/>
                    </a:cubicBezTo>
                    <a:cubicBezTo>
                      <a:pt x="4345" y="11544"/>
                      <a:pt x="6168" y="13076"/>
                      <a:pt x="7673" y="14872"/>
                    </a:cubicBezTo>
                    <a:cubicBezTo>
                      <a:pt x="7928" y="15203"/>
                      <a:pt x="8182" y="15533"/>
                      <a:pt x="8436" y="15888"/>
                    </a:cubicBezTo>
                    <a:lnTo>
                      <a:pt x="8436" y="15888"/>
                    </a:lnTo>
                    <a:cubicBezTo>
                      <a:pt x="8168" y="15687"/>
                      <a:pt x="7919" y="15464"/>
                      <a:pt x="7647" y="15242"/>
                    </a:cubicBezTo>
                    <a:lnTo>
                      <a:pt x="5877" y="13789"/>
                    </a:lnTo>
                    <a:cubicBezTo>
                      <a:pt x="4689" y="12838"/>
                      <a:pt x="3526" y="11861"/>
                      <a:pt x="2364" y="10884"/>
                    </a:cubicBezTo>
                    <a:cubicBezTo>
                      <a:pt x="1889" y="10487"/>
                      <a:pt x="1387" y="10065"/>
                      <a:pt x="885" y="9669"/>
                    </a:cubicBezTo>
                    <a:close/>
                    <a:moveTo>
                      <a:pt x="19322" y="5839"/>
                    </a:moveTo>
                    <a:lnTo>
                      <a:pt x="19322" y="5839"/>
                    </a:lnTo>
                    <a:cubicBezTo>
                      <a:pt x="17235" y="8744"/>
                      <a:pt x="14964" y="11518"/>
                      <a:pt x="12507" y="14133"/>
                    </a:cubicBezTo>
                    <a:cubicBezTo>
                      <a:pt x="11900" y="14767"/>
                      <a:pt x="11292" y="15400"/>
                      <a:pt x="10711" y="16034"/>
                    </a:cubicBezTo>
                    <a:cubicBezTo>
                      <a:pt x="11371" y="14529"/>
                      <a:pt x="12190" y="13102"/>
                      <a:pt x="13141" y="11782"/>
                    </a:cubicBezTo>
                    <a:cubicBezTo>
                      <a:pt x="14330" y="10118"/>
                      <a:pt x="15730" y="8612"/>
                      <a:pt x="17288" y="7318"/>
                    </a:cubicBezTo>
                    <a:cubicBezTo>
                      <a:pt x="17949" y="6789"/>
                      <a:pt x="18609" y="6288"/>
                      <a:pt x="19322" y="5839"/>
                    </a:cubicBezTo>
                    <a:close/>
                    <a:moveTo>
                      <a:pt x="1070" y="10223"/>
                    </a:moveTo>
                    <a:lnTo>
                      <a:pt x="1070" y="10223"/>
                    </a:lnTo>
                    <a:cubicBezTo>
                      <a:pt x="1942" y="10989"/>
                      <a:pt x="2840" y="11676"/>
                      <a:pt x="3685" y="12416"/>
                    </a:cubicBezTo>
                    <a:cubicBezTo>
                      <a:pt x="4847" y="13393"/>
                      <a:pt x="6009" y="14397"/>
                      <a:pt x="7172" y="15348"/>
                    </a:cubicBezTo>
                    <a:lnTo>
                      <a:pt x="8122" y="16166"/>
                    </a:lnTo>
                    <a:lnTo>
                      <a:pt x="8281" y="16299"/>
                    </a:lnTo>
                    <a:cubicBezTo>
                      <a:pt x="7938" y="16166"/>
                      <a:pt x="7647" y="16034"/>
                      <a:pt x="7356" y="15876"/>
                    </a:cubicBezTo>
                    <a:cubicBezTo>
                      <a:pt x="5190" y="14819"/>
                      <a:pt x="3289" y="13235"/>
                      <a:pt x="1836" y="11306"/>
                    </a:cubicBezTo>
                    <a:cubicBezTo>
                      <a:pt x="1572" y="10963"/>
                      <a:pt x="1308" y="10593"/>
                      <a:pt x="1070" y="10223"/>
                    </a:cubicBezTo>
                    <a:close/>
                    <a:moveTo>
                      <a:pt x="8255" y="1507"/>
                    </a:moveTo>
                    <a:cubicBezTo>
                      <a:pt x="9047" y="5337"/>
                      <a:pt x="9470" y="9272"/>
                      <a:pt x="9575" y="13208"/>
                    </a:cubicBezTo>
                    <a:cubicBezTo>
                      <a:pt x="9575" y="14317"/>
                      <a:pt x="9549" y="15427"/>
                      <a:pt x="9549" y="16563"/>
                    </a:cubicBezTo>
                    <a:lnTo>
                      <a:pt x="9575" y="16563"/>
                    </a:lnTo>
                    <a:lnTo>
                      <a:pt x="9522" y="16668"/>
                    </a:lnTo>
                    <a:cubicBezTo>
                      <a:pt x="8413" y="14793"/>
                      <a:pt x="7647" y="12733"/>
                      <a:pt x="7251" y="10567"/>
                    </a:cubicBezTo>
                    <a:cubicBezTo>
                      <a:pt x="6881" y="8348"/>
                      <a:pt x="6960" y="6076"/>
                      <a:pt x="7489" y="3884"/>
                    </a:cubicBezTo>
                    <a:cubicBezTo>
                      <a:pt x="7621" y="3250"/>
                      <a:pt x="7806" y="2642"/>
                      <a:pt x="8017" y="2035"/>
                    </a:cubicBezTo>
                    <a:cubicBezTo>
                      <a:pt x="8096" y="1850"/>
                      <a:pt x="8175" y="1665"/>
                      <a:pt x="8255" y="1507"/>
                    </a:cubicBezTo>
                    <a:close/>
                    <a:moveTo>
                      <a:pt x="8481" y="1"/>
                    </a:moveTo>
                    <a:cubicBezTo>
                      <a:pt x="8430" y="1"/>
                      <a:pt x="8378" y="17"/>
                      <a:pt x="8334" y="54"/>
                    </a:cubicBezTo>
                    <a:cubicBezTo>
                      <a:pt x="8307" y="107"/>
                      <a:pt x="8255" y="159"/>
                      <a:pt x="8228" y="186"/>
                    </a:cubicBezTo>
                    <a:cubicBezTo>
                      <a:pt x="8096" y="186"/>
                      <a:pt x="7990" y="318"/>
                      <a:pt x="8017" y="476"/>
                    </a:cubicBezTo>
                    <a:lnTo>
                      <a:pt x="8017" y="529"/>
                    </a:lnTo>
                    <a:cubicBezTo>
                      <a:pt x="7832" y="873"/>
                      <a:pt x="7673" y="1242"/>
                      <a:pt x="7541" y="1612"/>
                    </a:cubicBezTo>
                    <a:cubicBezTo>
                      <a:pt x="7330" y="2167"/>
                      <a:pt x="7145" y="2722"/>
                      <a:pt x="6987" y="3276"/>
                    </a:cubicBezTo>
                    <a:cubicBezTo>
                      <a:pt x="6089" y="6684"/>
                      <a:pt x="6247" y="10276"/>
                      <a:pt x="7436" y="13604"/>
                    </a:cubicBezTo>
                    <a:cubicBezTo>
                      <a:pt x="7515" y="13842"/>
                      <a:pt x="7621" y="14053"/>
                      <a:pt x="7726" y="14291"/>
                    </a:cubicBezTo>
                    <a:cubicBezTo>
                      <a:pt x="6326" y="12653"/>
                      <a:pt x="4636" y="11253"/>
                      <a:pt x="2760" y="10170"/>
                    </a:cubicBezTo>
                    <a:cubicBezTo>
                      <a:pt x="1994" y="9695"/>
                      <a:pt x="1202" y="9325"/>
                      <a:pt x="357" y="9035"/>
                    </a:cubicBezTo>
                    <a:lnTo>
                      <a:pt x="277" y="9035"/>
                    </a:lnTo>
                    <a:cubicBezTo>
                      <a:pt x="251" y="9008"/>
                      <a:pt x="218" y="8996"/>
                      <a:pt x="187" y="8996"/>
                    </a:cubicBezTo>
                    <a:cubicBezTo>
                      <a:pt x="93" y="8996"/>
                      <a:pt x="0" y="9095"/>
                      <a:pt x="40" y="9193"/>
                    </a:cubicBezTo>
                    <a:cubicBezTo>
                      <a:pt x="145" y="9589"/>
                      <a:pt x="304" y="9959"/>
                      <a:pt x="542" y="10303"/>
                    </a:cubicBezTo>
                    <a:cubicBezTo>
                      <a:pt x="726" y="10672"/>
                      <a:pt x="964" y="11016"/>
                      <a:pt x="1202" y="11333"/>
                    </a:cubicBezTo>
                    <a:cubicBezTo>
                      <a:pt x="1677" y="12019"/>
                      <a:pt x="2206" y="12653"/>
                      <a:pt x="2787" y="13235"/>
                    </a:cubicBezTo>
                    <a:cubicBezTo>
                      <a:pt x="3949" y="14423"/>
                      <a:pt x="5296" y="15427"/>
                      <a:pt x="6775" y="16193"/>
                    </a:cubicBezTo>
                    <a:cubicBezTo>
                      <a:pt x="7172" y="16404"/>
                      <a:pt x="7594" y="16589"/>
                      <a:pt x="8017" y="16748"/>
                    </a:cubicBezTo>
                    <a:cubicBezTo>
                      <a:pt x="8466" y="16959"/>
                      <a:pt x="8915" y="17091"/>
                      <a:pt x="9390" y="17197"/>
                    </a:cubicBezTo>
                    <a:cubicBezTo>
                      <a:pt x="9417" y="17210"/>
                      <a:pt x="9437" y="17216"/>
                      <a:pt x="9456" y="17216"/>
                    </a:cubicBezTo>
                    <a:cubicBezTo>
                      <a:pt x="9476" y="17216"/>
                      <a:pt x="9496" y="17210"/>
                      <a:pt x="9522" y="17197"/>
                    </a:cubicBezTo>
                    <a:lnTo>
                      <a:pt x="9575" y="17223"/>
                    </a:lnTo>
                    <a:cubicBezTo>
                      <a:pt x="9628" y="17249"/>
                      <a:pt x="9655" y="17249"/>
                      <a:pt x="9707" y="17249"/>
                    </a:cubicBezTo>
                    <a:lnTo>
                      <a:pt x="9919" y="17170"/>
                    </a:lnTo>
                    <a:cubicBezTo>
                      <a:pt x="9955" y="17207"/>
                      <a:pt x="10009" y="17227"/>
                      <a:pt x="10062" y="17227"/>
                    </a:cubicBezTo>
                    <a:cubicBezTo>
                      <a:pt x="10122" y="17227"/>
                      <a:pt x="10181" y="17200"/>
                      <a:pt x="10209" y="17144"/>
                    </a:cubicBezTo>
                    <a:lnTo>
                      <a:pt x="10262" y="17012"/>
                    </a:lnTo>
                    <a:cubicBezTo>
                      <a:pt x="10605" y="16853"/>
                      <a:pt x="10949" y="16642"/>
                      <a:pt x="11266" y="16457"/>
                    </a:cubicBezTo>
                    <a:cubicBezTo>
                      <a:pt x="11794" y="16140"/>
                      <a:pt x="12296" y="15850"/>
                      <a:pt x="12798" y="15533"/>
                    </a:cubicBezTo>
                    <a:cubicBezTo>
                      <a:pt x="13802" y="14899"/>
                      <a:pt x="14779" y="14212"/>
                      <a:pt x="15677" y="13446"/>
                    </a:cubicBezTo>
                    <a:cubicBezTo>
                      <a:pt x="17315" y="12125"/>
                      <a:pt x="18609" y="10487"/>
                      <a:pt x="19533" y="8612"/>
                    </a:cubicBezTo>
                    <a:cubicBezTo>
                      <a:pt x="20035" y="7582"/>
                      <a:pt x="20326" y="6446"/>
                      <a:pt x="20379" y="5310"/>
                    </a:cubicBezTo>
                    <a:cubicBezTo>
                      <a:pt x="20379" y="5205"/>
                      <a:pt x="20326" y="5125"/>
                      <a:pt x="20247" y="5099"/>
                    </a:cubicBezTo>
                    <a:cubicBezTo>
                      <a:pt x="20227" y="4959"/>
                      <a:pt x="20117" y="4850"/>
                      <a:pt x="19996" y="4850"/>
                    </a:cubicBezTo>
                    <a:cubicBezTo>
                      <a:pt x="19956" y="4850"/>
                      <a:pt x="19916" y="4862"/>
                      <a:pt x="19877" y="4888"/>
                    </a:cubicBezTo>
                    <a:cubicBezTo>
                      <a:pt x="16258" y="7027"/>
                      <a:pt x="13300" y="10118"/>
                      <a:pt x="11292" y="13789"/>
                    </a:cubicBezTo>
                    <a:lnTo>
                      <a:pt x="11213" y="13895"/>
                    </a:lnTo>
                    <a:cubicBezTo>
                      <a:pt x="11530" y="12838"/>
                      <a:pt x="11741" y="11729"/>
                      <a:pt x="11820" y="10620"/>
                    </a:cubicBezTo>
                    <a:cubicBezTo>
                      <a:pt x="12085" y="6922"/>
                      <a:pt x="10949" y="3276"/>
                      <a:pt x="8677" y="371"/>
                    </a:cubicBezTo>
                    <a:cubicBezTo>
                      <a:pt x="8677" y="318"/>
                      <a:pt x="8704" y="292"/>
                      <a:pt x="8704" y="265"/>
                    </a:cubicBezTo>
                    <a:cubicBezTo>
                      <a:pt x="8742" y="112"/>
                      <a:pt x="8614" y="1"/>
                      <a:pt x="8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4870525" y="1797925"/>
                <a:ext cx="1387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8182" extrusionOk="0">
                    <a:moveTo>
                      <a:pt x="582" y="873"/>
                    </a:moveTo>
                    <a:lnTo>
                      <a:pt x="582" y="873"/>
                    </a:lnTo>
                    <a:cubicBezTo>
                      <a:pt x="1295" y="1850"/>
                      <a:pt x="2034" y="2880"/>
                      <a:pt x="2695" y="3937"/>
                    </a:cubicBezTo>
                    <a:cubicBezTo>
                      <a:pt x="3064" y="4518"/>
                      <a:pt x="3434" y="5099"/>
                      <a:pt x="3778" y="5706"/>
                    </a:cubicBezTo>
                    <a:cubicBezTo>
                      <a:pt x="3963" y="6023"/>
                      <a:pt x="4121" y="6340"/>
                      <a:pt x="4306" y="6657"/>
                    </a:cubicBezTo>
                    <a:lnTo>
                      <a:pt x="4517" y="7080"/>
                    </a:lnTo>
                    <a:cubicBezTo>
                      <a:pt x="4359" y="6921"/>
                      <a:pt x="4174" y="6789"/>
                      <a:pt x="4015" y="6631"/>
                    </a:cubicBezTo>
                    <a:cubicBezTo>
                      <a:pt x="3566" y="6208"/>
                      <a:pt x="3170" y="5733"/>
                      <a:pt x="2800" y="5257"/>
                    </a:cubicBezTo>
                    <a:cubicBezTo>
                      <a:pt x="2034" y="4280"/>
                      <a:pt x="1427" y="3197"/>
                      <a:pt x="978" y="2035"/>
                    </a:cubicBezTo>
                    <a:cubicBezTo>
                      <a:pt x="872" y="1718"/>
                      <a:pt x="740" y="1401"/>
                      <a:pt x="661" y="1084"/>
                    </a:cubicBezTo>
                    <a:lnTo>
                      <a:pt x="582" y="873"/>
                    </a:lnTo>
                    <a:close/>
                    <a:moveTo>
                      <a:pt x="1110" y="1084"/>
                    </a:moveTo>
                    <a:cubicBezTo>
                      <a:pt x="1242" y="1190"/>
                      <a:pt x="1400" y="1295"/>
                      <a:pt x="1532" y="1401"/>
                    </a:cubicBezTo>
                    <a:cubicBezTo>
                      <a:pt x="2008" y="1771"/>
                      <a:pt x="2457" y="2193"/>
                      <a:pt x="2853" y="2642"/>
                    </a:cubicBezTo>
                    <a:cubicBezTo>
                      <a:pt x="3646" y="3567"/>
                      <a:pt x="4253" y="4623"/>
                      <a:pt x="4649" y="5759"/>
                    </a:cubicBezTo>
                    <a:cubicBezTo>
                      <a:pt x="4781" y="6208"/>
                      <a:pt x="4887" y="6631"/>
                      <a:pt x="4993" y="7080"/>
                    </a:cubicBezTo>
                    <a:lnTo>
                      <a:pt x="4887" y="6921"/>
                    </a:lnTo>
                    <a:cubicBezTo>
                      <a:pt x="4808" y="6763"/>
                      <a:pt x="4702" y="6604"/>
                      <a:pt x="4623" y="6472"/>
                    </a:cubicBezTo>
                    <a:cubicBezTo>
                      <a:pt x="4438" y="6155"/>
                      <a:pt x="4253" y="5838"/>
                      <a:pt x="4068" y="5521"/>
                    </a:cubicBezTo>
                    <a:cubicBezTo>
                      <a:pt x="3725" y="4914"/>
                      <a:pt x="3355" y="4306"/>
                      <a:pt x="2959" y="3725"/>
                    </a:cubicBezTo>
                    <a:cubicBezTo>
                      <a:pt x="2378" y="2801"/>
                      <a:pt x="1770" y="1929"/>
                      <a:pt x="1110" y="1084"/>
                    </a:cubicBezTo>
                    <a:close/>
                    <a:moveTo>
                      <a:pt x="265" y="1"/>
                    </a:moveTo>
                    <a:cubicBezTo>
                      <a:pt x="106" y="1"/>
                      <a:pt x="0" y="133"/>
                      <a:pt x="53" y="291"/>
                    </a:cubicBezTo>
                    <a:cubicBezTo>
                      <a:pt x="27" y="529"/>
                      <a:pt x="53" y="767"/>
                      <a:pt x="132" y="1005"/>
                    </a:cubicBezTo>
                    <a:cubicBezTo>
                      <a:pt x="212" y="1322"/>
                      <a:pt x="317" y="1639"/>
                      <a:pt x="423" y="1956"/>
                    </a:cubicBezTo>
                    <a:cubicBezTo>
                      <a:pt x="634" y="2563"/>
                      <a:pt x="898" y="3144"/>
                      <a:pt x="1189" y="3725"/>
                    </a:cubicBezTo>
                    <a:cubicBezTo>
                      <a:pt x="1797" y="4835"/>
                      <a:pt x="2563" y="5891"/>
                      <a:pt x="3487" y="6789"/>
                    </a:cubicBezTo>
                    <a:cubicBezTo>
                      <a:pt x="3989" y="7318"/>
                      <a:pt x="4544" y="7793"/>
                      <a:pt x="5178" y="8163"/>
                    </a:cubicBezTo>
                    <a:cubicBezTo>
                      <a:pt x="5208" y="8176"/>
                      <a:pt x="5238" y="8182"/>
                      <a:pt x="5266" y="8182"/>
                    </a:cubicBezTo>
                    <a:cubicBezTo>
                      <a:pt x="5408" y="8182"/>
                      <a:pt x="5508" y="8031"/>
                      <a:pt x="5442" y="7899"/>
                    </a:cubicBezTo>
                    <a:cubicBezTo>
                      <a:pt x="5521" y="7872"/>
                      <a:pt x="5547" y="7793"/>
                      <a:pt x="5547" y="7740"/>
                    </a:cubicBezTo>
                    <a:cubicBezTo>
                      <a:pt x="5468" y="6446"/>
                      <a:pt x="5098" y="5204"/>
                      <a:pt x="4464" y="4095"/>
                    </a:cubicBezTo>
                    <a:cubicBezTo>
                      <a:pt x="3883" y="2959"/>
                      <a:pt x="3064" y="1956"/>
                      <a:pt x="2061" y="1110"/>
                    </a:cubicBezTo>
                    <a:cubicBezTo>
                      <a:pt x="1797" y="899"/>
                      <a:pt x="1506" y="688"/>
                      <a:pt x="1215" y="476"/>
                    </a:cubicBezTo>
                    <a:cubicBezTo>
                      <a:pt x="951" y="291"/>
                      <a:pt x="58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0" name="Google Shape;170;p16"/>
            <p:cNvSpPr/>
            <p:nvPr/>
          </p:nvSpPr>
          <p:spPr>
            <a:xfrm rot="10800000" flipH="1">
              <a:off x="8375572" y="-94052"/>
              <a:ext cx="845328" cy="807299"/>
            </a:xfrm>
            <a:custGeom>
              <a:avLst/>
              <a:gdLst/>
              <a:ahLst/>
              <a:cxnLst/>
              <a:rect l="l" t="t" r="r" b="b"/>
              <a:pathLst>
                <a:path w="6224" h="5944" extrusionOk="0">
                  <a:moveTo>
                    <a:pt x="4787" y="1"/>
                  </a:moveTo>
                  <a:cubicBezTo>
                    <a:pt x="4628" y="1"/>
                    <a:pt x="4484" y="81"/>
                    <a:pt x="4436" y="288"/>
                  </a:cubicBezTo>
                  <a:cubicBezTo>
                    <a:pt x="4404" y="480"/>
                    <a:pt x="4372" y="703"/>
                    <a:pt x="4372" y="926"/>
                  </a:cubicBezTo>
                  <a:cubicBezTo>
                    <a:pt x="4372" y="1118"/>
                    <a:pt x="4340" y="1341"/>
                    <a:pt x="4340" y="1565"/>
                  </a:cubicBezTo>
                  <a:cubicBezTo>
                    <a:pt x="4309" y="1980"/>
                    <a:pt x="4340" y="2426"/>
                    <a:pt x="4404" y="2873"/>
                  </a:cubicBezTo>
                  <a:cubicBezTo>
                    <a:pt x="4436" y="3097"/>
                    <a:pt x="4468" y="3352"/>
                    <a:pt x="4532" y="3607"/>
                  </a:cubicBezTo>
                  <a:cubicBezTo>
                    <a:pt x="4277" y="3320"/>
                    <a:pt x="4021" y="3065"/>
                    <a:pt x="3734" y="2809"/>
                  </a:cubicBezTo>
                  <a:cubicBezTo>
                    <a:pt x="3351" y="2458"/>
                    <a:pt x="2936" y="2107"/>
                    <a:pt x="2521" y="1788"/>
                  </a:cubicBezTo>
                  <a:cubicBezTo>
                    <a:pt x="2106" y="1469"/>
                    <a:pt x="1692" y="1182"/>
                    <a:pt x="1213" y="958"/>
                  </a:cubicBezTo>
                  <a:cubicBezTo>
                    <a:pt x="1049" y="868"/>
                    <a:pt x="742" y="746"/>
                    <a:pt x="483" y="746"/>
                  </a:cubicBezTo>
                  <a:cubicBezTo>
                    <a:pt x="287" y="746"/>
                    <a:pt x="119" y="816"/>
                    <a:pt x="64" y="1022"/>
                  </a:cubicBezTo>
                  <a:cubicBezTo>
                    <a:pt x="32" y="1246"/>
                    <a:pt x="64" y="1469"/>
                    <a:pt x="160" y="1692"/>
                  </a:cubicBezTo>
                  <a:cubicBezTo>
                    <a:pt x="224" y="1884"/>
                    <a:pt x="319" y="2107"/>
                    <a:pt x="447" y="2299"/>
                  </a:cubicBezTo>
                  <a:cubicBezTo>
                    <a:pt x="989" y="3097"/>
                    <a:pt x="1692" y="3767"/>
                    <a:pt x="2521" y="4309"/>
                  </a:cubicBezTo>
                  <a:cubicBezTo>
                    <a:pt x="2809" y="4469"/>
                    <a:pt x="3096" y="4660"/>
                    <a:pt x="3383" y="4788"/>
                  </a:cubicBezTo>
                  <a:lnTo>
                    <a:pt x="2458" y="4565"/>
                  </a:lnTo>
                  <a:lnTo>
                    <a:pt x="1149" y="4246"/>
                  </a:lnTo>
                  <a:cubicBezTo>
                    <a:pt x="1001" y="4201"/>
                    <a:pt x="833" y="4157"/>
                    <a:pt x="676" y="4157"/>
                  </a:cubicBezTo>
                  <a:cubicBezTo>
                    <a:pt x="494" y="4157"/>
                    <a:pt x="326" y="4217"/>
                    <a:pt x="224" y="4405"/>
                  </a:cubicBezTo>
                  <a:cubicBezTo>
                    <a:pt x="0" y="4724"/>
                    <a:pt x="383" y="4980"/>
                    <a:pt x="638" y="5139"/>
                  </a:cubicBezTo>
                  <a:cubicBezTo>
                    <a:pt x="1532" y="5650"/>
                    <a:pt x="2521" y="5937"/>
                    <a:pt x="3511" y="5937"/>
                  </a:cubicBezTo>
                  <a:cubicBezTo>
                    <a:pt x="3589" y="5941"/>
                    <a:pt x="3667" y="5943"/>
                    <a:pt x="3744" y="5943"/>
                  </a:cubicBezTo>
                  <a:cubicBezTo>
                    <a:pt x="4265" y="5943"/>
                    <a:pt x="4766" y="5853"/>
                    <a:pt x="5266" y="5714"/>
                  </a:cubicBezTo>
                  <a:cubicBezTo>
                    <a:pt x="5292" y="5722"/>
                    <a:pt x="5317" y="5726"/>
                    <a:pt x="5342" y="5726"/>
                  </a:cubicBezTo>
                  <a:cubicBezTo>
                    <a:pt x="5408" y="5726"/>
                    <a:pt x="5466" y="5696"/>
                    <a:pt x="5489" y="5650"/>
                  </a:cubicBezTo>
                  <a:lnTo>
                    <a:pt x="5553" y="5650"/>
                  </a:lnTo>
                  <a:cubicBezTo>
                    <a:pt x="5617" y="5650"/>
                    <a:pt x="5681" y="5618"/>
                    <a:pt x="5745" y="5586"/>
                  </a:cubicBezTo>
                  <a:lnTo>
                    <a:pt x="5777" y="5554"/>
                  </a:lnTo>
                  <a:cubicBezTo>
                    <a:pt x="5872" y="5522"/>
                    <a:pt x="5904" y="5426"/>
                    <a:pt x="5872" y="5331"/>
                  </a:cubicBezTo>
                  <a:cubicBezTo>
                    <a:pt x="5936" y="5139"/>
                    <a:pt x="5968" y="4948"/>
                    <a:pt x="5968" y="4756"/>
                  </a:cubicBezTo>
                  <a:cubicBezTo>
                    <a:pt x="6000" y="4533"/>
                    <a:pt x="6032" y="4277"/>
                    <a:pt x="6064" y="4054"/>
                  </a:cubicBezTo>
                  <a:cubicBezTo>
                    <a:pt x="6223" y="3129"/>
                    <a:pt x="6128" y="2203"/>
                    <a:pt x="5872" y="1309"/>
                  </a:cubicBezTo>
                  <a:cubicBezTo>
                    <a:pt x="5745" y="895"/>
                    <a:pt x="5521" y="543"/>
                    <a:pt x="5234" y="192"/>
                  </a:cubicBezTo>
                  <a:cubicBezTo>
                    <a:pt x="5122" y="81"/>
                    <a:pt x="4947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1" name="Google Shape;171;p16"/>
            <p:cNvGrpSpPr/>
            <p:nvPr/>
          </p:nvGrpSpPr>
          <p:grpSpPr>
            <a:xfrm flipH="1">
              <a:off x="-76897" y="4430250"/>
              <a:ext cx="883670" cy="807294"/>
              <a:chOff x="8337230" y="4430250"/>
              <a:chExt cx="883670" cy="807294"/>
            </a:xfrm>
          </p:grpSpPr>
          <p:sp>
            <p:nvSpPr>
              <p:cNvPr id="172" name="Google Shape;172;p16"/>
              <p:cNvSpPr/>
              <p:nvPr/>
            </p:nvSpPr>
            <p:spPr>
              <a:xfrm flipH="1">
                <a:off x="8337230" y="4430250"/>
                <a:ext cx="883670" cy="807294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456" extrusionOk="0">
                    <a:moveTo>
                      <a:pt x="6204" y="0"/>
                    </a:moveTo>
                    <a:cubicBezTo>
                      <a:pt x="6036" y="0"/>
                      <a:pt x="5868" y="21"/>
                      <a:pt x="5713" y="58"/>
                    </a:cubicBezTo>
                    <a:cubicBezTo>
                      <a:pt x="5170" y="217"/>
                      <a:pt x="4660" y="504"/>
                      <a:pt x="4245" y="919"/>
                    </a:cubicBezTo>
                    <a:cubicBezTo>
                      <a:pt x="3606" y="1653"/>
                      <a:pt x="3064" y="2451"/>
                      <a:pt x="2713" y="3377"/>
                    </a:cubicBezTo>
                    <a:cubicBezTo>
                      <a:pt x="2681" y="3089"/>
                      <a:pt x="2649" y="2802"/>
                      <a:pt x="2617" y="2547"/>
                    </a:cubicBezTo>
                    <a:cubicBezTo>
                      <a:pt x="2585" y="2132"/>
                      <a:pt x="2458" y="1717"/>
                      <a:pt x="2266" y="1366"/>
                    </a:cubicBezTo>
                    <a:cubicBezTo>
                      <a:pt x="2071" y="1032"/>
                      <a:pt x="1730" y="843"/>
                      <a:pt x="1349" y="843"/>
                    </a:cubicBezTo>
                    <a:cubicBezTo>
                      <a:pt x="1294" y="843"/>
                      <a:pt x="1238" y="847"/>
                      <a:pt x="1181" y="855"/>
                    </a:cubicBezTo>
                    <a:cubicBezTo>
                      <a:pt x="766" y="951"/>
                      <a:pt x="447" y="1270"/>
                      <a:pt x="351" y="1685"/>
                    </a:cubicBezTo>
                    <a:cubicBezTo>
                      <a:pt x="32" y="2515"/>
                      <a:pt x="0" y="3409"/>
                      <a:pt x="287" y="4238"/>
                    </a:cubicBezTo>
                    <a:cubicBezTo>
                      <a:pt x="606" y="5196"/>
                      <a:pt x="1117" y="6089"/>
                      <a:pt x="1787" y="6823"/>
                    </a:cubicBezTo>
                    <a:cubicBezTo>
                      <a:pt x="1819" y="6855"/>
                      <a:pt x="1851" y="6887"/>
                      <a:pt x="1915" y="6919"/>
                    </a:cubicBezTo>
                    <a:cubicBezTo>
                      <a:pt x="2716" y="7931"/>
                      <a:pt x="4145" y="8456"/>
                      <a:pt x="5500" y="8456"/>
                    </a:cubicBezTo>
                    <a:cubicBezTo>
                      <a:pt x="6196" y="8456"/>
                      <a:pt x="6873" y="8318"/>
                      <a:pt x="7436" y="8036"/>
                    </a:cubicBezTo>
                    <a:cubicBezTo>
                      <a:pt x="8489" y="7557"/>
                      <a:pt x="9255" y="6409"/>
                      <a:pt x="9032" y="5228"/>
                    </a:cubicBezTo>
                    <a:cubicBezTo>
                      <a:pt x="8818" y="4107"/>
                      <a:pt x="7690" y="3901"/>
                      <a:pt x="6672" y="3901"/>
                    </a:cubicBezTo>
                    <a:cubicBezTo>
                      <a:pt x="6473" y="3901"/>
                      <a:pt x="6279" y="3909"/>
                      <a:pt x="6096" y="3919"/>
                    </a:cubicBezTo>
                    <a:lnTo>
                      <a:pt x="5936" y="3919"/>
                    </a:lnTo>
                    <a:cubicBezTo>
                      <a:pt x="6064" y="3760"/>
                      <a:pt x="6192" y="3568"/>
                      <a:pt x="6319" y="3409"/>
                    </a:cubicBezTo>
                    <a:cubicBezTo>
                      <a:pt x="6670" y="2962"/>
                      <a:pt x="6957" y="2483"/>
                      <a:pt x="7213" y="2004"/>
                    </a:cubicBezTo>
                    <a:cubicBezTo>
                      <a:pt x="7436" y="1526"/>
                      <a:pt x="7596" y="951"/>
                      <a:pt x="7277" y="472"/>
                    </a:cubicBezTo>
                    <a:cubicBezTo>
                      <a:pt x="7049" y="131"/>
                      <a:pt x="6625" y="0"/>
                      <a:pt x="6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8778400" y="4795044"/>
                <a:ext cx="442500" cy="442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subTitle" idx="1"/>
          </p:nvPr>
        </p:nvSpPr>
        <p:spPr>
          <a:xfrm>
            <a:off x="782675" y="3568400"/>
            <a:ext cx="2196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type="subTitle" idx="2"/>
          </p:nvPr>
        </p:nvSpPr>
        <p:spPr>
          <a:xfrm>
            <a:off x="782675" y="4018550"/>
            <a:ext cx="21960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subTitle" idx="3"/>
          </p:nvPr>
        </p:nvSpPr>
        <p:spPr>
          <a:xfrm>
            <a:off x="3473992" y="3568400"/>
            <a:ext cx="2196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type="subTitle" idx="4"/>
          </p:nvPr>
        </p:nvSpPr>
        <p:spPr>
          <a:xfrm>
            <a:off x="3474008" y="4018550"/>
            <a:ext cx="21960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type="subTitle" idx="5"/>
          </p:nvPr>
        </p:nvSpPr>
        <p:spPr>
          <a:xfrm>
            <a:off x="6165325" y="3568400"/>
            <a:ext cx="2196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type="subTitle" idx="6"/>
          </p:nvPr>
        </p:nvSpPr>
        <p:spPr>
          <a:xfrm>
            <a:off x="6165325" y="4018550"/>
            <a:ext cx="21960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182" name="Google Shape;182;p17"/>
          <p:cNvGrpSpPr/>
          <p:nvPr/>
        </p:nvGrpSpPr>
        <p:grpSpPr>
          <a:xfrm>
            <a:off x="-76897" y="-94052"/>
            <a:ext cx="9297797" cy="5331603"/>
            <a:chOff x="-76897" y="-94052"/>
            <a:chExt cx="9297797" cy="5331603"/>
          </a:xfrm>
        </p:grpSpPr>
        <p:sp>
          <p:nvSpPr>
            <p:cNvPr id="183" name="Google Shape;183;p17"/>
            <p:cNvSpPr/>
            <p:nvPr/>
          </p:nvSpPr>
          <p:spPr>
            <a:xfrm>
              <a:off x="8231700" y="4400229"/>
              <a:ext cx="989197" cy="837315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7"/>
            <p:cNvSpPr/>
            <p:nvPr/>
          </p:nvSpPr>
          <p:spPr>
            <a:xfrm rot="10800000" flipH="1">
              <a:off x="8375572" y="-94052"/>
              <a:ext cx="845328" cy="807299"/>
            </a:xfrm>
            <a:custGeom>
              <a:avLst/>
              <a:gdLst/>
              <a:ahLst/>
              <a:cxnLst/>
              <a:rect l="l" t="t" r="r" b="b"/>
              <a:pathLst>
                <a:path w="6224" h="5944" extrusionOk="0">
                  <a:moveTo>
                    <a:pt x="4787" y="1"/>
                  </a:moveTo>
                  <a:cubicBezTo>
                    <a:pt x="4628" y="1"/>
                    <a:pt x="4484" y="81"/>
                    <a:pt x="4436" y="288"/>
                  </a:cubicBezTo>
                  <a:cubicBezTo>
                    <a:pt x="4404" y="480"/>
                    <a:pt x="4372" y="703"/>
                    <a:pt x="4372" y="926"/>
                  </a:cubicBezTo>
                  <a:cubicBezTo>
                    <a:pt x="4372" y="1118"/>
                    <a:pt x="4340" y="1341"/>
                    <a:pt x="4340" y="1565"/>
                  </a:cubicBezTo>
                  <a:cubicBezTo>
                    <a:pt x="4309" y="1980"/>
                    <a:pt x="4340" y="2426"/>
                    <a:pt x="4404" y="2873"/>
                  </a:cubicBezTo>
                  <a:cubicBezTo>
                    <a:pt x="4436" y="3097"/>
                    <a:pt x="4468" y="3352"/>
                    <a:pt x="4532" y="3607"/>
                  </a:cubicBezTo>
                  <a:cubicBezTo>
                    <a:pt x="4277" y="3320"/>
                    <a:pt x="4021" y="3065"/>
                    <a:pt x="3734" y="2809"/>
                  </a:cubicBezTo>
                  <a:cubicBezTo>
                    <a:pt x="3351" y="2458"/>
                    <a:pt x="2936" y="2107"/>
                    <a:pt x="2521" y="1788"/>
                  </a:cubicBezTo>
                  <a:cubicBezTo>
                    <a:pt x="2106" y="1469"/>
                    <a:pt x="1692" y="1182"/>
                    <a:pt x="1213" y="958"/>
                  </a:cubicBezTo>
                  <a:cubicBezTo>
                    <a:pt x="1049" y="868"/>
                    <a:pt x="742" y="746"/>
                    <a:pt x="483" y="746"/>
                  </a:cubicBezTo>
                  <a:cubicBezTo>
                    <a:pt x="287" y="746"/>
                    <a:pt x="119" y="816"/>
                    <a:pt x="64" y="1022"/>
                  </a:cubicBezTo>
                  <a:cubicBezTo>
                    <a:pt x="32" y="1246"/>
                    <a:pt x="64" y="1469"/>
                    <a:pt x="160" y="1692"/>
                  </a:cubicBezTo>
                  <a:cubicBezTo>
                    <a:pt x="224" y="1884"/>
                    <a:pt x="319" y="2107"/>
                    <a:pt x="447" y="2299"/>
                  </a:cubicBezTo>
                  <a:cubicBezTo>
                    <a:pt x="989" y="3097"/>
                    <a:pt x="1692" y="3767"/>
                    <a:pt x="2521" y="4309"/>
                  </a:cubicBezTo>
                  <a:cubicBezTo>
                    <a:pt x="2809" y="4469"/>
                    <a:pt x="3096" y="4660"/>
                    <a:pt x="3383" y="4788"/>
                  </a:cubicBezTo>
                  <a:lnTo>
                    <a:pt x="2458" y="4565"/>
                  </a:lnTo>
                  <a:lnTo>
                    <a:pt x="1149" y="4246"/>
                  </a:lnTo>
                  <a:cubicBezTo>
                    <a:pt x="1001" y="4201"/>
                    <a:pt x="833" y="4157"/>
                    <a:pt x="676" y="4157"/>
                  </a:cubicBezTo>
                  <a:cubicBezTo>
                    <a:pt x="494" y="4157"/>
                    <a:pt x="326" y="4217"/>
                    <a:pt x="224" y="4405"/>
                  </a:cubicBezTo>
                  <a:cubicBezTo>
                    <a:pt x="0" y="4724"/>
                    <a:pt x="383" y="4980"/>
                    <a:pt x="638" y="5139"/>
                  </a:cubicBezTo>
                  <a:cubicBezTo>
                    <a:pt x="1532" y="5650"/>
                    <a:pt x="2521" y="5937"/>
                    <a:pt x="3511" y="5937"/>
                  </a:cubicBezTo>
                  <a:cubicBezTo>
                    <a:pt x="3589" y="5941"/>
                    <a:pt x="3667" y="5943"/>
                    <a:pt x="3744" y="5943"/>
                  </a:cubicBezTo>
                  <a:cubicBezTo>
                    <a:pt x="4265" y="5943"/>
                    <a:pt x="4766" y="5853"/>
                    <a:pt x="5266" y="5714"/>
                  </a:cubicBezTo>
                  <a:cubicBezTo>
                    <a:pt x="5292" y="5722"/>
                    <a:pt x="5317" y="5726"/>
                    <a:pt x="5342" y="5726"/>
                  </a:cubicBezTo>
                  <a:cubicBezTo>
                    <a:pt x="5408" y="5726"/>
                    <a:pt x="5466" y="5696"/>
                    <a:pt x="5489" y="5650"/>
                  </a:cubicBezTo>
                  <a:lnTo>
                    <a:pt x="5553" y="5650"/>
                  </a:lnTo>
                  <a:cubicBezTo>
                    <a:pt x="5617" y="5650"/>
                    <a:pt x="5681" y="5618"/>
                    <a:pt x="5745" y="5586"/>
                  </a:cubicBezTo>
                  <a:lnTo>
                    <a:pt x="5777" y="5554"/>
                  </a:lnTo>
                  <a:cubicBezTo>
                    <a:pt x="5872" y="5522"/>
                    <a:pt x="5904" y="5426"/>
                    <a:pt x="5872" y="5331"/>
                  </a:cubicBezTo>
                  <a:cubicBezTo>
                    <a:pt x="5936" y="5139"/>
                    <a:pt x="5968" y="4948"/>
                    <a:pt x="5968" y="4756"/>
                  </a:cubicBezTo>
                  <a:cubicBezTo>
                    <a:pt x="6000" y="4533"/>
                    <a:pt x="6032" y="4277"/>
                    <a:pt x="6064" y="4054"/>
                  </a:cubicBezTo>
                  <a:cubicBezTo>
                    <a:pt x="6223" y="3129"/>
                    <a:pt x="6128" y="2203"/>
                    <a:pt x="5872" y="1309"/>
                  </a:cubicBezTo>
                  <a:cubicBezTo>
                    <a:pt x="5745" y="895"/>
                    <a:pt x="5521" y="543"/>
                    <a:pt x="5234" y="192"/>
                  </a:cubicBezTo>
                  <a:cubicBezTo>
                    <a:pt x="5122" y="81"/>
                    <a:pt x="4947" y="1"/>
                    <a:pt x="4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5" name="Google Shape;185;p17"/>
            <p:cNvGrpSpPr/>
            <p:nvPr/>
          </p:nvGrpSpPr>
          <p:grpSpPr>
            <a:xfrm flipH="1">
              <a:off x="-76897" y="4430257"/>
              <a:ext cx="883670" cy="807294"/>
              <a:chOff x="8337230" y="4430250"/>
              <a:chExt cx="883670" cy="807294"/>
            </a:xfrm>
          </p:grpSpPr>
          <p:sp>
            <p:nvSpPr>
              <p:cNvPr id="186" name="Google Shape;186;p17"/>
              <p:cNvSpPr/>
              <p:nvPr/>
            </p:nvSpPr>
            <p:spPr>
              <a:xfrm flipH="1">
                <a:off x="8337230" y="4430250"/>
                <a:ext cx="883670" cy="807294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456" extrusionOk="0">
                    <a:moveTo>
                      <a:pt x="6204" y="0"/>
                    </a:moveTo>
                    <a:cubicBezTo>
                      <a:pt x="6036" y="0"/>
                      <a:pt x="5868" y="21"/>
                      <a:pt x="5713" y="58"/>
                    </a:cubicBezTo>
                    <a:cubicBezTo>
                      <a:pt x="5170" y="217"/>
                      <a:pt x="4660" y="504"/>
                      <a:pt x="4245" y="919"/>
                    </a:cubicBezTo>
                    <a:cubicBezTo>
                      <a:pt x="3606" y="1653"/>
                      <a:pt x="3064" y="2451"/>
                      <a:pt x="2713" y="3377"/>
                    </a:cubicBezTo>
                    <a:cubicBezTo>
                      <a:pt x="2681" y="3089"/>
                      <a:pt x="2649" y="2802"/>
                      <a:pt x="2617" y="2547"/>
                    </a:cubicBezTo>
                    <a:cubicBezTo>
                      <a:pt x="2585" y="2132"/>
                      <a:pt x="2458" y="1717"/>
                      <a:pt x="2266" y="1366"/>
                    </a:cubicBezTo>
                    <a:cubicBezTo>
                      <a:pt x="2071" y="1032"/>
                      <a:pt x="1730" y="843"/>
                      <a:pt x="1349" y="843"/>
                    </a:cubicBezTo>
                    <a:cubicBezTo>
                      <a:pt x="1294" y="843"/>
                      <a:pt x="1238" y="847"/>
                      <a:pt x="1181" y="855"/>
                    </a:cubicBezTo>
                    <a:cubicBezTo>
                      <a:pt x="766" y="951"/>
                      <a:pt x="447" y="1270"/>
                      <a:pt x="351" y="1685"/>
                    </a:cubicBezTo>
                    <a:cubicBezTo>
                      <a:pt x="32" y="2515"/>
                      <a:pt x="0" y="3409"/>
                      <a:pt x="287" y="4238"/>
                    </a:cubicBezTo>
                    <a:cubicBezTo>
                      <a:pt x="606" y="5196"/>
                      <a:pt x="1117" y="6089"/>
                      <a:pt x="1787" y="6823"/>
                    </a:cubicBezTo>
                    <a:cubicBezTo>
                      <a:pt x="1819" y="6855"/>
                      <a:pt x="1851" y="6887"/>
                      <a:pt x="1915" y="6919"/>
                    </a:cubicBezTo>
                    <a:cubicBezTo>
                      <a:pt x="2716" y="7931"/>
                      <a:pt x="4145" y="8456"/>
                      <a:pt x="5500" y="8456"/>
                    </a:cubicBezTo>
                    <a:cubicBezTo>
                      <a:pt x="6196" y="8456"/>
                      <a:pt x="6873" y="8318"/>
                      <a:pt x="7436" y="8036"/>
                    </a:cubicBezTo>
                    <a:cubicBezTo>
                      <a:pt x="8489" y="7557"/>
                      <a:pt x="9255" y="6409"/>
                      <a:pt x="9032" y="5228"/>
                    </a:cubicBezTo>
                    <a:cubicBezTo>
                      <a:pt x="8818" y="4107"/>
                      <a:pt x="7690" y="3901"/>
                      <a:pt x="6672" y="3901"/>
                    </a:cubicBezTo>
                    <a:cubicBezTo>
                      <a:pt x="6473" y="3901"/>
                      <a:pt x="6279" y="3909"/>
                      <a:pt x="6096" y="3919"/>
                    </a:cubicBezTo>
                    <a:lnTo>
                      <a:pt x="5936" y="3919"/>
                    </a:lnTo>
                    <a:cubicBezTo>
                      <a:pt x="6064" y="3760"/>
                      <a:pt x="6192" y="3568"/>
                      <a:pt x="6319" y="3409"/>
                    </a:cubicBezTo>
                    <a:cubicBezTo>
                      <a:pt x="6670" y="2962"/>
                      <a:pt x="6957" y="2483"/>
                      <a:pt x="7213" y="2004"/>
                    </a:cubicBezTo>
                    <a:cubicBezTo>
                      <a:pt x="7436" y="1526"/>
                      <a:pt x="7596" y="951"/>
                      <a:pt x="7277" y="472"/>
                    </a:cubicBezTo>
                    <a:cubicBezTo>
                      <a:pt x="7049" y="131"/>
                      <a:pt x="6625" y="0"/>
                      <a:pt x="6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8778400" y="4795044"/>
                <a:ext cx="442500" cy="442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subTitle" idx="1"/>
          </p:nvPr>
        </p:nvSpPr>
        <p:spPr>
          <a:xfrm>
            <a:off x="720000" y="28757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type="subTitle" idx="2"/>
          </p:nvPr>
        </p:nvSpPr>
        <p:spPr>
          <a:xfrm>
            <a:off x="720000" y="32471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type="subTitle" idx="3"/>
          </p:nvPr>
        </p:nvSpPr>
        <p:spPr>
          <a:xfrm>
            <a:off x="2718700" y="28757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type="subTitle" idx="4"/>
          </p:nvPr>
        </p:nvSpPr>
        <p:spPr>
          <a:xfrm>
            <a:off x="2718700" y="32471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type="subTitle" idx="5"/>
          </p:nvPr>
        </p:nvSpPr>
        <p:spPr>
          <a:xfrm>
            <a:off x="4717400" y="28757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94" name="Google Shape;194;p18"/>
          <p:cNvSpPr txBox="1"/>
          <p:nvPr>
            <p:ph type="subTitle" idx="6"/>
          </p:nvPr>
        </p:nvSpPr>
        <p:spPr>
          <a:xfrm>
            <a:off x="4717400" y="32471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type="subTitle" idx="7"/>
          </p:nvPr>
        </p:nvSpPr>
        <p:spPr>
          <a:xfrm>
            <a:off x="6716100" y="28757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type="subTitle" idx="8"/>
          </p:nvPr>
        </p:nvSpPr>
        <p:spPr>
          <a:xfrm>
            <a:off x="6716100" y="32471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type="title" idx="9" hasCustomPrompt="1"/>
          </p:nvPr>
        </p:nvSpPr>
        <p:spPr>
          <a:xfrm>
            <a:off x="1131000" y="200998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8"/>
          <p:cNvSpPr txBox="1"/>
          <p:nvPr>
            <p:ph type="title" idx="13" hasCustomPrompt="1"/>
          </p:nvPr>
        </p:nvSpPr>
        <p:spPr>
          <a:xfrm>
            <a:off x="3129700" y="200998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8"/>
          <p:cNvSpPr txBox="1"/>
          <p:nvPr>
            <p:ph type="title" idx="14" hasCustomPrompt="1"/>
          </p:nvPr>
        </p:nvSpPr>
        <p:spPr>
          <a:xfrm>
            <a:off x="5128400" y="200998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8"/>
          <p:cNvSpPr txBox="1"/>
          <p:nvPr>
            <p:ph type="title" idx="15" hasCustomPrompt="1"/>
          </p:nvPr>
        </p:nvSpPr>
        <p:spPr>
          <a:xfrm>
            <a:off x="7127100" y="200998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2" name="Google Shape;202;p18"/>
          <p:cNvGrpSpPr/>
          <p:nvPr/>
        </p:nvGrpSpPr>
        <p:grpSpPr>
          <a:xfrm>
            <a:off x="-114050" y="-78600"/>
            <a:ext cx="9372100" cy="5300700"/>
            <a:chOff x="-114050" y="-78600"/>
            <a:chExt cx="9372100" cy="5300700"/>
          </a:xfrm>
        </p:grpSpPr>
        <p:sp>
          <p:nvSpPr>
            <p:cNvPr id="203" name="Google Shape;203;p18"/>
            <p:cNvSpPr/>
            <p:nvPr/>
          </p:nvSpPr>
          <p:spPr>
            <a:xfrm>
              <a:off x="-114050" y="4384785"/>
              <a:ext cx="989197" cy="837315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4" name="Google Shape;204;p18"/>
            <p:cNvGrpSpPr/>
            <p:nvPr/>
          </p:nvGrpSpPr>
          <p:grpSpPr>
            <a:xfrm>
              <a:off x="8279050" y="-78600"/>
              <a:ext cx="979000" cy="5300700"/>
              <a:chOff x="8310250" y="-95650"/>
              <a:chExt cx="979000" cy="5300700"/>
            </a:xfrm>
          </p:grpSpPr>
          <p:sp>
            <p:nvSpPr>
              <p:cNvPr id="205" name="Google Shape;205;p18"/>
              <p:cNvSpPr/>
              <p:nvPr/>
            </p:nvSpPr>
            <p:spPr>
              <a:xfrm rot="10800000" flipH="1">
                <a:off x="8310250" y="423510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10800000">
                <a:off x="8511325" y="-95650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subTitle" idx="1"/>
          </p:nvPr>
        </p:nvSpPr>
        <p:spPr>
          <a:xfrm>
            <a:off x="885175" y="357681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type="subTitle" idx="2"/>
          </p:nvPr>
        </p:nvSpPr>
        <p:spPr>
          <a:xfrm>
            <a:off x="885175" y="396503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type="subTitle" idx="3"/>
          </p:nvPr>
        </p:nvSpPr>
        <p:spPr>
          <a:xfrm>
            <a:off x="3536550" y="357681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type="subTitle" idx="4"/>
          </p:nvPr>
        </p:nvSpPr>
        <p:spPr>
          <a:xfrm>
            <a:off x="3536550" y="396503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type="subTitle" idx="5"/>
          </p:nvPr>
        </p:nvSpPr>
        <p:spPr>
          <a:xfrm>
            <a:off x="6187925" y="3576812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type="subTitle" idx="6"/>
          </p:nvPr>
        </p:nvSpPr>
        <p:spPr>
          <a:xfrm>
            <a:off x="6187925" y="396503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type="subTitle" idx="7"/>
          </p:nvPr>
        </p:nvSpPr>
        <p:spPr>
          <a:xfrm>
            <a:off x="885175" y="1803375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type="subTitle" idx="8"/>
          </p:nvPr>
        </p:nvSpPr>
        <p:spPr>
          <a:xfrm>
            <a:off x="885175" y="2191594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type="subTitle" idx="9"/>
          </p:nvPr>
        </p:nvSpPr>
        <p:spPr>
          <a:xfrm>
            <a:off x="3536550" y="1803375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type="subTitle" idx="13"/>
          </p:nvPr>
        </p:nvSpPr>
        <p:spPr>
          <a:xfrm>
            <a:off x="3536550" y="2191594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type="subTitle" idx="14"/>
          </p:nvPr>
        </p:nvSpPr>
        <p:spPr>
          <a:xfrm>
            <a:off x="6187925" y="1803375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type="subTitle" idx="15"/>
          </p:nvPr>
        </p:nvSpPr>
        <p:spPr>
          <a:xfrm>
            <a:off x="6187925" y="2191594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21" name="Google Shape;221;p19"/>
          <p:cNvGrpSpPr/>
          <p:nvPr/>
        </p:nvGrpSpPr>
        <p:grpSpPr>
          <a:xfrm>
            <a:off x="-82841" y="-85678"/>
            <a:ext cx="9309683" cy="5334032"/>
            <a:chOff x="-82841" y="-85678"/>
            <a:chExt cx="9309683" cy="5334032"/>
          </a:xfrm>
        </p:grpSpPr>
        <p:sp>
          <p:nvSpPr>
            <p:cNvPr id="222" name="Google Shape;222;p19"/>
            <p:cNvSpPr/>
            <p:nvPr/>
          </p:nvSpPr>
          <p:spPr>
            <a:xfrm rot="-5400000">
              <a:off x="8440013" y="-67178"/>
              <a:ext cx="805328" cy="768328"/>
            </a:xfrm>
            <a:custGeom>
              <a:avLst/>
              <a:gdLst/>
              <a:ahLst/>
              <a:cxnLst/>
              <a:rect l="l" t="t" r="r" b="b"/>
              <a:pathLst>
                <a:path w="6225" h="5939" extrusionOk="0">
                  <a:moveTo>
                    <a:pt x="4777" y="0"/>
                  </a:moveTo>
                  <a:cubicBezTo>
                    <a:pt x="4622" y="0"/>
                    <a:pt x="4484" y="81"/>
                    <a:pt x="4437" y="284"/>
                  </a:cubicBezTo>
                  <a:cubicBezTo>
                    <a:pt x="4405" y="475"/>
                    <a:pt x="4373" y="699"/>
                    <a:pt x="4373" y="922"/>
                  </a:cubicBezTo>
                  <a:cubicBezTo>
                    <a:pt x="4373" y="1113"/>
                    <a:pt x="4341" y="1337"/>
                    <a:pt x="4341" y="1560"/>
                  </a:cubicBezTo>
                  <a:cubicBezTo>
                    <a:pt x="4309" y="1975"/>
                    <a:pt x="4341" y="2422"/>
                    <a:pt x="4405" y="2869"/>
                  </a:cubicBezTo>
                  <a:cubicBezTo>
                    <a:pt x="4437" y="3092"/>
                    <a:pt x="4469" y="3347"/>
                    <a:pt x="4533" y="3603"/>
                  </a:cubicBezTo>
                  <a:cubicBezTo>
                    <a:pt x="4277" y="3316"/>
                    <a:pt x="4022" y="3060"/>
                    <a:pt x="3767" y="2805"/>
                  </a:cubicBezTo>
                  <a:cubicBezTo>
                    <a:pt x="3352" y="2454"/>
                    <a:pt x="2969" y="2103"/>
                    <a:pt x="2522" y="1784"/>
                  </a:cubicBezTo>
                  <a:cubicBezTo>
                    <a:pt x="2107" y="1464"/>
                    <a:pt x="1692" y="1177"/>
                    <a:pt x="1214" y="954"/>
                  </a:cubicBezTo>
                  <a:cubicBezTo>
                    <a:pt x="1050" y="863"/>
                    <a:pt x="742" y="741"/>
                    <a:pt x="484" y="741"/>
                  </a:cubicBezTo>
                  <a:cubicBezTo>
                    <a:pt x="287" y="741"/>
                    <a:pt x="120" y="811"/>
                    <a:pt x="65" y="1018"/>
                  </a:cubicBezTo>
                  <a:cubicBezTo>
                    <a:pt x="33" y="1241"/>
                    <a:pt x="65" y="1464"/>
                    <a:pt x="160" y="1688"/>
                  </a:cubicBezTo>
                  <a:cubicBezTo>
                    <a:pt x="224" y="1879"/>
                    <a:pt x="320" y="2103"/>
                    <a:pt x="448" y="2294"/>
                  </a:cubicBezTo>
                  <a:cubicBezTo>
                    <a:pt x="990" y="3092"/>
                    <a:pt x="1692" y="3762"/>
                    <a:pt x="2522" y="4305"/>
                  </a:cubicBezTo>
                  <a:cubicBezTo>
                    <a:pt x="2809" y="4464"/>
                    <a:pt x="3097" y="4656"/>
                    <a:pt x="3384" y="4784"/>
                  </a:cubicBezTo>
                  <a:lnTo>
                    <a:pt x="2458" y="4560"/>
                  </a:lnTo>
                  <a:lnTo>
                    <a:pt x="1150" y="4241"/>
                  </a:lnTo>
                  <a:cubicBezTo>
                    <a:pt x="1002" y="4197"/>
                    <a:pt x="834" y="4152"/>
                    <a:pt x="677" y="4152"/>
                  </a:cubicBezTo>
                  <a:cubicBezTo>
                    <a:pt x="494" y="4152"/>
                    <a:pt x="327" y="4212"/>
                    <a:pt x="224" y="4401"/>
                  </a:cubicBezTo>
                  <a:cubicBezTo>
                    <a:pt x="1" y="4720"/>
                    <a:pt x="384" y="4975"/>
                    <a:pt x="639" y="5135"/>
                  </a:cubicBezTo>
                  <a:cubicBezTo>
                    <a:pt x="1533" y="5645"/>
                    <a:pt x="2522" y="5933"/>
                    <a:pt x="3511" y="5933"/>
                  </a:cubicBezTo>
                  <a:cubicBezTo>
                    <a:pt x="3590" y="5937"/>
                    <a:pt x="3668" y="5939"/>
                    <a:pt x="3745" y="5939"/>
                  </a:cubicBezTo>
                  <a:cubicBezTo>
                    <a:pt x="4266" y="5939"/>
                    <a:pt x="4766" y="5848"/>
                    <a:pt x="5267" y="5709"/>
                  </a:cubicBezTo>
                  <a:cubicBezTo>
                    <a:pt x="5292" y="5718"/>
                    <a:pt x="5318" y="5722"/>
                    <a:pt x="5342" y="5722"/>
                  </a:cubicBezTo>
                  <a:cubicBezTo>
                    <a:pt x="5409" y="5722"/>
                    <a:pt x="5467" y="5692"/>
                    <a:pt x="5490" y="5645"/>
                  </a:cubicBezTo>
                  <a:lnTo>
                    <a:pt x="5554" y="5645"/>
                  </a:lnTo>
                  <a:cubicBezTo>
                    <a:pt x="5618" y="5645"/>
                    <a:pt x="5682" y="5613"/>
                    <a:pt x="5745" y="5581"/>
                  </a:cubicBezTo>
                  <a:lnTo>
                    <a:pt x="5777" y="5581"/>
                  </a:lnTo>
                  <a:cubicBezTo>
                    <a:pt x="5873" y="5518"/>
                    <a:pt x="5905" y="5422"/>
                    <a:pt x="5873" y="5358"/>
                  </a:cubicBezTo>
                  <a:cubicBezTo>
                    <a:pt x="5937" y="5167"/>
                    <a:pt x="5969" y="4943"/>
                    <a:pt x="5969" y="4752"/>
                  </a:cubicBezTo>
                  <a:cubicBezTo>
                    <a:pt x="6001" y="4528"/>
                    <a:pt x="6033" y="4305"/>
                    <a:pt x="6065" y="4081"/>
                  </a:cubicBezTo>
                  <a:cubicBezTo>
                    <a:pt x="6224" y="3156"/>
                    <a:pt x="6128" y="2230"/>
                    <a:pt x="5873" y="1337"/>
                  </a:cubicBezTo>
                  <a:cubicBezTo>
                    <a:pt x="5745" y="922"/>
                    <a:pt x="5522" y="539"/>
                    <a:pt x="5235" y="220"/>
                  </a:cubicBezTo>
                  <a:cubicBezTo>
                    <a:pt x="5120" y="89"/>
                    <a:pt x="4939" y="0"/>
                    <a:pt x="4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3" name="Google Shape;223;p19"/>
            <p:cNvGrpSpPr/>
            <p:nvPr/>
          </p:nvGrpSpPr>
          <p:grpSpPr>
            <a:xfrm flipH="1">
              <a:off x="-82841" y="4222593"/>
              <a:ext cx="9309683" cy="1025761"/>
              <a:chOff x="-82831" y="4222593"/>
              <a:chExt cx="9309683" cy="1025761"/>
            </a:xfrm>
          </p:grpSpPr>
          <p:sp>
            <p:nvSpPr>
              <p:cNvPr id="224" name="Google Shape;224;p19"/>
              <p:cNvSpPr/>
              <p:nvPr/>
            </p:nvSpPr>
            <p:spPr>
              <a:xfrm flipH="1">
                <a:off x="-82831" y="4222593"/>
                <a:ext cx="805206" cy="102574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25" name="Google Shape;225;p19"/>
              <p:cNvGrpSpPr/>
              <p:nvPr/>
            </p:nvGrpSpPr>
            <p:grpSpPr>
              <a:xfrm rot="10800000">
                <a:off x="8229269" y="4454497"/>
                <a:ext cx="997583" cy="793857"/>
                <a:chOff x="4564125" y="690375"/>
                <a:chExt cx="750175" cy="596975"/>
              </a:xfrm>
            </p:grpSpPr>
            <p:sp>
              <p:nvSpPr>
                <p:cNvPr id="226" name="Google Shape;226;p19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19"/>
                <p:cNvSpPr/>
                <p:nvPr/>
              </p:nvSpPr>
              <p:spPr>
                <a:xfrm>
                  <a:off x="4997975" y="852300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 hasCustomPrompt="1"/>
          </p:nvPr>
        </p:nvSpPr>
        <p:spPr>
          <a:xfrm>
            <a:off x="775850" y="1457465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30" name="Google Shape;230;p20"/>
          <p:cNvSpPr txBox="1"/>
          <p:nvPr>
            <p:ph type="title" idx="2" hasCustomPrompt="1"/>
          </p:nvPr>
        </p:nvSpPr>
        <p:spPr>
          <a:xfrm>
            <a:off x="6074050" y="1457465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0"/>
          <p:cNvSpPr txBox="1"/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232" name="Google Shape;232;p20"/>
          <p:cNvSpPr txBox="1"/>
          <p:nvPr>
            <p:ph type="subTitle" idx="1"/>
          </p:nvPr>
        </p:nvSpPr>
        <p:spPr>
          <a:xfrm flipH="1">
            <a:off x="775850" y="3414750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type="subTitle" idx="4"/>
          </p:nvPr>
        </p:nvSpPr>
        <p:spPr>
          <a:xfrm flipH="1">
            <a:off x="775850" y="3749562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type="subTitle" idx="5"/>
          </p:nvPr>
        </p:nvSpPr>
        <p:spPr>
          <a:xfrm flipH="1">
            <a:off x="6074050" y="3414750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type="subTitle" idx="6"/>
          </p:nvPr>
        </p:nvSpPr>
        <p:spPr>
          <a:xfrm flipH="1">
            <a:off x="6074050" y="3749562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type="title" idx="7" hasCustomPrompt="1"/>
          </p:nvPr>
        </p:nvSpPr>
        <p:spPr>
          <a:xfrm>
            <a:off x="3424975" y="1457465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37" name="Google Shape;237;p20"/>
          <p:cNvSpPr txBox="1"/>
          <p:nvPr>
            <p:ph type="subTitle" idx="8"/>
          </p:nvPr>
        </p:nvSpPr>
        <p:spPr>
          <a:xfrm flipH="1">
            <a:off x="3424975" y="3414750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type="subTitle" idx="9"/>
          </p:nvPr>
        </p:nvSpPr>
        <p:spPr>
          <a:xfrm flipH="1">
            <a:off x="3424975" y="3749562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9" name="Google Shape;239;p20"/>
          <p:cNvGrpSpPr/>
          <p:nvPr/>
        </p:nvGrpSpPr>
        <p:grpSpPr>
          <a:xfrm>
            <a:off x="-76897" y="-94052"/>
            <a:ext cx="9297797" cy="5331603"/>
            <a:chOff x="-76897" y="-94052"/>
            <a:chExt cx="9297797" cy="5331603"/>
          </a:xfrm>
        </p:grpSpPr>
        <p:sp>
          <p:nvSpPr>
            <p:cNvPr id="240" name="Google Shape;240;p20"/>
            <p:cNvSpPr/>
            <p:nvPr/>
          </p:nvSpPr>
          <p:spPr>
            <a:xfrm>
              <a:off x="8231700" y="4400229"/>
              <a:ext cx="989197" cy="837315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0"/>
            <p:cNvSpPr/>
            <p:nvPr/>
          </p:nvSpPr>
          <p:spPr>
            <a:xfrm flipH="1">
              <a:off x="-76897" y="4430252"/>
              <a:ext cx="845328" cy="807299"/>
            </a:xfrm>
            <a:custGeom>
              <a:avLst/>
              <a:gdLst/>
              <a:ahLst/>
              <a:cxnLst/>
              <a:rect l="l" t="t" r="r" b="b"/>
              <a:pathLst>
                <a:path w="6224" h="5944" extrusionOk="0">
                  <a:moveTo>
                    <a:pt x="4787" y="1"/>
                  </a:moveTo>
                  <a:cubicBezTo>
                    <a:pt x="4628" y="1"/>
                    <a:pt x="4484" y="81"/>
                    <a:pt x="4436" y="288"/>
                  </a:cubicBezTo>
                  <a:cubicBezTo>
                    <a:pt x="4404" y="480"/>
                    <a:pt x="4372" y="703"/>
                    <a:pt x="4372" y="926"/>
                  </a:cubicBezTo>
                  <a:cubicBezTo>
                    <a:pt x="4372" y="1118"/>
                    <a:pt x="4340" y="1341"/>
                    <a:pt x="4340" y="1565"/>
                  </a:cubicBezTo>
                  <a:cubicBezTo>
                    <a:pt x="4309" y="1980"/>
                    <a:pt x="4340" y="2426"/>
                    <a:pt x="4404" y="2873"/>
                  </a:cubicBezTo>
                  <a:cubicBezTo>
                    <a:pt x="4436" y="3097"/>
                    <a:pt x="4468" y="3352"/>
                    <a:pt x="4532" y="3607"/>
                  </a:cubicBezTo>
                  <a:cubicBezTo>
                    <a:pt x="4277" y="3320"/>
                    <a:pt x="4021" y="3065"/>
                    <a:pt x="3734" y="2809"/>
                  </a:cubicBezTo>
                  <a:cubicBezTo>
                    <a:pt x="3351" y="2458"/>
                    <a:pt x="2936" y="2107"/>
                    <a:pt x="2521" y="1788"/>
                  </a:cubicBezTo>
                  <a:cubicBezTo>
                    <a:pt x="2106" y="1469"/>
                    <a:pt x="1692" y="1182"/>
                    <a:pt x="1213" y="958"/>
                  </a:cubicBezTo>
                  <a:cubicBezTo>
                    <a:pt x="1049" y="868"/>
                    <a:pt x="742" y="746"/>
                    <a:pt x="483" y="746"/>
                  </a:cubicBezTo>
                  <a:cubicBezTo>
                    <a:pt x="287" y="746"/>
                    <a:pt x="119" y="816"/>
                    <a:pt x="64" y="1022"/>
                  </a:cubicBezTo>
                  <a:cubicBezTo>
                    <a:pt x="32" y="1246"/>
                    <a:pt x="64" y="1469"/>
                    <a:pt x="160" y="1692"/>
                  </a:cubicBezTo>
                  <a:cubicBezTo>
                    <a:pt x="224" y="1884"/>
                    <a:pt x="319" y="2107"/>
                    <a:pt x="447" y="2299"/>
                  </a:cubicBezTo>
                  <a:cubicBezTo>
                    <a:pt x="989" y="3097"/>
                    <a:pt x="1692" y="3767"/>
                    <a:pt x="2521" y="4309"/>
                  </a:cubicBezTo>
                  <a:cubicBezTo>
                    <a:pt x="2809" y="4469"/>
                    <a:pt x="3096" y="4660"/>
                    <a:pt x="3383" y="4788"/>
                  </a:cubicBezTo>
                  <a:lnTo>
                    <a:pt x="2458" y="4565"/>
                  </a:lnTo>
                  <a:lnTo>
                    <a:pt x="1149" y="4246"/>
                  </a:lnTo>
                  <a:cubicBezTo>
                    <a:pt x="1001" y="4201"/>
                    <a:pt x="833" y="4157"/>
                    <a:pt x="676" y="4157"/>
                  </a:cubicBezTo>
                  <a:cubicBezTo>
                    <a:pt x="494" y="4157"/>
                    <a:pt x="326" y="4217"/>
                    <a:pt x="224" y="4405"/>
                  </a:cubicBezTo>
                  <a:cubicBezTo>
                    <a:pt x="0" y="4724"/>
                    <a:pt x="383" y="4980"/>
                    <a:pt x="638" y="5139"/>
                  </a:cubicBezTo>
                  <a:cubicBezTo>
                    <a:pt x="1532" y="5650"/>
                    <a:pt x="2521" y="5937"/>
                    <a:pt x="3511" y="5937"/>
                  </a:cubicBezTo>
                  <a:cubicBezTo>
                    <a:pt x="3589" y="5941"/>
                    <a:pt x="3667" y="5943"/>
                    <a:pt x="3744" y="5943"/>
                  </a:cubicBezTo>
                  <a:cubicBezTo>
                    <a:pt x="4265" y="5943"/>
                    <a:pt x="4766" y="5853"/>
                    <a:pt x="5266" y="5714"/>
                  </a:cubicBezTo>
                  <a:cubicBezTo>
                    <a:pt x="5292" y="5722"/>
                    <a:pt x="5317" y="5726"/>
                    <a:pt x="5342" y="5726"/>
                  </a:cubicBezTo>
                  <a:cubicBezTo>
                    <a:pt x="5408" y="5726"/>
                    <a:pt x="5466" y="5696"/>
                    <a:pt x="5489" y="5650"/>
                  </a:cubicBezTo>
                  <a:lnTo>
                    <a:pt x="5553" y="5650"/>
                  </a:lnTo>
                  <a:cubicBezTo>
                    <a:pt x="5617" y="5650"/>
                    <a:pt x="5681" y="5618"/>
                    <a:pt x="5745" y="5586"/>
                  </a:cubicBezTo>
                  <a:lnTo>
                    <a:pt x="5777" y="5554"/>
                  </a:lnTo>
                  <a:cubicBezTo>
                    <a:pt x="5872" y="5522"/>
                    <a:pt x="5904" y="5426"/>
                    <a:pt x="5872" y="5331"/>
                  </a:cubicBezTo>
                  <a:cubicBezTo>
                    <a:pt x="5936" y="5139"/>
                    <a:pt x="5968" y="4948"/>
                    <a:pt x="5968" y="4756"/>
                  </a:cubicBezTo>
                  <a:cubicBezTo>
                    <a:pt x="6000" y="4533"/>
                    <a:pt x="6032" y="4277"/>
                    <a:pt x="6064" y="4054"/>
                  </a:cubicBezTo>
                  <a:cubicBezTo>
                    <a:pt x="6223" y="3129"/>
                    <a:pt x="6128" y="2203"/>
                    <a:pt x="5872" y="1309"/>
                  </a:cubicBezTo>
                  <a:cubicBezTo>
                    <a:pt x="5745" y="895"/>
                    <a:pt x="5521" y="543"/>
                    <a:pt x="5234" y="192"/>
                  </a:cubicBezTo>
                  <a:cubicBezTo>
                    <a:pt x="5122" y="81"/>
                    <a:pt x="4947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2" name="Google Shape;242;p20"/>
            <p:cNvGrpSpPr/>
            <p:nvPr/>
          </p:nvGrpSpPr>
          <p:grpSpPr>
            <a:xfrm rot="10800000" flipH="1">
              <a:off x="8337230" y="-94052"/>
              <a:ext cx="883670" cy="807294"/>
              <a:chOff x="8337230" y="4430250"/>
              <a:chExt cx="883670" cy="807294"/>
            </a:xfrm>
          </p:grpSpPr>
          <p:sp>
            <p:nvSpPr>
              <p:cNvPr id="243" name="Google Shape;243;p20"/>
              <p:cNvSpPr/>
              <p:nvPr/>
            </p:nvSpPr>
            <p:spPr>
              <a:xfrm flipH="1">
                <a:off x="8337230" y="4430250"/>
                <a:ext cx="883670" cy="807294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456" extrusionOk="0">
                    <a:moveTo>
                      <a:pt x="6204" y="0"/>
                    </a:moveTo>
                    <a:cubicBezTo>
                      <a:pt x="6036" y="0"/>
                      <a:pt x="5868" y="21"/>
                      <a:pt x="5713" y="58"/>
                    </a:cubicBezTo>
                    <a:cubicBezTo>
                      <a:pt x="5170" y="217"/>
                      <a:pt x="4660" y="504"/>
                      <a:pt x="4245" y="919"/>
                    </a:cubicBezTo>
                    <a:cubicBezTo>
                      <a:pt x="3606" y="1653"/>
                      <a:pt x="3064" y="2451"/>
                      <a:pt x="2713" y="3377"/>
                    </a:cubicBezTo>
                    <a:cubicBezTo>
                      <a:pt x="2681" y="3089"/>
                      <a:pt x="2649" y="2802"/>
                      <a:pt x="2617" y="2547"/>
                    </a:cubicBezTo>
                    <a:cubicBezTo>
                      <a:pt x="2585" y="2132"/>
                      <a:pt x="2458" y="1717"/>
                      <a:pt x="2266" y="1366"/>
                    </a:cubicBezTo>
                    <a:cubicBezTo>
                      <a:pt x="2071" y="1032"/>
                      <a:pt x="1730" y="843"/>
                      <a:pt x="1349" y="843"/>
                    </a:cubicBezTo>
                    <a:cubicBezTo>
                      <a:pt x="1294" y="843"/>
                      <a:pt x="1238" y="847"/>
                      <a:pt x="1181" y="855"/>
                    </a:cubicBezTo>
                    <a:cubicBezTo>
                      <a:pt x="766" y="951"/>
                      <a:pt x="447" y="1270"/>
                      <a:pt x="351" y="1685"/>
                    </a:cubicBezTo>
                    <a:cubicBezTo>
                      <a:pt x="32" y="2515"/>
                      <a:pt x="0" y="3409"/>
                      <a:pt x="287" y="4238"/>
                    </a:cubicBezTo>
                    <a:cubicBezTo>
                      <a:pt x="606" y="5196"/>
                      <a:pt x="1117" y="6089"/>
                      <a:pt x="1787" y="6823"/>
                    </a:cubicBezTo>
                    <a:cubicBezTo>
                      <a:pt x="1819" y="6855"/>
                      <a:pt x="1851" y="6887"/>
                      <a:pt x="1915" y="6919"/>
                    </a:cubicBezTo>
                    <a:cubicBezTo>
                      <a:pt x="2716" y="7931"/>
                      <a:pt x="4145" y="8456"/>
                      <a:pt x="5500" y="8456"/>
                    </a:cubicBezTo>
                    <a:cubicBezTo>
                      <a:pt x="6196" y="8456"/>
                      <a:pt x="6873" y="8318"/>
                      <a:pt x="7436" y="8036"/>
                    </a:cubicBezTo>
                    <a:cubicBezTo>
                      <a:pt x="8489" y="7557"/>
                      <a:pt x="9255" y="6409"/>
                      <a:pt x="9032" y="5228"/>
                    </a:cubicBezTo>
                    <a:cubicBezTo>
                      <a:pt x="8818" y="4107"/>
                      <a:pt x="7690" y="3901"/>
                      <a:pt x="6672" y="3901"/>
                    </a:cubicBezTo>
                    <a:cubicBezTo>
                      <a:pt x="6473" y="3901"/>
                      <a:pt x="6279" y="3909"/>
                      <a:pt x="6096" y="3919"/>
                    </a:cubicBezTo>
                    <a:lnTo>
                      <a:pt x="5936" y="3919"/>
                    </a:lnTo>
                    <a:cubicBezTo>
                      <a:pt x="6064" y="3760"/>
                      <a:pt x="6192" y="3568"/>
                      <a:pt x="6319" y="3409"/>
                    </a:cubicBezTo>
                    <a:cubicBezTo>
                      <a:pt x="6670" y="2962"/>
                      <a:pt x="6957" y="2483"/>
                      <a:pt x="7213" y="2004"/>
                    </a:cubicBezTo>
                    <a:cubicBezTo>
                      <a:pt x="7436" y="1526"/>
                      <a:pt x="7596" y="951"/>
                      <a:pt x="7277" y="472"/>
                    </a:cubicBezTo>
                    <a:cubicBezTo>
                      <a:pt x="7049" y="131"/>
                      <a:pt x="6625" y="0"/>
                      <a:pt x="6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8778400" y="4795044"/>
                <a:ext cx="442500" cy="442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flipH="1">
            <a:off x="722376" y="2654875"/>
            <a:ext cx="41628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 flipH="1">
            <a:off x="2147226" y="1210194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 flipH="1">
            <a:off x="1072626" y="3568156"/>
            <a:ext cx="3462300" cy="6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 rot="10800000">
            <a:off x="-83366" y="-84990"/>
            <a:ext cx="1130517" cy="5313481"/>
            <a:chOff x="8096334" y="-104854"/>
            <a:chExt cx="1130517" cy="5313481"/>
          </a:xfrm>
        </p:grpSpPr>
        <p:grpSp>
          <p:nvGrpSpPr>
            <p:cNvPr id="21" name="Google Shape;21;p3"/>
            <p:cNvGrpSpPr/>
            <p:nvPr/>
          </p:nvGrpSpPr>
          <p:grpSpPr>
            <a:xfrm flipH="1">
              <a:off x="8229269" y="-104854"/>
              <a:ext cx="997583" cy="793857"/>
              <a:chOff x="4564125" y="690375"/>
              <a:chExt cx="750175" cy="596975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" name="Google Shape;24;p3"/>
            <p:cNvSpPr/>
            <p:nvPr/>
          </p:nvSpPr>
          <p:spPr>
            <a:xfrm>
              <a:off x="8096334" y="3768471"/>
              <a:ext cx="1130517" cy="1440156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body" idx="1"/>
          </p:nvPr>
        </p:nvSpPr>
        <p:spPr>
          <a:xfrm>
            <a:off x="720000" y="1786572"/>
            <a:ext cx="3981300" cy="23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247" name="Google Shape;247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48" name="Google Shape;248;p21"/>
          <p:cNvGrpSpPr/>
          <p:nvPr/>
        </p:nvGrpSpPr>
        <p:grpSpPr>
          <a:xfrm>
            <a:off x="-107825" y="-96914"/>
            <a:ext cx="9359650" cy="5337329"/>
            <a:chOff x="-101600" y="-104854"/>
            <a:chExt cx="9359650" cy="5337329"/>
          </a:xfrm>
        </p:grpSpPr>
        <p:grpSp>
          <p:nvGrpSpPr>
            <p:cNvPr id="249" name="Google Shape;249;p21"/>
            <p:cNvGrpSpPr/>
            <p:nvPr/>
          </p:nvGrpSpPr>
          <p:grpSpPr>
            <a:xfrm flipH="1">
              <a:off x="8260467" y="-104854"/>
              <a:ext cx="997583" cy="793857"/>
              <a:chOff x="4564125" y="690375"/>
              <a:chExt cx="750175" cy="596975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52" name="Google Shape;252;p21"/>
            <p:cNvSpPr/>
            <p:nvPr/>
          </p:nvSpPr>
          <p:spPr>
            <a:xfrm>
              <a:off x="-101600" y="4443200"/>
              <a:ext cx="777925" cy="789275"/>
            </a:xfrm>
            <a:custGeom>
              <a:avLst/>
              <a:gdLst/>
              <a:ahLst/>
              <a:cxnLst/>
              <a:rect l="l" t="t" r="r" b="b"/>
              <a:pathLst>
                <a:path w="31117" h="31571" extrusionOk="0">
                  <a:moveTo>
                    <a:pt x="8739" y="0"/>
                  </a:moveTo>
                  <a:cubicBezTo>
                    <a:pt x="7534" y="0"/>
                    <a:pt x="6568" y="1312"/>
                    <a:pt x="5841" y="2330"/>
                  </a:cubicBezTo>
                  <a:cubicBezTo>
                    <a:pt x="4851" y="3734"/>
                    <a:pt x="3958" y="5234"/>
                    <a:pt x="3192" y="6798"/>
                  </a:cubicBezTo>
                  <a:cubicBezTo>
                    <a:pt x="1692" y="9894"/>
                    <a:pt x="734" y="13245"/>
                    <a:pt x="351" y="16691"/>
                  </a:cubicBezTo>
                  <a:cubicBezTo>
                    <a:pt x="0" y="19691"/>
                    <a:pt x="128" y="22755"/>
                    <a:pt x="703" y="25755"/>
                  </a:cubicBezTo>
                  <a:cubicBezTo>
                    <a:pt x="511" y="26202"/>
                    <a:pt x="639" y="26713"/>
                    <a:pt x="1022" y="27000"/>
                  </a:cubicBezTo>
                  <a:cubicBezTo>
                    <a:pt x="1022" y="27064"/>
                    <a:pt x="1054" y="27159"/>
                    <a:pt x="1086" y="27223"/>
                  </a:cubicBezTo>
                  <a:cubicBezTo>
                    <a:pt x="1022" y="27574"/>
                    <a:pt x="1117" y="27957"/>
                    <a:pt x="1309" y="28244"/>
                  </a:cubicBezTo>
                  <a:cubicBezTo>
                    <a:pt x="1341" y="28340"/>
                    <a:pt x="1373" y="28404"/>
                    <a:pt x="1373" y="28500"/>
                  </a:cubicBezTo>
                  <a:cubicBezTo>
                    <a:pt x="1557" y="28869"/>
                    <a:pt x="1916" y="29107"/>
                    <a:pt x="2305" y="29107"/>
                  </a:cubicBezTo>
                  <a:cubicBezTo>
                    <a:pt x="2387" y="29107"/>
                    <a:pt x="2470" y="29096"/>
                    <a:pt x="2554" y="29074"/>
                  </a:cubicBezTo>
                  <a:cubicBezTo>
                    <a:pt x="3511" y="29393"/>
                    <a:pt x="4500" y="29649"/>
                    <a:pt x="5490" y="29840"/>
                  </a:cubicBezTo>
                  <a:cubicBezTo>
                    <a:pt x="6671" y="30127"/>
                    <a:pt x="7819" y="30415"/>
                    <a:pt x="9000" y="30638"/>
                  </a:cubicBezTo>
                  <a:cubicBezTo>
                    <a:pt x="11663" y="31189"/>
                    <a:pt x="14410" y="31571"/>
                    <a:pt x="17145" y="31571"/>
                  </a:cubicBezTo>
                  <a:cubicBezTo>
                    <a:pt x="19162" y="31571"/>
                    <a:pt x="21173" y="31363"/>
                    <a:pt x="23138" y="30861"/>
                  </a:cubicBezTo>
                  <a:cubicBezTo>
                    <a:pt x="25181" y="30319"/>
                    <a:pt x="27479" y="29521"/>
                    <a:pt x="29106" y="28149"/>
                  </a:cubicBezTo>
                  <a:cubicBezTo>
                    <a:pt x="30415" y="27032"/>
                    <a:pt x="31117" y="24798"/>
                    <a:pt x="29011" y="24032"/>
                  </a:cubicBezTo>
                  <a:cubicBezTo>
                    <a:pt x="27957" y="23744"/>
                    <a:pt x="26872" y="23489"/>
                    <a:pt x="25787" y="23361"/>
                  </a:cubicBezTo>
                  <a:cubicBezTo>
                    <a:pt x="24702" y="23138"/>
                    <a:pt x="23617" y="22979"/>
                    <a:pt x="22500" y="22883"/>
                  </a:cubicBezTo>
                  <a:cubicBezTo>
                    <a:pt x="20793" y="22688"/>
                    <a:pt x="19087" y="22604"/>
                    <a:pt x="17380" y="22604"/>
                  </a:cubicBezTo>
                  <a:cubicBezTo>
                    <a:pt x="16853" y="22604"/>
                    <a:pt x="16325" y="22612"/>
                    <a:pt x="15798" y="22627"/>
                  </a:cubicBezTo>
                  <a:cubicBezTo>
                    <a:pt x="14521" y="22659"/>
                    <a:pt x="13245" y="22755"/>
                    <a:pt x="12000" y="22883"/>
                  </a:cubicBezTo>
                  <a:cubicBezTo>
                    <a:pt x="13468" y="21734"/>
                    <a:pt x="14904" y="20585"/>
                    <a:pt x="16309" y="19308"/>
                  </a:cubicBezTo>
                  <a:cubicBezTo>
                    <a:pt x="18351" y="17457"/>
                    <a:pt x="20330" y="15479"/>
                    <a:pt x="22181" y="13436"/>
                  </a:cubicBezTo>
                  <a:cubicBezTo>
                    <a:pt x="23936" y="11489"/>
                    <a:pt x="25787" y="9447"/>
                    <a:pt x="27128" y="7213"/>
                  </a:cubicBezTo>
                  <a:cubicBezTo>
                    <a:pt x="27989" y="5745"/>
                    <a:pt x="29649" y="2170"/>
                    <a:pt x="27160" y="1309"/>
                  </a:cubicBezTo>
                  <a:cubicBezTo>
                    <a:pt x="26796" y="1184"/>
                    <a:pt x="26399" y="1135"/>
                    <a:pt x="25994" y="1135"/>
                  </a:cubicBezTo>
                  <a:cubicBezTo>
                    <a:pt x="25261" y="1135"/>
                    <a:pt x="24498" y="1292"/>
                    <a:pt x="23840" y="1436"/>
                  </a:cubicBezTo>
                  <a:cubicBezTo>
                    <a:pt x="22692" y="1692"/>
                    <a:pt x="21575" y="2106"/>
                    <a:pt x="20521" y="2617"/>
                  </a:cubicBezTo>
                  <a:cubicBezTo>
                    <a:pt x="16149" y="4819"/>
                    <a:pt x="12415" y="8553"/>
                    <a:pt x="9383" y="12319"/>
                  </a:cubicBezTo>
                  <a:cubicBezTo>
                    <a:pt x="8298" y="13628"/>
                    <a:pt x="7309" y="15032"/>
                    <a:pt x="6383" y="16468"/>
                  </a:cubicBezTo>
                  <a:cubicBezTo>
                    <a:pt x="6926" y="14904"/>
                    <a:pt x="7468" y="13372"/>
                    <a:pt x="8043" y="11808"/>
                  </a:cubicBezTo>
                  <a:lnTo>
                    <a:pt x="10341" y="5234"/>
                  </a:lnTo>
                  <a:cubicBezTo>
                    <a:pt x="10915" y="3670"/>
                    <a:pt x="11585" y="1660"/>
                    <a:pt x="9958" y="447"/>
                  </a:cubicBezTo>
                  <a:cubicBezTo>
                    <a:pt x="9527" y="132"/>
                    <a:pt x="9121" y="0"/>
                    <a:pt x="8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subTitle" idx="1"/>
          </p:nvPr>
        </p:nvSpPr>
        <p:spPr>
          <a:xfrm>
            <a:off x="1642650" y="3979725"/>
            <a:ext cx="58587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56" name="Google Shape;256;p22"/>
          <p:cNvGrpSpPr/>
          <p:nvPr/>
        </p:nvGrpSpPr>
        <p:grpSpPr>
          <a:xfrm flipH="1">
            <a:off x="-82831" y="4194940"/>
            <a:ext cx="9309683" cy="1025761"/>
            <a:chOff x="-82831" y="4222593"/>
            <a:chExt cx="9309683" cy="1025761"/>
          </a:xfrm>
        </p:grpSpPr>
        <p:sp>
          <p:nvSpPr>
            <p:cNvPr id="257" name="Google Shape;257;p22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8" name="Google Shape;258;p22"/>
            <p:cNvGrpSpPr/>
            <p:nvPr/>
          </p:nvGrpSpPr>
          <p:grpSpPr>
            <a:xfrm rot="10800000">
              <a:off x="8229269" y="4454497"/>
              <a:ext cx="997583" cy="793857"/>
              <a:chOff x="4564125" y="690375"/>
              <a:chExt cx="750175" cy="596975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63" name="Google Shape;263;p23"/>
          <p:cNvGrpSpPr/>
          <p:nvPr/>
        </p:nvGrpSpPr>
        <p:grpSpPr>
          <a:xfrm>
            <a:off x="-114050" y="-78600"/>
            <a:ext cx="9515165" cy="5491921"/>
            <a:chOff x="-114050" y="-78600"/>
            <a:chExt cx="9515165" cy="5491921"/>
          </a:xfrm>
        </p:grpSpPr>
        <p:sp>
          <p:nvSpPr>
            <p:cNvPr id="264" name="Google Shape;264;p23"/>
            <p:cNvSpPr/>
            <p:nvPr/>
          </p:nvSpPr>
          <p:spPr>
            <a:xfrm rot="-1799978" flipH="1">
              <a:off x="8268841" y="4384786"/>
              <a:ext cx="989208" cy="837324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5" name="Google Shape;265;p23"/>
            <p:cNvGrpSpPr/>
            <p:nvPr/>
          </p:nvGrpSpPr>
          <p:grpSpPr>
            <a:xfrm>
              <a:off x="-114050" y="-78600"/>
              <a:ext cx="9372100" cy="5300700"/>
              <a:chOff x="-82850" y="-95650"/>
              <a:chExt cx="9372100" cy="53007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-82850" y="4415775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70" name="Google Shape;270;p24"/>
          <p:cNvGrpSpPr/>
          <p:nvPr/>
        </p:nvGrpSpPr>
        <p:grpSpPr>
          <a:xfrm rot="10800000" flipH="1">
            <a:off x="8397356" y="-91870"/>
            <a:ext cx="829496" cy="5327241"/>
            <a:chOff x="8397356" y="-78903"/>
            <a:chExt cx="829496" cy="5327241"/>
          </a:xfrm>
        </p:grpSpPr>
        <p:sp>
          <p:nvSpPr>
            <p:cNvPr id="271" name="Google Shape;271;p24"/>
            <p:cNvSpPr/>
            <p:nvPr/>
          </p:nvSpPr>
          <p:spPr>
            <a:xfrm>
              <a:off x="8421646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4"/>
            <p:cNvSpPr/>
            <p:nvPr/>
          </p:nvSpPr>
          <p:spPr>
            <a:xfrm flipH="1">
              <a:off x="8397356" y="-78903"/>
              <a:ext cx="829496" cy="793857"/>
            </a:xfrm>
            <a:custGeom>
              <a:avLst/>
              <a:gdLst/>
              <a:ahLst/>
              <a:cxnLst/>
              <a:rect l="l" t="t" r="r" b="b"/>
              <a:pathLst>
                <a:path w="24951" h="23879" extrusionOk="0">
                  <a:moveTo>
                    <a:pt x="11668" y="778"/>
                  </a:moveTo>
                  <a:cubicBezTo>
                    <a:pt x="12542" y="778"/>
                    <a:pt x="13409" y="833"/>
                    <a:pt x="14290" y="931"/>
                  </a:cubicBezTo>
                  <a:cubicBezTo>
                    <a:pt x="16615" y="1195"/>
                    <a:pt x="18913" y="1829"/>
                    <a:pt x="21052" y="2780"/>
                  </a:cubicBezTo>
                  <a:cubicBezTo>
                    <a:pt x="21633" y="3044"/>
                    <a:pt x="22215" y="3334"/>
                    <a:pt x="22769" y="3651"/>
                  </a:cubicBezTo>
                  <a:cubicBezTo>
                    <a:pt x="21158" y="3282"/>
                    <a:pt x="19520" y="2991"/>
                    <a:pt x="17883" y="2674"/>
                  </a:cubicBezTo>
                  <a:cubicBezTo>
                    <a:pt x="15717" y="2251"/>
                    <a:pt x="13551" y="1776"/>
                    <a:pt x="11385" y="1327"/>
                  </a:cubicBezTo>
                  <a:cubicBezTo>
                    <a:pt x="10777" y="1195"/>
                    <a:pt x="10196" y="1089"/>
                    <a:pt x="9589" y="957"/>
                  </a:cubicBezTo>
                  <a:lnTo>
                    <a:pt x="9298" y="904"/>
                  </a:lnTo>
                  <a:cubicBezTo>
                    <a:pt x="9773" y="851"/>
                    <a:pt x="10275" y="825"/>
                    <a:pt x="10751" y="799"/>
                  </a:cubicBezTo>
                  <a:cubicBezTo>
                    <a:pt x="11058" y="785"/>
                    <a:pt x="11363" y="778"/>
                    <a:pt x="11668" y="778"/>
                  </a:cubicBezTo>
                  <a:close/>
                  <a:moveTo>
                    <a:pt x="9272" y="1538"/>
                  </a:moveTo>
                  <a:lnTo>
                    <a:pt x="10830" y="1829"/>
                  </a:lnTo>
                  <a:cubicBezTo>
                    <a:pt x="11913" y="2040"/>
                    <a:pt x="13022" y="2251"/>
                    <a:pt x="14132" y="2463"/>
                  </a:cubicBezTo>
                  <a:cubicBezTo>
                    <a:pt x="16298" y="2859"/>
                    <a:pt x="18464" y="3308"/>
                    <a:pt x="20656" y="3731"/>
                  </a:cubicBezTo>
                  <a:cubicBezTo>
                    <a:pt x="21581" y="3916"/>
                    <a:pt x="22505" y="4100"/>
                    <a:pt x="23430" y="4259"/>
                  </a:cubicBezTo>
                  <a:cubicBezTo>
                    <a:pt x="22789" y="4280"/>
                    <a:pt x="22147" y="4319"/>
                    <a:pt x="21506" y="4319"/>
                  </a:cubicBezTo>
                  <a:cubicBezTo>
                    <a:pt x="21355" y="4319"/>
                    <a:pt x="21204" y="4317"/>
                    <a:pt x="21052" y="4312"/>
                  </a:cubicBezTo>
                  <a:cubicBezTo>
                    <a:pt x="19917" y="4285"/>
                    <a:pt x="18781" y="4206"/>
                    <a:pt x="17645" y="4048"/>
                  </a:cubicBezTo>
                  <a:cubicBezTo>
                    <a:pt x="15400" y="3757"/>
                    <a:pt x="13181" y="3176"/>
                    <a:pt x="11068" y="2331"/>
                  </a:cubicBezTo>
                  <a:cubicBezTo>
                    <a:pt x="10460" y="2093"/>
                    <a:pt x="9879" y="1802"/>
                    <a:pt x="9272" y="1538"/>
                  </a:cubicBezTo>
                  <a:close/>
                  <a:moveTo>
                    <a:pt x="7449" y="1327"/>
                  </a:moveTo>
                  <a:cubicBezTo>
                    <a:pt x="10196" y="2938"/>
                    <a:pt x="12600" y="5051"/>
                    <a:pt x="14607" y="7561"/>
                  </a:cubicBezTo>
                  <a:cubicBezTo>
                    <a:pt x="16641" y="10149"/>
                    <a:pt x="18147" y="13108"/>
                    <a:pt x="19018" y="16304"/>
                  </a:cubicBezTo>
                  <a:cubicBezTo>
                    <a:pt x="19256" y="17202"/>
                    <a:pt x="19441" y="18100"/>
                    <a:pt x="19600" y="19024"/>
                  </a:cubicBezTo>
                  <a:cubicBezTo>
                    <a:pt x="19626" y="19315"/>
                    <a:pt x="19679" y="19606"/>
                    <a:pt x="19705" y="19896"/>
                  </a:cubicBezTo>
                  <a:cubicBezTo>
                    <a:pt x="15981" y="15485"/>
                    <a:pt x="12679" y="10783"/>
                    <a:pt x="9800" y="5791"/>
                  </a:cubicBezTo>
                  <a:cubicBezTo>
                    <a:pt x="9007" y="4365"/>
                    <a:pt x="8241" y="2938"/>
                    <a:pt x="7449" y="1485"/>
                  </a:cubicBezTo>
                  <a:lnTo>
                    <a:pt x="7449" y="1327"/>
                  </a:lnTo>
                  <a:close/>
                  <a:moveTo>
                    <a:pt x="7502" y="2753"/>
                  </a:moveTo>
                  <a:lnTo>
                    <a:pt x="7502" y="2753"/>
                  </a:lnTo>
                  <a:cubicBezTo>
                    <a:pt x="8690" y="5131"/>
                    <a:pt x="10011" y="7455"/>
                    <a:pt x="11438" y="9727"/>
                  </a:cubicBezTo>
                  <a:cubicBezTo>
                    <a:pt x="13102" y="12342"/>
                    <a:pt x="14898" y="14904"/>
                    <a:pt x="16826" y="17360"/>
                  </a:cubicBezTo>
                  <a:cubicBezTo>
                    <a:pt x="17645" y="18443"/>
                    <a:pt x="18517" y="19500"/>
                    <a:pt x="19415" y="20530"/>
                  </a:cubicBezTo>
                  <a:cubicBezTo>
                    <a:pt x="16720" y="19236"/>
                    <a:pt x="14343" y="17387"/>
                    <a:pt x="12441" y="15115"/>
                  </a:cubicBezTo>
                  <a:cubicBezTo>
                    <a:pt x="10328" y="12579"/>
                    <a:pt x="8823" y="9621"/>
                    <a:pt x="8057" y="6425"/>
                  </a:cubicBezTo>
                  <a:cubicBezTo>
                    <a:pt x="7845" y="5553"/>
                    <a:pt x="7687" y="4682"/>
                    <a:pt x="7581" y="3783"/>
                  </a:cubicBezTo>
                  <a:cubicBezTo>
                    <a:pt x="7555" y="3440"/>
                    <a:pt x="7528" y="3097"/>
                    <a:pt x="7502" y="2753"/>
                  </a:cubicBezTo>
                  <a:close/>
                  <a:moveTo>
                    <a:pt x="6366" y="2938"/>
                  </a:moveTo>
                  <a:lnTo>
                    <a:pt x="6366" y="2938"/>
                  </a:lnTo>
                  <a:cubicBezTo>
                    <a:pt x="6551" y="5342"/>
                    <a:pt x="6498" y="7772"/>
                    <a:pt x="6208" y="10149"/>
                  </a:cubicBezTo>
                  <a:cubicBezTo>
                    <a:pt x="5864" y="13108"/>
                    <a:pt x="5098" y="16013"/>
                    <a:pt x="3989" y="18760"/>
                  </a:cubicBezTo>
                  <a:cubicBezTo>
                    <a:pt x="3540" y="19896"/>
                    <a:pt x="3011" y="21006"/>
                    <a:pt x="2404" y="22062"/>
                  </a:cubicBezTo>
                  <a:cubicBezTo>
                    <a:pt x="3064" y="16885"/>
                    <a:pt x="4068" y="11734"/>
                    <a:pt x="5389" y="6663"/>
                  </a:cubicBezTo>
                  <a:cubicBezTo>
                    <a:pt x="5706" y="5421"/>
                    <a:pt x="6023" y="4180"/>
                    <a:pt x="6366" y="2938"/>
                  </a:cubicBezTo>
                  <a:close/>
                  <a:moveTo>
                    <a:pt x="5415" y="4206"/>
                  </a:moveTo>
                  <a:cubicBezTo>
                    <a:pt x="3989" y="8855"/>
                    <a:pt x="2932" y="13583"/>
                    <a:pt x="2193" y="18391"/>
                  </a:cubicBezTo>
                  <a:cubicBezTo>
                    <a:pt x="2008" y="19606"/>
                    <a:pt x="1823" y="20847"/>
                    <a:pt x="1664" y="22089"/>
                  </a:cubicBezTo>
                  <a:cubicBezTo>
                    <a:pt x="1374" y="21111"/>
                    <a:pt x="1162" y="20107"/>
                    <a:pt x="1057" y="19104"/>
                  </a:cubicBezTo>
                  <a:cubicBezTo>
                    <a:pt x="951" y="17677"/>
                    <a:pt x="977" y="16251"/>
                    <a:pt x="1215" y="14851"/>
                  </a:cubicBezTo>
                  <a:cubicBezTo>
                    <a:pt x="1691" y="11681"/>
                    <a:pt x="2932" y="8723"/>
                    <a:pt x="4438" y="5923"/>
                  </a:cubicBezTo>
                  <a:cubicBezTo>
                    <a:pt x="4755" y="5342"/>
                    <a:pt x="5072" y="4761"/>
                    <a:pt x="5415" y="4206"/>
                  </a:cubicBezTo>
                  <a:close/>
                  <a:moveTo>
                    <a:pt x="11750" y="1"/>
                  </a:moveTo>
                  <a:cubicBezTo>
                    <a:pt x="11584" y="1"/>
                    <a:pt x="11419" y="3"/>
                    <a:pt x="11253" y="6"/>
                  </a:cubicBezTo>
                  <a:cubicBezTo>
                    <a:pt x="10592" y="33"/>
                    <a:pt x="9906" y="85"/>
                    <a:pt x="9245" y="165"/>
                  </a:cubicBezTo>
                  <a:cubicBezTo>
                    <a:pt x="8532" y="218"/>
                    <a:pt x="7845" y="350"/>
                    <a:pt x="7185" y="561"/>
                  </a:cubicBezTo>
                  <a:cubicBezTo>
                    <a:pt x="7106" y="561"/>
                    <a:pt x="7053" y="614"/>
                    <a:pt x="7026" y="667"/>
                  </a:cubicBezTo>
                  <a:cubicBezTo>
                    <a:pt x="7013" y="653"/>
                    <a:pt x="7000" y="647"/>
                    <a:pt x="6983" y="647"/>
                  </a:cubicBezTo>
                  <a:cubicBezTo>
                    <a:pt x="6967" y="647"/>
                    <a:pt x="6947" y="653"/>
                    <a:pt x="6921" y="667"/>
                  </a:cubicBezTo>
                  <a:cubicBezTo>
                    <a:pt x="6907" y="660"/>
                    <a:pt x="6890" y="656"/>
                    <a:pt x="6874" y="656"/>
                  </a:cubicBezTo>
                  <a:cubicBezTo>
                    <a:pt x="6829" y="656"/>
                    <a:pt x="6782" y="681"/>
                    <a:pt x="6762" y="719"/>
                  </a:cubicBezTo>
                  <a:cubicBezTo>
                    <a:pt x="6683" y="799"/>
                    <a:pt x="6604" y="878"/>
                    <a:pt x="6524" y="984"/>
                  </a:cubicBezTo>
                  <a:cubicBezTo>
                    <a:pt x="6493" y="973"/>
                    <a:pt x="6460" y="968"/>
                    <a:pt x="6428" y="968"/>
                  </a:cubicBezTo>
                  <a:cubicBezTo>
                    <a:pt x="6300" y="968"/>
                    <a:pt x="6186" y="1052"/>
                    <a:pt x="6208" y="1221"/>
                  </a:cubicBezTo>
                  <a:lnTo>
                    <a:pt x="6208" y="1406"/>
                  </a:lnTo>
                  <a:cubicBezTo>
                    <a:pt x="5891" y="1855"/>
                    <a:pt x="5600" y="2384"/>
                    <a:pt x="5309" y="2859"/>
                  </a:cubicBezTo>
                  <a:cubicBezTo>
                    <a:pt x="4860" y="3599"/>
                    <a:pt x="4411" y="4338"/>
                    <a:pt x="3989" y="5104"/>
                  </a:cubicBezTo>
                  <a:cubicBezTo>
                    <a:pt x="3117" y="6610"/>
                    <a:pt x="2377" y="8168"/>
                    <a:pt x="1743" y="9806"/>
                  </a:cubicBezTo>
                  <a:cubicBezTo>
                    <a:pt x="661" y="12606"/>
                    <a:pt x="0" y="15670"/>
                    <a:pt x="211" y="18707"/>
                  </a:cubicBezTo>
                  <a:cubicBezTo>
                    <a:pt x="291" y="20372"/>
                    <a:pt x="687" y="22036"/>
                    <a:pt x="1427" y="23541"/>
                  </a:cubicBezTo>
                  <a:cubicBezTo>
                    <a:pt x="1471" y="23651"/>
                    <a:pt x="1570" y="23706"/>
                    <a:pt x="1678" y="23706"/>
                  </a:cubicBezTo>
                  <a:cubicBezTo>
                    <a:pt x="1699" y="23706"/>
                    <a:pt x="1721" y="23704"/>
                    <a:pt x="1743" y="23700"/>
                  </a:cubicBezTo>
                  <a:cubicBezTo>
                    <a:pt x="1823" y="23819"/>
                    <a:pt x="1948" y="23878"/>
                    <a:pt x="2074" y="23878"/>
                  </a:cubicBezTo>
                  <a:cubicBezTo>
                    <a:pt x="2199" y="23878"/>
                    <a:pt x="2325" y="23819"/>
                    <a:pt x="2404" y="23700"/>
                  </a:cubicBezTo>
                  <a:cubicBezTo>
                    <a:pt x="5521" y="18417"/>
                    <a:pt x="7158" y="12394"/>
                    <a:pt x="7158" y="6266"/>
                  </a:cubicBezTo>
                  <a:lnTo>
                    <a:pt x="7158" y="6081"/>
                  </a:lnTo>
                  <a:cubicBezTo>
                    <a:pt x="7502" y="7666"/>
                    <a:pt x="8004" y="9198"/>
                    <a:pt x="8690" y="10704"/>
                  </a:cubicBezTo>
                  <a:cubicBezTo>
                    <a:pt x="10117" y="13821"/>
                    <a:pt x="12256" y="16568"/>
                    <a:pt x="14951" y="18681"/>
                  </a:cubicBezTo>
                  <a:cubicBezTo>
                    <a:pt x="16456" y="19896"/>
                    <a:pt x="18120" y="20900"/>
                    <a:pt x="19917" y="21666"/>
                  </a:cubicBezTo>
                  <a:cubicBezTo>
                    <a:pt x="19917" y="21719"/>
                    <a:pt x="19917" y="21745"/>
                    <a:pt x="19943" y="21798"/>
                  </a:cubicBezTo>
                  <a:cubicBezTo>
                    <a:pt x="19996" y="21943"/>
                    <a:pt x="20121" y="22016"/>
                    <a:pt x="20247" y="22016"/>
                  </a:cubicBezTo>
                  <a:cubicBezTo>
                    <a:pt x="20372" y="22016"/>
                    <a:pt x="20498" y="21943"/>
                    <a:pt x="20550" y="21798"/>
                  </a:cubicBezTo>
                  <a:cubicBezTo>
                    <a:pt x="20550" y="21719"/>
                    <a:pt x="20577" y="21639"/>
                    <a:pt x="20603" y="21560"/>
                  </a:cubicBezTo>
                  <a:cubicBezTo>
                    <a:pt x="20762" y="21455"/>
                    <a:pt x="20815" y="21217"/>
                    <a:pt x="20683" y="21058"/>
                  </a:cubicBezTo>
                  <a:lnTo>
                    <a:pt x="20630" y="21006"/>
                  </a:lnTo>
                  <a:cubicBezTo>
                    <a:pt x="20630" y="20424"/>
                    <a:pt x="20577" y="19817"/>
                    <a:pt x="20471" y="19262"/>
                  </a:cubicBezTo>
                  <a:cubicBezTo>
                    <a:pt x="20366" y="18417"/>
                    <a:pt x="20207" y="17572"/>
                    <a:pt x="20022" y="16753"/>
                  </a:cubicBezTo>
                  <a:cubicBezTo>
                    <a:pt x="18781" y="11734"/>
                    <a:pt x="16060" y="7217"/>
                    <a:pt x="12204" y="3810"/>
                  </a:cubicBezTo>
                  <a:cubicBezTo>
                    <a:pt x="11939" y="3572"/>
                    <a:pt x="11649" y="3334"/>
                    <a:pt x="11358" y="3097"/>
                  </a:cubicBezTo>
                  <a:lnTo>
                    <a:pt x="11358" y="3097"/>
                  </a:lnTo>
                  <a:cubicBezTo>
                    <a:pt x="14317" y="4232"/>
                    <a:pt x="17460" y="4840"/>
                    <a:pt x="20630" y="4919"/>
                  </a:cubicBezTo>
                  <a:cubicBezTo>
                    <a:pt x="20889" y="4930"/>
                    <a:pt x="21149" y="4935"/>
                    <a:pt x="21409" y="4935"/>
                  </a:cubicBezTo>
                  <a:cubicBezTo>
                    <a:pt x="22450" y="4935"/>
                    <a:pt x="23498" y="4851"/>
                    <a:pt x="24513" y="4682"/>
                  </a:cubicBezTo>
                  <a:cubicBezTo>
                    <a:pt x="24565" y="4682"/>
                    <a:pt x="24592" y="4655"/>
                    <a:pt x="24618" y="4629"/>
                  </a:cubicBezTo>
                  <a:cubicBezTo>
                    <a:pt x="24636" y="4633"/>
                    <a:pt x="24652" y="4635"/>
                    <a:pt x="24668" y="4635"/>
                  </a:cubicBezTo>
                  <a:cubicBezTo>
                    <a:pt x="24849" y="4635"/>
                    <a:pt x="24951" y="4380"/>
                    <a:pt x="24830" y="4259"/>
                  </a:cubicBezTo>
                  <a:cubicBezTo>
                    <a:pt x="24407" y="3836"/>
                    <a:pt x="23932" y="3466"/>
                    <a:pt x="23430" y="3202"/>
                  </a:cubicBezTo>
                  <a:cubicBezTo>
                    <a:pt x="22901" y="2859"/>
                    <a:pt x="22373" y="2595"/>
                    <a:pt x="21818" y="2331"/>
                  </a:cubicBezTo>
                  <a:cubicBezTo>
                    <a:pt x="18667" y="793"/>
                    <a:pt x="15227" y="1"/>
                    <a:pt x="11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4306759" y="1439864"/>
            <a:ext cx="37773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5" name="Google Shape;275;p25"/>
          <p:cNvSpPr txBox="1"/>
          <p:nvPr>
            <p:ph type="subTitle" idx="1"/>
          </p:nvPr>
        </p:nvSpPr>
        <p:spPr>
          <a:xfrm>
            <a:off x="4306759" y="2422507"/>
            <a:ext cx="37773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6" name="Google Shape;276;p25"/>
          <p:cNvSpPr txBox="1"/>
          <p:nvPr/>
        </p:nvSpPr>
        <p:spPr>
          <a:xfrm>
            <a:off x="4306759" y="3603814"/>
            <a:ext cx="3777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 rot="10800000" flipH="1">
            <a:off x="8279050" y="-65320"/>
            <a:ext cx="979000" cy="5300695"/>
            <a:chOff x="8279050" y="-65320"/>
            <a:chExt cx="979000" cy="5300695"/>
          </a:xfrm>
        </p:grpSpPr>
        <p:sp>
          <p:nvSpPr>
            <p:cNvPr id="278" name="Google Shape;278;p25"/>
            <p:cNvSpPr/>
            <p:nvPr/>
          </p:nvSpPr>
          <p:spPr>
            <a:xfrm>
              <a:off x="8279050" y="-65320"/>
              <a:ext cx="979000" cy="969950"/>
            </a:xfrm>
            <a:custGeom>
              <a:avLst/>
              <a:gdLst/>
              <a:ahLst/>
              <a:cxnLst/>
              <a:rect l="l" t="t" r="r" b="b"/>
              <a:pathLst>
                <a:path w="39160" h="38798" extrusionOk="0">
                  <a:moveTo>
                    <a:pt x="19354" y="0"/>
                  </a:moveTo>
                  <a:cubicBezTo>
                    <a:pt x="16021" y="0"/>
                    <a:pt x="12701" y="396"/>
                    <a:pt x="9511" y="1435"/>
                  </a:cubicBezTo>
                  <a:cubicBezTo>
                    <a:pt x="7021" y="2233"/>
                    <a:pt x="4181" y="3446"/>
                    <a:pt x="2266" y="5265"/>
                  </a:cubicBezTo>
                  <a:cubicBezTo>
                    <a:pt x="702" y="6797"/>
                    <a:pt x="0" y="9637"/>
                    <a:pt x="2681" y="10403"/>
                  </a:cubicBezTo>
                  <a:cubicBezTo>
                    <a:pt x="4021" y="10690"/>
                    <a:pt x="5394" y="10914"/>
                    <a:pt x="6766" y="11009"/>
                  </a:cubicBezTo>
                  <a:cubicBezTo>
                    <a:pt x="8107" y="11169"/>
                    <a:pt x="9511" y="11297"/>
                    <a:pt x="10883" y="11361"/>
                  </a:cubicBezTo>
                  <a:cubicBezTo>
                    <a:pt x="11692" y="11388"/>
                    <a:pt x="12505" y="11403"/>
                    <a:pt x="13318" y="11403"/>
                  </a:cubicBezTo>
                  <a:cubicBezTo>
                    <a:pt x="15294" y="11403"/>
                    <a:pt x="17277" y="11318"/>
                    <a:pt x="19245" y="11137"/>
                  </a:cubicBezTo>
                  <a:cubicBezTo>
                    <a:pt x="20840" y="11009"/>
                    <a:pt x="22436" y="10786"/>
                    <a:pt x="23968" y="10499"/>
                  </a:cubicBezTo>
                  <a:lnTo>
                    <a:pt x="23968" y="10499"/>
                  </a:lnTo>
                  <a:cubicBezTo>
                    <a:pt x="22245" y="12031"/>
                    <a:pt x="20521" y="13626"/>
                    <a:pt x="18894" y="15286"/>
                  </a:cubicBezTo>
                  <a:cubicBezTo>
                    <a:pt x="16468" y="17775"/>
                    <a:pt x="14170" y="20392"/>
                    <a:pt x="12000" y="23105"/>
                  </a:cubicBezTo>
                  <a:cubicBezTo>
                    <a:pt x="9989" y="25658"/>
                    <a:pt x="7851" y="28307"/>
                    <a:pt x="6351" y="31211"/>
                  </a:cubicBezTo>
                  <a:cubicBezTo>
                    <a:pt x="5362" y="33126"/>
                    <a:pt x="3575" y="37722"/>
                    <a:pt x="6766" y="38584"/>
                  </a:cubicBezTo>
                  <a:cubicBezTo>
                    <a:pt x="7111" y="38678"/>
                    <a:pt x="7479" y="38717"/>
                    <a:pt x="7858" y="38717"/>
                  </a:cubicBezTo>
                  <a:cubicBezTo>
                    <a:pt x="8880" y="38717"/>
                    <a:pt x="9975" y="38433"/>
                    <a:pt x="10883" y="38201"/>
                  </a:cubicBezTo>
                  <a:cubicBezTo>
                    <a:pt x="12287" y="37754"/>
                    <a:pt x="13660" y="37179"/>
                    <a:pt x="14936" y="36445"/>
                  </a:cubicBezTo>
                  <a:cubicBezTo>
                    <a:pt x="20202" y="33381"/>
                    <a:pt x="24574" y="28467"/>
                    <a:pt x="28053" y="23520"/>
                  </a:cubicBezTo>
                  <a:cubicBezTo>
                    <a:pt x="29298" y="21765"/>
                    <a:pt x="30415" y="19946"/>
                    <a:pt x="31436" y="18094"/>
                  </a:cubicBezTo>
                  <a:lnTo>
                    <a:pt x="31436" y="18094"/>
                  </a:lnTo>
                  <a:cubicBezTo>
                    <a:pt x="30893" y="20073"/>
                    <a:pt x="30319" y="22052"/>
                    <a:pt x="29776" y="24031"/>
                  </a:cubicBezTo>
                  <a:cubicBezTo>
                    <a:pt x="28979" y="26807"/>
                    <a:pt x="28181" y="29584"/>
                    <a:pt x="27383" y="32360"/>
                  </a:cubicBezTo>
                  <a:cubicBezTo>
                    <a:pt x="26808" y="34371"/>
                    <a:pt x="26106" y="36956"/>
                    <a:pt x="28245" y="38328"/>
                  </a:cubicBezTo>
                  <a:cubicBezTo>
                    <a:pt x="28756" y="38657"/>
                    <a:pt x="29229" y="38797"/>
                    <a:pt x="29667" y="38797"/>
                  </a:cubicBezTo>
                  <a:cubicBezTo>
                    <a:pt x="31225" y="38797"/>
                    <a:pt x="32344" y="37025"/>
                    <a:pt x="33191" y="35679"/>
                  </a:cubicBezTo>
                  <a:cubicBezTo>
                    <a:pt x="34340" y="33860"/>
                    <a:pt x="35361" y="31913"/>
                    <a:pt x="36191" y="29935"/>
                  </a:cubicBezTo>
                  <a:cubicBezTo>
                    <a:pt x="37819" y="25914"/>
                    <a:pt x="38744" y="21669"/>
                    <a:pt x="38968" y="17360"/>
                  </a:cubicBezTo>
                  <a:cubicBezTo>
                    <a:pt x="39159" y="13563"/>
                    <a:pt x="38776" y="9765"/>
                    <a:pt x="37819" y="6063"/>
                  </a:cubicBezTo>
                  <a:cubicBezTo>
                    <a:pt x="38042" y="5520"/>
                    <a:pt x="37851" y="4882"/>
                    <a:pt x="37340" y="4563"/>
                  </a:cubicBezTo>
                  <a:cubicBezTo>
                    <a:pt x="37308" y="4467"/>
                    <a:pt x="37276" y="4371"/>
                    <a:pt x="37244" y="4276"/>
                  </a:cubicBezTo>
                  <a:cubicBezTo>
                    <a:pt x="37276" y="3829"/>
                    <a:pt x="37149" y="3382"/>
                    <a:pt x="36861" y="3031"/>
                  </a:cubicBezTo>
                  <a:cubicBezTo>
                    <a:pt x="36798" y="2903"/>
                    <a:pt x="36798" y="2807"/>
                    <a:pt x="36734" y="2712"/>
                  </a:cubicBezTo>
                  <a:cubicBezTo>
                    <a:pt x="36529" y="2277"/>
                    <a:pt x="36078" y="2026"/>
                    <a:pt x="35612" y="2026"/>
                  </a:cubicBezTo>
                  <a:cubicBezTo>
                    <a:pt x="35496" y="2026"/>
                    <a:pt x="35380" y="2042"/>
                    <a:pt x="35266" y="2073"/>
                  </a:cubicBezTo>
                  <a:cubicBezTo>
                    <a:pt x="34053" y="1754"/>
                    <a:pt x="32808" y="1531"/>
                    <a:pt x="31564" y="1371"/>
                  </a:cubicBezTo>
                  <a:cubicBezTo>
                    <a:pt x="30096" y="1084"/>
                    <a:pt x="28596" y="829"/>
                    <a:pt x="27128" y="605"/>
                  </a:cubicBezTo>
                  <a:cubicBezTo>
                    <a:pt x="24567" y="242"/>
                    <a:pt x="21957" y="0"/>
                    <a:pt x="19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5"/>
            <p:cNvSpPr/>
            <p:nvPr/>
          </p:nvSpPr>
          <p:spPr>
            <a:xfrm rot="10800000">
              <a:off x="8305483" y="4323735"/>
              <a:ext cx="952567" cy="911641"/>
            </a:xfrm>
            <a:custGeom>
              <a:avLst/>
              <a:gdLst/>
              <a:ahLst/>
              <a:cxnLst/>
              <a:rect l="l" t="t" r="r" b="b"/>
              <a:pathLst>
                <a:path w="24951" h="23879" extrusionOk="0">
                  <a:moveTo>
                    <a:pt x="11668" y="778"/>
                  </a:moveTo>
                  <a:cubicBezTo>
                    <a:pt x="12542" y="778"/>
                    <a:pt x="13409" y="833"/>
                    <a:pt x="14290" y="931"/>
                  </a:cubicBezTo>
                  <a:cubicBezTo>
                    <a:pt x="16615" y="1195"/>
                    <a:pt x="18913" y="1829"/>
                    <a:pt x="21052" y="2780"/>
                  </a:cubicBezTo>
                  <a:cubicBezTo>
                    <a:pt x="21633" y="3044"/>
                    <a:pt x="22215" y="3334"/>
                    <a:pt x="22769" y="3651"/>
                  </a:cubicBezTo>
                  <a:cubicBezTo>
                    <a:pt x="21158" y="3282"/>
                    <a:pt x="19520" y="2991"/>
                    <a:pt x="17883" y="2674"/>
                  </a:cubicBezTo>
                  <a:cubicBezTo>
                    <a:pt x="15717" y="2251"/>
                    <a:pt x="13551" y="1776"/>
                    <a:pt x="11385" y="1327"/>
                  </a:cubicBezTo>
                  <a:cubicBezTo>
                    <a:pt x="10777" y="1195"/>
                    <a:pt x="10196" y="1089"/>
                    <a:pt x="9589" y="957"/>
                  </a:cubicBezTo>
                  <a:lnTo>
                    <a:pt x="9298" y="904"/>
                  </a:lnTo>
                  <a:cubicBezTo>
                    <a:pt x="9773" y="851"/>
                    <a:pt x="10275" y="825"/>
                    <a:pt x="10751" y="799"/>
                  </a:cubicBezTo>
                  <a:cubicBezTo>
                    <a:pt x="11058" y="785"/>
                    <a:pt x="11363" y="778"/>
                    <a:pt x="11668" y="778"/>
                  </a:cubicBezTo>
                  <a:close/>
                  <a:moveTo>
                    <a:pt x="9272" y="1538"/>
                  </a:moveTo>
                  <a:lnTo>
                    <a:pt x="10830" y="1829"/>
                  </a:lnTo>
                  <a:cubicBezTo>
                    <a:pt x="11913" y="2040"/>
                    <a:pt x="13022" y="2251"/>
                    <a:pt x="14132" y="2463"/>
                  </a:cubicBezTo>
                  <a:cubicBezTo>
                    <a:pt x="16298" y="2859"/>
                    <a:pt x="18464" y="3308"/>
                    <a:pt x="20656" y="3731"/>
                  </a:cubicBezTo>
                  <a:cubicBezTo>
                    <a:pt x="21581" y="3916"/>
                    <a:pt x="22505" y="4100"/>
                    <a:pt x="23430" y="4259"/>
                  </a:cubicBezTo>
                  <a:cubicBezTo>
                    <a:pt x="22789" y="4280"/>
                    <a:pt x="22147" y="4319"/>
                    <a:pt x="21506" y="4319"/>
                  </a:cubicBezTo>
                  <a:cubicBezTo>
                    <a:pt x="21355" y="4319"/>
                    <a:pt x="21204" y="4317"/>
                    <a:pt x="21052" y="4312"/>
                  </a:cubicBezTo>
                  <a:cubicBezTo>
                    <a:pt x="19917" y="4285"/>
                    <a:pt x="18781" y="4206"/>
                    <a:pt x="17645" y="4048"/>
                  </a:cubicBezTo>
                  <a:cubicBezTo>
                    <a:pt x="15400" y="3757"/>
                    <a:pt x="13181" y="3176"/>
                    <a:pt x="11068" y="2331"/>
                  </a:cubicBezTo>
                  <a:cubicBezTo>
                    <a:pt x="10460" y="2093"/>
                    <a:pt x="9879" y="1802"/>
                    <a:pt x="9272" y="1538"/>
                  </a:cubicBezTo>
                  <a:close/>
                  <a:moveTo>
                    <a:pt x="7449" y="1327"/>
                  </a:moveTo>
                  <a:cubicBezTo>
                    <a:pt x="10196" y="2938"/>
                    <a:pt x="12600" y="5051"/>
                    <a:pt x="14607" y="7561"/>
                  </a:cubicBezTo>
                  <a:cubicBezTo>
                    <a:pt x="16641" y="10149"/>
                    <a:pt x="18147" y="13108"/>
                    <a:pt x="19018" y="16304"/>
                  </a:cubicBezTo>
                  <a:cubicBezTo>
                    <a:pt x="19256" y="17202"/>
                    <a:pt x="19441" y="18100"/>
                    <a:pt x="19600" y="19024"/>
                  </a:cubicBezTo>
                  <a:cubicBezTo>
                    <a:pt x="19626" y="19315"/>
                    <a:pt x="19679" y="19606"/>
                    <a:pt x="19705" y="19896"/>
                  </a:cubicBezTo>
                  <a:cubicBezTo>
                    <a:pt x="15981" y="15485"/>
                    <a:pt x="12679" y="10783"/>
                    <a:pt x="9800" y="5791"/>
                  </a:cubicBezTo>
                  <a:cubicBezTo>
                    <a:pt x="9007" y="4365"/>
                    <a:pt x="8241" y="2938"/>
                    <a:pt x="7449" y="1485"/>
                  </a:cubicBezTo>
                  <a:lnTo>
                    <a:pt x="7449" y="1327"/>
                  </a:lnTo>
                  <a:close/>
                  <a:moveTo>
                    <a:pt x="7502" y="2753"/>
                  </a:moveTo>
                  <a:lnTo>
                    <a:pt x="7502" y="2753"/>
                  </a:lnTo>
                  <a:cubicBezTo>
                    <a:pt x="8690" y="5131"/>
                    <a:pt x="10011" y="7455"/>
                    <a:pt x="11438" y="9727"/>
                  </a:cubicBezTo>
                  <a:cubicBezTo>
                    <a:pt x="13102" y="12342"/>
                    <a:pt x="14898" y="14904"/>
                    <a:pt x="16826" y="17360"/>
                  </a:cubicBezTo>
                  <a:cubicBezTo>
                    <a:pt x="17645" y="18443"/>
                    <a:pt x="18517" y="19500"/>
                    <a:pt x="19415" y="20530"/>
                  </a:cubicBezTo>
                  <a:cubicBezTo>
                    <a:pt x="16720" y="19236"/>
                    <a:pt x="14343" y="17387"/>
                    <a:pt x="12441" y="15115"/>
                  </a:cubicBezTo>
                  <a:cubicBezTo>
                    <a:pt x="10328" y="12579"/>
                    <a:pt x="8823" y="9621"/>
                    <a:pt x="8057" y="6425"/>
                  </a:cubicBezTo>
                  <a:cubicBezTo>
                    <a:pt x="7845" y="5553"/>
                    <a:pt x="7687" y="4682"/>
                    <a:pt x="7581" y="3783"/>
                  </a:cubicBezTo>
                  <a:cubicBezTo>
                    <a:pt x="7555" y="3440"/>
                    <a:pt x="7528" y="3097"/>
                    <a:pt x="7502" y="2753"/>
                  </a:cubicBezTo>
                  <a:close/>
                  <a:moveTo>
                    <a:pt x="6366" y="2938"/>
                  </a:moveTo>
                  <a:lnTo>
                    <a:pt x="6366" y="2938"/>
                  </a:lnTo>
                  <a:cubicBezTo>
                    <a:pt x="6551" y="5342"/>
                    <a:pt x="6498" y="7772"/>
                    <a:pt x="6208" y="10149"/>
                  </a:cubicBezTo>
                  <a:cubicBezTo>
                    <a:pt x="5864" y="13108"/>
                    <a:pt x="5098" y="16013"/>
                    <a:pt x="3989" y="18760"/>
                  </a:cubicBezTo>
                  <a:cubicBezTo>
                    <a:pt x="3540" y="19896"/>
                    <a:pt x="3011" y="21006"/>
                    <a:pt x="2404" y="22062"/>
                  </a:cubicBezTo>
                  <a:cubicBezTo>
                    <a:pt x="3064" y="16885"/>
                    <a:pt x="4068" y="11734"/>
                    <a:pt x="5389" y="6663"/>
                  </a:cubicBezTo>
                  <a:cubicBezTo>
                    <a:pt x="5706" y="5421"/>
                    <a:pt x="6023" y="4180"/>
                    <a:pt x="6366" y="2938"/>
                  </a:cubicBezTo>
                  <a:close/>
                  <a:moveTo>
                    <a:pt x="5415" y="4206"/>
                  </a:moveTo>
                  <a:cubicBezTo>
                    <a:pt x="3989" y="8855"/>
                    <a:pt x="2932" y="13583"/>
                    <a:pt x="2193" y="18391"/>
                  </a:cubicBezTo>
                  <a:cubicBezTo>
                    <a:pt x="2008" y="19606"/>
                    <a:pt x="1823" y="20847"/>
                    <a:pt x="1664" y="22089"/>
                  </a:cubicBezTo>
                  <a:cubicBezTo>
                    <a:pt x="1374" y="21111"/>
                    <a:pt x="1162" y="20107"/>
                    <a:pt x="1057" y="19104"/>
                  </a:cubicBezTo>
                  <a:cubicBezTo>
                    <a:pt x="951" y="17677"/>
                    <a:pt x="977" y="16251"/>
                    <a:pt x="1215" y="14851"/>
                  </a:cubicBezTo>
                  <a:cubicBezTo>
                    <a:pt x="1691" y="11681"/>
                    <a:pt x="2932" y="8723"/>
                    <a:pt x="4438" y="5923"/>
                  </a:cubicBezTo>
                  <a:cubicBezTo>
                    <a:pt x="4755" y="5342"/>
                    <a:pt x="5072" y="4761"/>
                    <a:pt x="5415" y="4206"/>
                  </a:cubicBezTo>
                  <a:close/>
                  <a:moveTo>
                    <a:pt x="11750" y="1"/>
                  </a:moveTo>
                  <a:cubicBezTo>
                    <a:pt x="11584" y="1"/>
                    <a:pt x="11419" y="3"/>
                    <a:pt x="11253" y="6"/>
                  </a:cubicBezTo>
                  <a:cubicBezTo>
                    <a:pt x="10592" y="33"/>
                    <a:pt x="9906" y="85"/>
                    <a:pt x="9245" y="165"/>
                  </a:cubicBezTo>
                  <a:cubicBezTo>
                    <a:pt x="8532" y="218"/>
                    <a:pt x="7845" y="350"/>
                    <a:pt x="7185" y="561"/>
                  </a:cubicBezTo>
                  <a:cubicBezTo>
                    <a:pt x="7106" y="561"/>
                    <a:pt x="7053" y="614"/>
                    <a:pt x="7026" y="667"/>
                  </a:cubicBezTo>
                  <a:cubicBezTo>
                    <a:pt x="7013" y="653"/>
                    <a:pt x="7000" y="647"/>
                    <a:pt x="6983" y="647"/>
                  </a:cubicBezTo>
                  <a:cubicBezTo>
                    <a:pt x="6967" y="647"/>
                    <a:pt x="6947" y="653"/>
                    <a:pt x="6921" y="667"/>
                  </a:cubicBezTo>
                  <a:cubicBezTo>
                    <a:pt x="6907" y="660"/>
                    <a:pt x="6890" y="656"/>
                    <a:pt x="6874" y="656"/>
                  </a:cubicBezTo>
                  <a:cubicBezTo>
                    <a:pt x="6829" y="656"/>
                    <a:pt x="6782" y="681"/>
                    <a:pt x="6762" y="719"/>
                  </a:cubicBezTo>
                  <a:cubicBezTo>
                    <a:pt x="6683" y="799"/>
                    <a:pt x="6604" y="878"/>
                    <a:pt x="6524" y="984"/>
                  </a:cubicBezTo>
                  <a:cubicBezTo>
                    <a:pt x="6493" y="973"/>
                    <a:pt x="6460" y="968"/>
                    <a:pt x="6428" y="968"/>
                  </a:cubicBezTo>
                  <a:cubicBezTo>
                    <a:pt x="6300" y="968"/>
                    <a:pt x="6186" y="1052"/>
                    <a:pt x="6208" y="1221"/>
                  </a:cubicBezTo>
                  <a:lnTo>
                    <a:pt x="6208" y="1406"/>
                  </a:lnTo>
                  <a:cubicBezTo>
                    <a:pt x="5891" y="1855"/>
                    <a:pt x="5600" y="2384"/>
                    <a:pt x="5309" y="2859"/>
                  </a:cubicBezTo>
                  <a:cubicBezTo>
                    <a:pt x="4860" y="3599"/>
                    <a:pt x="4411" y="4338"/>
                    <a:pt x="3989" y="5104"/>
                  </a:cubicBezTo>
                  <a:cubicBezTo>
                    <a:pt x="3117" y="6610"/>
                    <a:pt x="2377" y="8168"/>
                    <a:pt x="1743" y="9806"/>
                  </a:cubicBezTo>
                  <a:cubicBezTo>
                    <a:pt x="661" y="12606"/>
                    <a:pt x="0" y="15670"/>
                    <a:pt x="211" y="18707"/>
                  </a:cubicBezTo>
                  <a:cubicBezTo>
                    <a:pt x="291" y="20372"/>
                    <a:pt x="687" y="22036"/>
                    <a:pt x="1427" y="23541"/>
                  </a:cubicBezTo>
                  <a:cubicBezTo>
                    <a:pt x="1471" y="23651"/>
                    <a:pt x="1570" y="23706"/>
                    <a:pt x="1678" y="23706"/>
                  </a:cubicBezTo>
                  <a:cubicBezTo>
                    <a:pt x="1699" y="23706"/>
                    <a:pt x="1721" y="23704"/>
                    <a:pt x="1743" y="23700"/>
                  </a:cubicBezTo>
                  <a:cubicBezTo>
                    <a:pt x="1823" y="23819"/>
                    <a:pt x="1948" y="23878"/>
                    <a:pt x="2074" y="23878"/>
                  </a:cubicBezTo>
                  <a:cubicBezTo>
                    <a:pt x="2199" y="23878"/>
                    <a:pt x="2325" y="23819"/>
                    <a:pt x="2404" y="23700"/>
                  </a:cubicBezTo>
                  <a:cubicBezTo>
                    <a:pt x="5521" y="18417"/>
                    <a:pt x="7158" y="12394"/>
                    <a:pt x="7158" y="6266"/>
                  </a:cubicBezTo>
                  <a:lnTo>
                    <a:pt x="7158" y="6081"/>
                  </a:lnTo>
                  <a:cubicBezTo>
                    <a:pt x="7502" y="7666"/>
                    <a:pt x="8004" y="9198"/>
                    <a:pt x="8690" y="10704"/>
                  </a:cubicBezTo>
                  <a:cubicBezTo>
                    <a:pt x="10117" y="13821"/>
                    <a:pt x="12256" y="16568"/>
                    <a:pt x="14951" y="18681"/>
                  </a:cubicBezTo>
                  <a:cubicBezTo>
                    <a:pt x="16456" y="19896"/>
                    <a:pt x="18120" y="20900"/>
                    <a:pt x="19917" y="21666"/>
                  </a:cubicBezTo>
                  <a:cubicBezTo>
                    <a:pt x="19917" y="21719"/>
                    <a:pt x="19917" y="21745"/>
                    <a:pt x="19943" y="21798"/>
                  </a:cubicBezTo>
                  <a:cubicBezTo>
                    <a:pt x="19996" y="21943"/>
                    <a:pt x="20121" y="22016"/>
                    <a:pt x="20247" y="22016"/>
                  </a:cubicBezTo>
                  <a:cubicBezTo>
                    <a:pt x="20372" y="22016"/>
                    <a:pt x="20498" y="21943"/>
                    <a:pt x="20550" y="21798"/>
                  </a:cubicBezTo>
                  <a:cubicBezTo>
                    <a:pt x="20550" y="21719"/>
                    <a:pt x="20577" y="21639"/>
                    <a:pt x="20603" y="21560"/>
                  </a:cubicBezTo>
                  <a:cubicBezTo>
                    <a:pt x="20762" y="21455"/>
                    <a:pt x="20815" y="21217"/>
                    <a:pt x="20683" y="21058"/>
                  </a:cubicBezTo>
                  <a:lnTo>
                    <a:pt x="20630" y="21006"/>
                  </a:lnTo>
                  <a:cubicBezTo>
                    <a:pt x="20630" y="20424"/>
                    <a:pt x="20577" y="19817"/>
                    <a:pt x="20471" y="19262"/>
                  </a:cubicBezTo>
                  <a:cubicBezTo>
                    <a:pt x="20366" y="18417"/>
                    <a:pt x="20207" y="17572"/>
                    <a:pt x="20022" y="16753"/>
                  </a:cubicBezTo>
                  <a:cubicBezTo>
                    <a:pt x="18781" y="11734"/>
                    <a:pt x="16060" y="7217"/>
                    <a:pt x="12204" y="3810"/>
                  </a:cubicBezTo>
                  <a:cubicBezTo>
                    <a:pt x="11939" y="3572"/>
                    <a:pt x="11649" y="3334"/>
                    <a:pt x="11358" y="3097"/>
                  </a:cubicBezTo>
                  <a:lnTo>
                    <a:pt x="11358" y="3097"/>
                  </a:lnTo>
                  <a:cubicBezTo>
                    <a:pt x="14317" y="4232"/>
                    <a:pt x="17460" y="4840"/>
                    <a:pt x="20630" y="4919"/>
                  </a:cubicBezTo>
                  <a:cubicBezTo>
                    <a:pt x="20889" y="4930"/>
                    <a:pt x="21149" y="4935"/>
                    <a:pt x="21409" y="4935"/>
                  </a:cubicBezTo>
                  <a:cubicBezTo>
                    <a:pt x="22450" y="4935"/>
                    <a:pt x="23498" y="4851"/>
                    <a:pt x="24513" y="4682"/>
                  </a:cubicBezTo>
                  <a:cubicBezTo>
                    <a:pt x="24565" y="4682"/>
                    <a:pt x="24592" y="4655"/>
                    <a:pt x="24618" y="4629"/>
                  </a:cubicBezTo>
                  <a:cubicBezTo>
                    <a:pt x="24636" y="4633"/>
                    <a:pt x="24652" y="4635"/>
                    <a:pt x="24668" y="4635"/>
                  </a:cubicBezTo>
                  <a:cubicBezTo>
                    <a:pt x="24849" y="4635"/>
                    <a:pt x="24951" y="4380"/>
                    <a:pt x="24830" y="4259"/>
                  </a:cubicBezTo>
                  <a:cubicBezTo>
                    <a:pt x="24407" y="3836"/>
                    <a:pt x="23932" y="3466"/>
                    <a:pt x="23430" y="3202"/>
                  </a:cubicBezTo>
                  <a:cubicBezTo>
                    <a:pt x="22901" y="2859"/>
                    <a:pt x="22373" y="2595"/>
                    <a:pt x="21818" y="2331"/>
                  </a:cubicBezTo>
                  <a:cubicBezTo>
                    <a:pt x="18667" y="793"/>
                    <a:pt x="15227" y="1"/>
                    <a:pt x="11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6"/>
          <p:cNvGrpSpPr/>
          <p:nvPr/>
        </p:nvGrpSpPr>
        <p:grpSpPr>
          <a:xfrm>
            <a:off x="-82851" y="-107627"/>
            <a:ext cx="9309703" cy="5358754"/>
            <a:chOff x="-82851" y="-107627"/>
            <a:chExt cx="9309703" cy="5358754"/>
          </a:xfrm>
        </p:grpSpPr>
        <p:grpSp>
          <p:nvGrpSpPr>
            <p:cNvPr id="282" name="Google Shape;282;p26"/>
            <p:cNvGrpSpPr/>
            <p:nvPr/>
          </p:nvGrpSpPr>
          <p:grpSpPr>
            <a:xfrm>
              <a:off x="-82851" y="-107627"/>
              <a:ext cx="9309702" cy="5358754"/>
              <a:chOff x="-82851" y="-107627"/>
              <a:chExt cx="9309702" cy="5358754"/>
            </a:xfrm>
          </p:grpSpPr>
          <p:sp>
            <p:nvSpPr>
              <p:cNvPr id="283" name="Google Shape;283;p26"/>
              <p:cNvSpPr/>
              <p:nvPr/>
            </p:nvSpPr>
            <p:spPr>
              <a:xfrm flipH="1">
                <a:off x="-82851" y="4099973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 rot="10800000" flipH="1">
                <a:off x="8323199" y="-107627"/>
                <a:ext cx="903652" cy="1151154"/>
              </a:xfrm>
              <a:custGeom>
                <a:avLst/>
                <a:gdLst/>
                <a:ahLst/>
                <a:cxnLst/>
                <a:rect l="l" t="t" r="r" b="b"/>
                <a:pathLst>
                  <a:path w="33119" h="42190" extrusionOk="0">
                    <a:moveTo>
                      <a:pt x="10343" y="1"/>
                    </a:moveTo>
                    <a:cubicBezTo>
                      <a:pt x="7927" y="1"/>
                      <a:pt x="6518" y="2866"/>
                      <a:pt x="5968" y="5301"/>
                    </a:cubicBezTo>
                    <a:cubicBezTo>
                      <a:pt x="3689" y="15988"/>
                      <a:pt x="5832" y="27163"/>
                      <a:pt x="11935" y="36250"/>
                    </a:cubicBezTo>
                    <a:lnTo>
                      <a:pt x="4232" y="29550"/>
                    </a:lnTo>
                    <a:cubicBezTo>
                      <a:pt x="3730" y="29123"/>
                      <a:pt x="3181" y="28673"/>
                      <a:pt x="2543" y="28673"/>
                    </a:cubicBezTo>
                    <a:cubicBezTo>
                      <a:pt x="2492" y="28673"/>
                      <a:pt x="2440" y="28676"/>
                      <a:pt x="2387" y="28682"/>
                    </a:cubicBezTo>
                    <a:cubicBezTo>
                      <a:pt x="1601" y="28790"/>
                      <a:pt x="1113" y="29577"/>
                      <a:pt x="869" y="30337"/>
                    </a:cubicBezTo>
                    <a:cubicBezTo>
                      <a:pt x="1" y="33266"/>
                      <a:pt x="1601" y="36331"/>
                      <a:pt x="3391" y="38826"/>
                    </a:cubicBezTo>
                    <a:cubicBezTo>
                      <a:pt x="4232" y="39993"/>
                      <a:pt x="5127" y="41105"/>
                      <a:pt x="6049" y="42190"/>
                    </a:cubicBezTo>
                    <a:lnTo>
                      <a:pt x="33119" y="42190"/>
                    </a:lnTo>
                    <a:lnTo>
                      <a:pt x="33119" y="24098"/>
                    </a:lnTo>
                    <a:cubicBezTo>
                      <a:pt x="32278" y="24559"/>
                      <a:pt x="31546" y="25183"/>
                      <a:pt x="30949" y="25915"/>
                    </a:cubicBezTo>
                    <a:cubicBezTo>
                      <a:pt x="29267" y="28031"/>
                      <a:pt x="28643" y="30771"/>
                      <a:pt x="28264" y="33456"/>
                    </a:cubicBezTo>
                    <a:cubicBezTo>
                      <a:pt x="28237" y="25183"/>
                      <a:pt x="27369" y="16910"/>
                      <a:pt x="25633" y="8827"/>
                    </a:cubicBezTo>
                    <a:cubicBezTo>
                      <a:pt x="25334" y="7417"/>
                      <a:pt x="24765" y="5762"/>
                      <a:pt x="23381" y="5437"/>
                    </a:cubicBezTo>
                    <a:cubicBezTo>
                      <a:pt x="23206" y="5392"/>
                      <a:pt x="23036" y="5371"/>
                      <a:pt x="22871" y="5371"/>
                    </a:cubicBezTo>
                    <a:cubicBezTo>
                      <a:pt x="21125" y="5371"/>
                      <a:pt x="19990" y="7730"/>
                      <a:pt x="19693" y="9614"/>
                    </a:cubicBezTo>
                    <a:cubicBezTo>
                      <a:pt x="18770" y="15418"/>
                      <a:pt x="18879" y="21359"/>
                      <a:pt x="20045" y="27136"/>
                    </a:cubicBezTo>
                    <a:lnTo>
                      <a:pt x="14675" y="5328"/>
                    </a:lnTo>
                    <a:cubicBezTo>
                      <a:pt x="14105" y="2996"/>
                      <a:pt x="12993" y="202"/>
                      <a:pt x="10606" y="12"/>
                    </a:cubicBezTo>
                    <a:cubicBezTo>
                      <a:pt x="10517" y="5"/>
                      <a:pt x="10429" y="1"/>
                      <a:pt x="10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26"/>
            <p:cNvGrpSpPr/>
            <p:nvPr/>
          </p:nvGrpSpPr>
          <p:grpSpPr>
            <a:xfrm>
              <a:off x="-82851" y="-106241"/>
              <a:ext cx="9309703" cy="5355981"/>
              <a:chOff x="-82851" y="-107627"/>
              <a:chExt cx="9309703" cy="5355981"/>
            </a:xfrm>
          </p:grpSpPr>
          <p:grpSp>
            <p:nvGrpSpPr>
              <p:cNvPr id="286" name="Google Shape;286;p26"/>
              <p:cNvGrpSpPr/>
              <p:nvPr/>
            </p:nvGrpSpPr>
            <p:grpSpPr>
              <a:xfrm rot="10800000">
                <a:off x="8397356" y="4109696"/>
                <a:ext cx="829496" cy="1138658"/>
                <a:chOff x="4564125" y="690375"/>
                <a:chExt cx="623775" cy="856263"/>
              </a:xfrm>
            </p:grpSpPr>
            <p:sp>
              <p:nvSpPr>
                <p:cNvPr id="287" name="Google Shape;287;p26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89" name="Google Shape;289;p26"/>
              <p:cNvGrpSpPr/>
              <p:nvPr/>
            </p:nvGrpSpPr>
            <p:grpSpPr>
              <a:xfrm>
                <a:off x="-82851" y="-107627"/>
                <a:ext cx="829496" cy="1138658"/>
                <a:chOff x="4564125" y="690375"/>
                <a:chExt cx="623775" cy="856263"/>
              </a:xfrm>
            </p:grpSpPr>
            <p:sp>
              <p:nvSpPr>
                <p:cNvPr id="290" name="Google Shape;290;p26"/>
                <p:cNvSpPr/>
                <p:nvPr/>
              </p:nvSpPr>
              <p:spPr>
                <a:xfrm>
                  <a:off x="4564125" y="690375"/>
                  <a:ext cx="623775" cy="5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1" h="23879" extrusionOk="0">
                      <a:moveTo>
                        <a:pt x="11668" y="778"/>
                      </a:moveTo>
                      <a:cubicBezTo>
                        <a:pt x="12542" y="778"/>
                        <a:pt x="13409" y="833"/>
                        <a:pt x="14290" y="931"/>
                      </a:cubicBezTo>
                      <a:cubicBezTo>
                        <a:pt x="16615" y="1195"/>
                        <a:pt x="18913" y="1829"/>
                        <a:pt x="21052" y="2780"/>
                      </a:cubicBezTo>
                      <a:cubicBezTo>
                        <a:pt x="21633" y="3044"/>
                        <a:pt x="22215" y="3334"/>
                        <a:pt x="22769" y="3651"/>
                      </a:cubicBezTo>
                      <a:cubicBezTo>
                        <a:pt x="21158" y="3282"/>
                        <a:pt x="19520" y="2991"/>
                        <a:pt x="17883" y="2674"/>
                      </a:cubicBezTo>
                      <a:cubicBezTo>
                        <a:pt x="15717" y="2251"/>
                        <a:pt x="13551" y="1776"/>
                        <a:pt x="11385" y="1327"/>
                      </a:cubicBezTo>
                      <a:cubicBezTo>
                        <a:pt x="10777" y="1195"/>
                        <a:pt x="10196" y="1089"/>
                        <a:pt x="9589" y="957"/>
                      </a:cubicBezTo>
                      <a:lnTo>
                        <a:pt x="9298" y="904"/>
                      </a:lnTo>
                      <a:cubicBezTo>
                        <a:pt x="9773" y="851"/>
                        <a:pt x="10275" y="825"/>
                        <a:pt x="10751" y="799"/>
                      </a:cubicBezTo>
                      <a:cubicBezTo>
                        <a:pt x="11058" y="785"/>
                        <a:pt x="11363" y="778"/>
                        <a:pt x="11668" y="778"/>
                      </a:cubicBezTo>
                      <a:close/>
                      <a:moveTo>
                        <a:pt x="9272" y="1538"/>
                      </a:moveTo>
                      <a:lnTo>
                        <a:pt x="10830" y="1829"/>
                      </a:lnTo>
                      <a:cubicBezTo>
                        <a:pt x="11913" y="2040"/>
                        <a:pt x="13022" y="2251"/>
                        <a:pt x="14132" y="2463"/>
                      </a:cubicBezTo>
                      <a:cubicBezTo>
                        <a:pt x="16298" y="2859"/>
                        <a:pt x="18464" y="3308"/>
                        <a:pt x="20656" y="3731"/>
                      </a:cubicBezTo>
                      <a:cubicBezTo>
                        <a:pt x="21581" y="3916"/>
                        <a:pt x="22505" y="4100"/>
                        <a:pt x="23430" y="4259"/>
                      </a:cubicBezTo>
                      <a:cubicBezTo>
                        <a:pt x="22789" y="4280"/>
                        <a:pt x="22147" y="4319"/>
                        <a:pt x="21506" y="4319"/>
                      </a:cubicBezTo>
                      <a:cubicBezTo>
                        <a:pt x="21355" y="4319"/>
                        <a:pt x="21204" y="4317"/>
                        <a:pt x="21052" y="4312"/>
                      </a:cubicBezTo>
                      <a:cubicBezTo>
                        <a:pt x="19917" y="4285"/>
                        <a:pt x="18781" y="4206"/>
                        <a:pt x="17645" y="4048"/>
                      </a:cubicBezTo>
                      <a:cubicBezTo>
                        <a:pt x="15400" y="3757"/>
                        <a:pt x="13181" y="3176"/>
                        <a:pt x="11068" y="2331"/>
                      </a:cubicBezTo>
                      <a:cubicBezTo>
                        <a:pt x="10460" y="2093"/>
                        <a:pt x="9879" y="1802"/>
                        <a:pt x="9272" y="1538"/>
                      </a:cubicBezTo>
                      <a:close/>
                      <a:moveTo>
                        <a:pt x="7449" y="1327"/>
                      </a:moveTo>
                      <a:cubicBezTo>
                        <a:pt x="10196" y="2938"/>
                        <a:pt x="12600" y="5051"/>
                        <a:pt x="14607" y="7561"/>
                      </a:cubicBezTo>
                      <a:cubicBezTo>
                        <a:pt x="16641" y="10149"/>
                        <a:pt x="18147" y="13108"/>
                        <a:pt x="19018" y="16304"/>
                      </a:cubicBezTo>
                      <a:cubicBezTo>
                        <a:pt x="19256" y="17202"/>
                        <a:pt x="19441" y="18100"/>
                        <a:pt x="19600" y="19024"/>
                      </a:cubicBezTo>
                      <a:cubicBezTo>
                        <a:pt x="19626" y="19315"/>
                        <a:pt x="19679" y="19606"/>
                        <a:pt x="19705" y="19896"/>
                      </a:cubicBezTo>
                      <a:cubicBezTo>
                        <a:pt x="15981" y="15485"/>
                        <a:pt x="12679" y="10783"/>
                        <a:pt x="9800" y="5791"/>
                      </a:cubicBezTo>
                      <a:cubicBezTo>
                        <a:pt x="9007" y="4365"/>
                        <a:pt x="8241" y="2938"/>
                        <a:pt x="7449" y="1485"/>
                      </a:cubicBezTo>
                      <a:lnTo>
                        <a:pt x="7449" y="1327"/>
                      </a:lnTo>
                      <a:close/>
                      <a:moveTo>
                        <a:pt x="7502" y="2753"/>
                      </a:moveTo>
                      <a:lnTo>
                        <a:pt x="7502" y="2753"/>
                      </a:lnTo>
                      <a:cubicBezTo>
                        <a:pt x="8690" y="5131"/>
                        <a:pt x="10011" y="7455"/>
                        <a:pt x="11438" y="9727"/>
                      </a:cubicBezTo>
                      <a:cubicBezTo>
                        <a:pt x="13102" y="12342"/>
                        <a:pt x="14898" y="14904"/>
                        <a:pt x="16826" y="17360"/>
                      </a:cubicBezTo>
                      <a:cubicBezTo>
                        <a:pt x="17645" y="18443"/>
                        <a:pt x="18517" y="19500"/>
                        <a:pt x="19415" y="20530"/>
                      </a:cubicBezTo>
                      <a:cubicBezTo>
                        <a:pt x="16720" y="19236"/>
                        <a:pt x="14343" y="17387"/>
                        <a:pt x="12441" y="15115"/>
                      </a:cubicBezTo>
                      <a:cubicBezTo>
                        <a:pt x="10328" y="12579"/>
                        <a:pt x="8823" y="9621"/>
                        <a:pt x="8057" y="6425"/>
                      </a:cubicBezTo>
                      <a:cubicBezTo>
                        <a:pt x="7845" y="5553"/>
                        <a:pt x="7687" y="4682"/>
                        <a:pt x="7581" y="3783"/>
                      </a:cubicBezTo>
                      <a:cubicBezTo>
                        <a:pt x="7555" y="3440"/>
                        <a:pt x="7528" y="3097"/>
                        <a:pt x="7502" y="2753"/>
                      </a:cubicBezTo>
                      <a:close/>
                      <a:moveTo>
                        <a:pt x="6366" y="2938"/>
                      </a:moveTo>
                      <a:lnTo>
                        <a:pt x="6366" y="2938"/>
                      </a:lnTo>
                      <a:cubicBezTo>
                        <a:pt x="6551" y="5342"/>
                        <a:pt x="6498" y="7772"/>
                        <a:pt x="6208" y="10149"/>
                      </a:cubicBezTo>
                      <a:cubicBezTo>
                        <a:pt x="5864" y="13108"/>
                        <a:pt x="5098" y="16013"/>
                        <a:pt x="3989" y="18760"/>
                      </a:cubicBezTo>
                      <a:cubicBezTo>
                        <a:pt x="3540" y="19896"/>
                        <a:pt x="3011" y="21006"/>
                        <a:pt x="2404" y="22062"/>
                      </a:cubicBezTo>
                      <a:cubicBezTo>
                        <a:pt x="3064" y="16885"/>
                        <a:pt x="4068" y="11734"/>
                        <a:pt x="5389" y="6663"/>
                      </a:cubicBezTo>
                      <a:cubicBezTo>
                        <a:pt x="5706" y="5421"/>
                        <a:pt x="6023" y="4180"/>
                        <a:pt x="6366" y="2938"/>
                      </a:cubicBezTo>
                      <a:close/>
                      <a:moveTo>
                        <a:pt x="5415" y="4206"/>
                      </a:moveTo>
                      <a:cubicBezTo>
                        <a:pt x="3989" y="8855"/>
                        <a:pt x="2932" y="13583"/>
                        <a:pt x="2193" y="18391"/>
                      </a:cubicBezTo>
                      <a:cubicBezTo>
                        <a:pt x="2008" y="19606"/>
                        <a:pt x="1823" y="20847"/>
                        <a:pt x="1664" y="22089"/>
                      </a:cubicBezTo>
                      <a:cubicBezTo>
                        <a:pt x="1374" y="21111"/>
                        <a:pt x="1162" y="20107"/>
                        <a:pt x="1057" y="19104"/>
                      </a:cubicBezTo>
                      <a:cubicBezTo>
                        <a:pt x="951" y="17677"/>
                        <a:pt x="977" y="16251"/>
                        <a:pt x="1215" y="14851"/>
                      </a:cubicBezTo>
                      <a:cubicBezTo>
                        <a:pt x="1691" y="11681"/>
                        <a:pt x="2932" y="8723"/>
                        <a:pt x="4438" y="5923"/>
                      </a:cubicBezTo>
                      <a:cubicBezTo>
                        <a:pt x="4755" y="5342"/>
                        <a:pt x="5072" y="4761"/>
                        <a:pt x="5415" y="4206"/>
                      </a:cubicBezTo>
                      <a:close/>
                      <a:moveTo>
                        <a:pt x="11750" y="1"/>
                      </a:moveTo>
                      <a:cubicBezTo>
                        <a:pt x="11584" y="1"/>
                        <a:pt x="11419" y="3"/>
                        <a:pt x="11253" y="6"/>
                      </a:cubicBezTo>
                      <a:cubicBezTo>
                        <a:pt x="10592" y="33"/>
                        <a:pt x="9906" y="85"/>
                        <a:pt x="9245" y="165"/>
                      </a:cubicBezTo>
                      <a:cubicBezTo>
                        <a:pt x="8532" y="218"/>
                        <a:pt x="7845" y="350"/>
                        <a:pt x="7185" y="561"/>
                      </a:cubicBezTo>
                      <a:cubicBezTo>
                        <a:pt x="7106" y="561"/>
                        <a:pt x="7053" y="614"/>
                        <a:pt x="7026" y="667"/>
                      </a:cubicBezTo>
                      <a:cubicBezTo>
                        <a:pt x="7013" y="653"/>
                        <a:pt x="7000" y="647"/>
                        <a:pt x="6983" y="647"/>
                      </a:cubicBezTo>
                      <a:cubicBezTo>
                        <a:pt x="6967" y="647"/>
                        <a:pt x="6947" y="653"/>
                        <a:pt x="6921" y="667"/>
                      </a:cubicBezTo>
                      <a:cubicBezTo>
                        <a:pt x="6907" y="660"/>
                        <a:pt x="6890" y="656"/>
                        <a:pt x="6874" y="656"/>
                      </a:cubicBezTo>
                      <a:cubicBezTo>
                        <a:pt x="6829" y="656"/>
                        <a:pt x="6782" y="681"/>
                        <a:pt x="6762" y="719"/>
                      </a:cubicBezTo>
                      <a:cubicBezTo>
                        <a:pt x="6683" y="799"/>
                        <a:pt x="6604" y="878"/>
                        <a:pt x="6524" y="984"/>
                      </a:cubicBezTo>
                      <a:cubicBezTo>
                        <a:pt x="6493" y="973"/>
                        <a:pt x="6460" y="968"/>
                        <a:pt x="6428" y="968"/>
                      </a:cubicBezTo>
                      <a:cubicBezTo>
                        <a:pt x="6300" y="968"/>
                        <a:pt x="6186" y="1052"/>
                        <a:pt x="6208" y="1221"/>
                      </a:cubicBezTo>
                      <a:lnTo>
                        <a:pt x="6208" y="1406"/>
                      </a:lnTo>
                      <a:cubicBezTo>
                        <a:pt x="5891" y="1855"/>
                        <a:pt x="5600" y="2384"/>
                        <a:pt x="5309" y="2859"/>
                      </a:cubicBezTo>
                      <a:cubicBezTo>
                        <a:pt x="4860" y="3599"/>
                        <a:pt x="4411" y="4338"/>
                        <a:pt x="3989" y="5104"/>
                      </a:cubicBezTo>
                      <a:cubicBezTo>
                        <a:pt x="3117" y="6610"/>
                        <a:pt x="2377" y="8168"/>
                        <a:pt x="1743" y="9806"/>
                      </a:cubicBezTo>
                      <a:cubicBezTo>
                        <a:pt x="661" y="12606"/>
                        <a:pt x="0" y="15670"/>
                        <a:pt x="211" y="18707"/>
                      </a:cubicBezTo>
                      <a:cubicBezTo>
                        <a:pt x="291" y="20372"/>
                        <a:pt x="687" y="22036"/>
                        <a:pt x="1427" y="23541"/>
                      </a:cubicBezTo>
                      <a:cubicBezTo>
                        <a:pt x="1471" y="23651"/>
                        <a:pt x="1570" y="23706"/>
                        <a:pt x="1678" y="23706"/>
                      </a:cubicBezTo>
                      <a:cubicBezTo>
                        <a:pt x="1699" y="23706"/>
                        <a:pt x="1721" y="23704"/>
                        <a:pt x="1743" y="23700"/>
                      </a:cubicBezTo>
                      <a:cubicBezTo>
                        <a:pt x="1823" y="23819"/>
                        <a:pt x="1948" y="23878"/>
                        <a:pt x="2074" y="23878"/>
                      </a:cubicBezTo>
                      <a:cubicBezTo>
                        <a:pt x="2199" y="23878"/>
                        <a:pt x="2325" y="23819"/>
                        <a:pt x="2404" y="23700"/>
                      </a:cubicBezTo>
                      <a:cubicBezTo>
                        <a:pt x="5521" y="18417"/>
                        <a:pt x="7158" y="12394"/>
                        <a:pt x="7158" y="6266"/>
                      </a:cubicBezTo>
                      <a:lnTo>
                        <a:pt x="7158" y="6081"/>
                      </a:lnTo>
                      <a:cubicBezTo>
                        <a:pt x="7502" y="7666"/>
                        <a:pt x="8004" y="9198"/>
                        <a:pt x="8690" y="10704"/>
                      </a:cubicBezTo>
                      <a:cubicBezTo>
                        <a:pt x="10117" y="13821"/>
                        <a:pt x="12256" y="16568"/>
                        <a:pt x="14951" y="18681"/>
                      </a:cubicBezTo>
                      <a:cubicBezTo>
                        <a:pt x="16456" y="19896"/>
                        <a:pt x="18120" y="20900"/>
                        <a:pt x="19917" y="21666"/>
                      </a:cubicBezTo>
                      <a:cubicBezTo>
                        <a:pt x="19917" y="21719"/>
                        <a:pt x="19917" y="21745"/>
                        <a:pt x="19943" y="21798"/>
                      </a:cubicBezTo>
                      <a:cubicBezTo>
                        <a:pt x="19996" y="21943"/>
                        <a:pt x="20121" y="22016"/>
                        <a:pt x="20247" y="22016"/>
                      </a:cubicBezTo>
                      <a:cubicBezTo>
                        <a:pt x="20372" y="22016"/>
                        <a:pt x="20498" y="21943"/>
                        <a:pt x="20550" y="21798"/>
                      </a:cubicBezTo>
                      <a:cubicBezTo>
                        <a:pt x="20550" y="21719"/>
                        <a:pt x="20577" y="21639"/>
                        <a:pt x="20603" y="21560"/>
                      </a:cubicBezTo>
                      <a:cubicBezTo>
                        <a:pt x="20762" y="21455"/>
                        <a:pt x="20815" y="21217"/>
                        <a:pt x="20683" y="21058"/>
                      </a:cubicBezTo>
                      <a:lnTo>
                        <a:pt x="20630" y="21006"/>
                      </a:lnTo>
                      <a:cubicBezTo>
                        <a:pt x="20630" y="20424"/>
                        <a:pt x="20577" y="19817"/>
                        <a:pt x="20471" y="19262"/>
                      </a:cubicBezTo>
                      <a:cubicBezTo>
                        <a:pt x="20366" y="18417"/>
                        <a:pt x="20207" y="17572"/>
                        <a:pt x="20022" y="16753"/>
                      </a:cubicBezTo>
                      <a:cubicBezTo>
                        <a:pt x="18781" y="11734"/>
                        <a:pt x="16060" y="7217"/>
                        <a:pt x="12204" y="3810"/>
                      </a:cubicBezTo>
                      <a:cubicBezTo>
                        <a:pt x="11939" y="3572"/>
                        <a:pt x="11649" y="3334"/>
                        <a:pt x="11358" y="3097"/>
                      </a:cubicBezTo>
                      <a:lnTo>
                        <a:pt x="11358" y="3097"/>
                      </a:lnTo>
                      <a:cubicBezTo>
                        <a:pt x="14317" y="4232"/>
                        <a:pt x="17460" y="4840"/>
                        <a:pt x="20630" y="4919"/>
                      </a:cubicBezTo>
                      <a:cubicBezTo>
                        <a:pt x="20889" y="4930"/>
                        <a:pt x="21149" y="4935"/>
                        <a:pt x="21409" y="4935"/>
                      </a:cubicBezTo>
                      <a:cubicBezTo>
                        <a:pt x="22450" y="4935"/>
                        <a:pt x="23498" y="4851"/>
                        <a:pt x="24513" y="4682"/>
                      </a:cubicBezTo>
                      <a:cubicBezTo>
                        <a:pt x="24565" y="4682"/>
                        <a:pt x="24592" y="4655"/>
                        <a:pt x="24618" y="4629"/>
                      </a:cubicBezTo>
                      <a:cubicBezTo>
                        <a:pt x="24636" y="4633"/>
                        <a:pt x="24652" y="4635"/>
                        <a:pt x="24668" y="4635"/>
                      </a:cubicBezTo>
                      <a:cubicBezTo>
                        <a:pt x="24849" y="4635"/>
                        <a:pt x="24951" y="4380"/>
                        <a:pt x="24830" y="4259"/>
                      </a:cubicBezTo>
                      <a:cubicBezTo>
                        <a:pt x="24407" y="3836"/>
                        <a:pt x="23932" y="3466"/>
                        <a:pt x="23430" y="3202"/>
                      </a:cubicBezTo>
                      <a:cubicBezTo>
                        <a:pt x="22901" y="2859"/>
                        <a:pt x="22373" y="2595"/>
                        <a:pt x="21818" y="2331"/>
                      </a:cubicBezTo>
                      <a:cubicBezTo>
                        <a:pt x="18667" y="793"/>
                        <a:pt x="15227" y="1"/>
                        <a:pt x="117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 rot="-5400000" flipH="1">
                  <a:off x="4713773" y="1299163"/>
                  <a:ext cx="316325" cy="1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3" h="7145" extrusionOk="0">
                      <a:moveTo>
                        <a:pt x="2008" y="899"/>
                      </a:moveTo>
                      <a:lnTo>
                        <a:pt x="2008" y="899"/>
                      </a:lnTo>
                      <a:cubicBezTo>
                        <a:pt x="2351" y="978"/>
                        <a:pt x="2668" y="1057"/>
                        <a:pt x="2959" y="1137"/>
                      </a:cubicBezTo>
                      <a:cubicBezTo>
                        <a:pt x="3830" y="1374"/>
                        <a:pt x="4676" y="1691"/>
                        <a:pt x="5495" y="2035"/>
                      </a:cubicBezTo>
                      <a:cubicBezTo>
                        <a:pt x="7132" y="2774"/>
                        <a:pt x="8664" y="3752"/>
                        <a:pt x="10064" y="4914"/>
                      </a:cubicBezTo>
                      <a:cubicBezTo>
                        <a:pt x="10434" y="5231"/>
                        <a:pt x="10804" y="5574"/>
                        <a:pt x="11174" y="5891"/>
                      </a:cubicBezTo>
                      <a:lnTo>
                        <a:pt x="11411" y="6129"/>
                      </a:lnTo>
                      <a:cubicBezTo>
                        <a:pt x="9774" y="5336"/>
                        <a:pt x="8136" y="4544"/>
                        <a:pt x="6551" y="3672"/>
                      </a:cubicBezTo>
                      <a:cubicBezTo>
                        <a:pt x="5679" y="3170"/>
                        <a:pt x="4781" y="2669"/>
                        <a:pt x="3910" y="2140"/>
                      </a:cubicBezTo>
                      <a:cubicBezTo>
                        <a:pt x="3461" y="1876"/>
                        <a:pt x="3012" y="1586"/>
                        <a:pt x="2589" y="1295"/>
                      </a:cubicBezTo>
                      <a:cubicBezTo>
                        <a:pt x="2404" y="1163"/>
                        <a:pt x="2219" y="1031"/>
                        <a:pt x="2008" y="899"/>
                      </a:cubicBezTo>
                      <a:close/>
                      <a:moveTo>
                        <a:pt x="1400" y="1242"/>
                      </a:moveTo>
                      <a:lnTo>
                        <a:pt x="1638" y="1401"/>
                      </a:lnTo>
                      <a:lnTo>
                        <a:pt x="2298" y="1797"/>
                      </a:lnTo>
                      <a:cubicBezTo>
                        <a:pt x="2747" y="2087"/>
                        <a:pt x="3196" y="2352"/>
                        <a:pt x="3646" y="2616"/>
                      </a:cubicBezTo>
                      <a:cubicBezTo>
                        <a:pt x="4544" y="3170"/>
                        <a:pt x="5442" y="3672"/>
                        <a:pt x="6340" y="4174"/>
                      </a:cubicBezTo>
                      <a:cubicBezTo>
                        <a:pt x="7740" y="4914"/>
                        <a:pt x="9140" y="5627"/>
                        <a:pt x="10592" y="6261"/>
                      </a:cubicBezTo>
                      <a:cubicBezTo>
                        <a:pt x="10328" y="6234"/>
                        <a:pt x="10064" y="6182"/>
                        <a:pt x="9800" y="6155"/>
                      </a:cubicBezTo>
                      <a:cubicBezTo>
                        <a:pt x="8928" y="5997"/>
                        <a:pt x="8083" y="5759"/>
                        <a:pt x="7264" y="5442"/>
                      </a:cubicBezTo>
                      <a:cubicBezTo>
                        <a:pt x="5600" y="4808"/>
                        <a:pt x="4068" y="3884"/>
                        <a:pt x="2774" y="2695"/>
                      </a:cubicBezTo>
                      <a:cubicBezTo>
                        <a:pt x="2272" y="2246"/>
                        <a:pt x="1823" y="1770"/>
                        <a:pt x="1400" y="1242"/>
                      </a:cubicBezTo>
                      <a:close/>
                      <a:moveTo>
                        <a:pt x="370" y="1"/>
                      </a:moveTo>
                      <a:cubicBezTo>
                        <a:pt x="106" y="1"/>
                        <a:pt x="0" y="371"/>
                        <a:pt x="212" y="529"/>
                      </a:cubicBezTo>
                      <a:cubicBezTo>
                        <a:pt x="159" y="608"/>
                        <a:pt x="159" y="714"/>
                        <a:pt x="212" y="793"/>
                      </a:cubicBezTo>
                      <a:cubicBezTo>
                        <a:pt x="1136" y="2404"/>
                        <a:pt x="2642" y="3725"/>
                        <a:pt x="4147" y="4729"/>
                      </a:cubicBezTo>
                      <a:cubicBezTo>
                        <a:pt x="5706" y="5759"/>
                        <a:pt x="7476" y="6472"/>
                        <a:pt x="9325" y="6842"/>
                      </a:cubicBezTo>
                      <a:cubicBezTo>
                        <a:pt x="9826" y="6948"/>
                        <a:pt x="10328" y="7027"/>
                        <a:pt x="10830" y="7080"/>
                      </a:cubicBezTo>
                      <a:cubicBezTo>
                        <a:pt x="11103" y="7095"/>
                        <a:pt x="11445" y="7145"/>
                        <a:pt x="11772" y="7145"/>
                      </a:cubicBezTo>
                      <a:cubicBezTo>
                        <a:pt x="12015" y="7145"/>
                        <a:pt x="12250" y="7117"/>
                        <a:pt x="12441" y="7027"/>
                      </a:cubicBezTo>
                      <a:cubicBezTo>
                        <a:pt x="12626" y="6921"/>
                        <a:pt x="12653" y="6657"/>
                        <a:pt x="12494" y="6499"/>
                      </a:cubicBezTo>
                      <a:cubicBezTo>
                        <a:pt x="12336" y="6182"/>
                        <a:pt x="12125" y="5865"/>
                        <a:pt x="11860" y="5627"/>
                      </a:cubicBezTo>
                      <a:cubicBezTo>
                        <a:pt x="11543" y="5284"/>
                        <a:pt x="11200" y="4940"/>
                        <a:pt x="10857" y="4650"/>
                      </a:cubicBezTo>
                      <a:cubicBezTo>
                        <a:pt x="10143" y="4016"/>
                        <a:pt x="9404" y="3435"/>
                        <a:pt x="8611" y="2906"/>
                      </a:cubicBezTo>
                      <a:cubicBezTo>
                        <a:pt x="7053" y="1876"/>
                        <a:pt x="5336" y="1084"/>
                        <a:pt x="3540" y="582"/>
                      </a:cubicBezTo>
                      <a:cubicBezTo>
                        <a:pt x="2510" y="238"/>
                        <a:pt x="1453" y="54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7"/>
          <p:cNvGrpSpPr/>
          <p:nvPr/>
        </p:nvGrpSpPr>
        <p:grpSpPr>
          <a:xfrm>
            <a:off x="-114050" y="-78600"/>
            <a:ext cx="9515165" cy="5491921"/>
            <a:chOff x="-114050" y="-78600"/>
            <a:chExt cx="9515165" cy="5491921"/>
          </a:xfrm>
        </p:grpSpPr>
        <p:sp>
          <p:nvSpPr>
            <p:cNvPr id="294" name="Google Shape;294;p27"/>
            <p:cNvSpPr/>
            <p:nvPr/>
          </p:nvSpPr>
          <p:spPr>
            <a:xfrm rot="-1799978" flipH="1">
              <a:off x="8268841" y="4384786"/>
              <a:ext cx="989208" cy="837324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5" name="Google Shape;295;p27"/>
            <p:cNvGrpSpPr/>
            <p:nvPr/>
          </p:nvGrpSpPr>
          <p:grpSpPr>
            <a:xfrm>
              <a:off x="-114050" y="-78600"/>
              <a:ext cx="9372100" cy="5300700"/>
              <a:chOff x="-82850" y="-95650"/>
              <a:chExt cx="9372100" cy="5300700"/>
            </a:xfrm>
          </p:grpSpPr>
          <p:sp>
            <p:nvSpPr>
              <p:cNvPr id="296" name="Google Shape;296;p27"/>
              <p:cNvSpPr/>
              <p:nvPr/>
            </p:nvSpPr>
            <p:spPr>
              <a:xfrm>
                <a:off x="8310250" y="-95650"/>
                <a:ext cx="979000" cy="969950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-82850" y="4415775"/>
                <a:ext cx="77792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31117" h="31571" extrusionOk="0">
                    <a:moveTo>
                      <a:pt x="8739" y="0"/>
                    </a:moveTo>
                    <a:cubicBezTo>
                      <a:pt x="7534" y="0"/>
                      <a:pt x="6568" y="1312"/>
                      <a:pt x="5841" y="2330"/>
                    </a:cubicBezTo>
                    <a:cubicBezTo>
                      <a:pt x="4851" y="3734"/>
                      <a:pt x="3958" y="5234"/>
                      <a:pt x="3192" y="6798"/>
                    </a:cubicBezTo>
                    <a:cubicBezTo>
                      <a:pt x="1692" y="9894"/>
                      <a:pt x="734" y="13245"/>
                      <a:pt x="351" y="16691"/>
                    </a:cubicBezTo>
                    <a:cubicBezTo>
                      <a:pt x="0" y="19691"/>
                      <a:pt x="128" y="22755"/>
                      <a:pt x="703" y="25755"/>
                    </a:cubicBezTo>
                    <a:cubicBezTo>
                      <a:pt x="511" y="26202"/>
                      <a:pt x="639" y="26713"/>
                      <a:pt x="1022" y="27000"/>
                    </a:cubicBezTo>
                    <a:cubicBezTo>
                      <a:pt x="1022" y="27064"/>
                      <a:pt x="1054" y="27159"/>
                      <a:pt x="1086" y="27223"/>
                    </a:cubicBezTo>
                    <a:cubicBezTo>
                      <a:pt x="1022" y="27574"/>
                      <a:pt x="1117" y="27957"/>
                      <a:pt x="1309" y="28244"/>
                    </a:cubicBezTo>
                    <a:cubicBezTo>
                      <a:pt x="1341" y="28340"/>
                      <a:pt x="1373" y="28404"/>
                      <a:pt x="1373" y="28500"/>
                    </a:cubicBezTo>
                    <a:cubicBezTo>
                      <a:pt x="1557" y="28869"/>
                      <a:pt x="1916" y="29107"/>
                      <a:pt x="2305" y="29107"/>
                    </a:cubicBezTo>
                    <a:cubicBezTo>
                      <a:pt x="2387" y="29107"/>
                      <a:pt x="2470" y="29096"/>
                      <a:pt x="2554" y="29074"/>
                    </a:cubicBezTo>
                    <a:cubicBezTo>
                      <a:pt x="3511" y="29393"/>
                      <a:pt x="4500" y="29649"/>
                      <a:pt x="5490" y="29840"/>
                    </a:cubicBezTo>
                    <a:cubicBezTo>
                      <a:pt x="6671" y="30127"/>
                      <a:pt x="7819" y="30415"/>
                      <a:pt x="9000" y="30638"/>
                    </a:cubicBezTo>
                    <a:cubicBezTo>
                      <a:pt x="11663" y="31189"/>
                      <a:pt x="14410" y="31571"/>
                      <a:pt x="17145" y="31571"/>
                    </a:cubicBezTo>
                    <a:cubicBezTo>
                      <a:pt x="19162" y="31571"/>
                      <a:pt x="21173" y="31363"/>
                      <a:pt x="23138" y="30861"/>
                    </a:cubicBezTo>
                    <a:cubicBezTo>
                      <a:pt x="25181" y="30319"/>
                      <a:pt x="27479" y="29521"/>
                      <a:pt x="29106" y="28149"/>
                    </a:cubicBezTo>
                    <a:cubicBezTo>
                      <a:pt x="30415" y="27032"/>
                      <a:pt x="31117" y="24798"/>
                      <a:pt x="29011" y="24032"/>
                    </a:cubicBezTo>
                    <a:cubicBezTo>
                      <a:pt x="27957" y="23744"/>
                      <a:pt x="26872" y="23489"/>
                      <a:pt x="25787" y="23361"/>
                    </a:cubicBezTo>
                    <a:cubicBezTo>
                      <a:pt x="24702" y="23138"/>
                      <a:pt x="23617" y="22979"/>
                      <a:pt x="22500" y="22883"/>
                    </a:cubicBezTo>
                    <a:cubicBezTo>
                      <a:pt x="20793" y="22688"/>
                      <a:pt x="19087" y="22604"/>
                      <a:pt x="17380" y="22604"/>
                    </a:cubicBezTo>
                    <a:cubicBezTo>
                      <a:pt x="16853" y="22604"/>
                      <a:pt x="16325" y="22612"/>
                      <a:pt x="15798" y="22627"/>
                    </a:cubicBezTo>
                    <a:cubicBezTo>
                      <a:pt x="14521" y="22659"/>
                      <a:pt x="13245" y="22755"/>
                      <a:pt x="12000" y="22883"/>
                    </a:cubicBezTo>
                    <a:cubicBezTo>
                      <a:pt x="13468" y="21734"/>
                      <a:pt x="14904" y="20585"/>
                      <a:pt x="16309" y="19308"/>
                    </a:cubicBezTo>
                    <a:cubicBezTo>
                      <a:pt x="18351" y="17457"/>
                      <a:pt x="20330" y="15479"/>
                      <a:pt x="22181" y="13436"/>
                    </a:cubicBezTo>
                    <a:cubicBezTo>
                      <a:pt x="23936" y="11489"/>
                      <a:pt x="25787" y="9447"/>
                      <a:pt x="27128" y="7213"/>
                    </a:cubicBezTo>
                    <a:cubicBezTo>
                      <a:pt x="27989" y="5745"/>
                      <a:pt x="29649" y="2170"/>
                      <a:pt x="27160" y="1309"/>
                    </a:cubicBezTo>
                    <a:cubicBezTo>
                      <a:pt x="26796" y="1184"/>
                      <a:pt x="26399" y="1135"/>
                      <a:pt x="25994" y="1135"/>
                    </a:cubicBezTo>
                    <a:cubicBezTo>
                      <a:pt x="25261" y="1135"/>
                      <a:pt x="24498" y="1292"/>
                      <a:pt x="23840" y="1436"/>
                    </a:cubicBezTo>
                    <a:cubicBezTo>
                      <a:pt x="22692" y="1692"/>
                      <a:pt x="21575" y="2106"/>
                      <a:pt x="20521" y="2617"/>
                    </a:cubicBezTo>
                    <a:cubicBezTo>
                      <a:pt x="16149" y="4819"/>
                      <a:pt x="12415" y="8553"/>
                      <a:pt x="9383" y="12319"/>
                    </a:cubicBezTo>
                    <a:cubicBezTo>
                      <a:pt x="8298" y="13628"/>
                      <a:pt x="7309" y="15032"/>
                      <a:pt x="6383" y="16468"/>
                    </a:cubicBezTo>
                    <a:cubicBezTo>
                      <a:pt x="6926" y="14904"/>
                      <a:pt x="7468" y="13372"/>
                      <a:pt x="8043" y="11808"/>
                    </a:cubicBezTo>
                    <a:lnTo>
                      <a:pt x="10341" y="5234"/>
                    </a:lnTo>
                    <a:cubicBezTo>
                      <a:pt x="10915" y="3670"/>
                      <a:pt x="11585" y="1660"/>
                      <a:pt x="9958" y="447"/>
                    </a:cubicBezTo>
                    <a:cubicBezTo>
                      <a:pt x="9527" y="132"/>
                      <a:pt x="9121" y="0"/>
                      <a:pt x="8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body" idx="1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-82831" y="4222593"/>
            <a:ext cx="9309683" cy="1025761"/>
            <a:chOff x="-82831" y="4222593"/>
            <a:chExt cx="9309683" cy="1025761"/>
          </a:xfrm>
        </p:grpSpPr>
        <p:sp>
          <p:nvSpPr>
            <p:cNvPr id="29" name="Google Shape;29;p4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" name="Google Shape;30;p4"/>
            <p:cNvGrpSpPr/>
            <p:nvPr/>
          </p:nvGrpSpPr>
          <p:grpSpPr>
            <a:xfrm rot="10800000">
              <a:off x="8229269" y="4454497"/>
              <a:ext cx="997583" cy="793857"/>
              <a:chOff x="4564125" y="690375"/>
              <a:chExt cx="750175" cy="596975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subTitle" idx="1"/>
          </p:nvPr>
        </p:nvSpPr>
        <p:spPr>
          <a:xfrm>
            <a:off x="1254788" y="287575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2"/>
          </p:nvPr>
        </p:nvSpPr>
        <p:spPr>
          <a:xfrm>
            <a:off x="1254788" y="324715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3"/>
          </p:nvPr>
        </p:nvSpPr>
        <p:spPr>
          <a:xfrm>
            <a:off x="5112413" y="287575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4"/>
          </p:nvPr>
        </p:nvSpPr>
        <p:spPr>
          <a:xfrm>
            <a:off x="5112413" y="324715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76897" y="-94052"/>
            <a:ext cx="9297797" cy="5331603"/>
            <a:chOff x="-76897" y="-94052"/>
            <a:chExt cx="9297797" cy="5331603"/>
          </a:xfrm>
        </p:grpSpPr>
        <p:grpSp>
          <p:nvGrpSpPr>
            <p:cNvPr id="40" name="Google Shape;40;p5"/>
            <p:cNvGrpSpPr/>
            <p:nvPr/>
          </p:nvGrpSpPr>
          <p:grpSpPr>
            <a:xfrm rot="10800000" flipH="1">
              <a:off x="8223351" y="-94052"/>
              <a:ext cx="997546" cy="837315"/>
              <a:chOff x="4870525" y="1747075"/>
              <a:chExt cx="513775" cy="43125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4874825" y="1747075"/>
                <a:ext cx="509475" cy="431250"/>
              </a:xfrm>
              <a:custGeom>
                <a:avLst/>
                <a:gdLst/>
                <a:ahLst/>
                <a:cxnLst/>
                <a:rect l="l" t="t" r="r" b="b"/>
                <a:pathLst>
                  <a:path w="20379" h="17250" extrusionOk="0">
                    <a:moveTo>
                      <a:pt x="19798" y="6076"/>
                    </a:moveTo>
                    <a:lnTo>
                      <a:pt x="19798" y="6076"/>
                    </a:lnTo>
                    <a:cubicBezTo>
                      <a:pt x="19639" y="6763"/>
                      <a:pt x="19428" y="7423"/>
                      <a:pt x="19164" y="8084"/>
                    </a:cubicBezTo>
                    <a:cubicBezTo>
                      <a:pt x="18767" y="8982"/>
                      <a:pt x="18266" y="9801"/>
                      <a:pt x="17684" y="10593"/>
                    </a:cubicBezTo>
                    <a:cubicBezTo>
                      <a:pt x="16311" y="12284"/>
                      <a:pt x="14673" y="13736"/>
                      <a:pt x="12824" y="14872"/>
                    </a:cubicBezTo>
                    <a:cubicBezTo>
                      <a:pt x="12454" y="15110"/>
                      <a:pt x="12058" y="15348"/>
                      <a:pt x="11688" y="15585"/>
                    </a:cubicBezTo>
                    <a:cubicBezTo>
                      <a:pt x="14039" y="13261"/>
                      <a:pt x="16232" y="10778"/>
                      <a:pt x="18266" y="8137"/>
                    </a:cubicBezTo>
                    <a:cubicBezTo>
                      <a:pt x="18767" y="7476"/>
                      <a:pt x="19296" y="6763"/>
                      <a:pt x="19798" y="6076"/>
                    </a:cubicBezTo>
                    <a:close/>
                    <a:moveTo>
                      <a:pt x="8624" y="1216"/>
                    </a:moveTo>
                    <a:cubicBezTo>
                      <a:pt x="9787" y="2880"/>
                      <a:pt x="10605" y="4756"/>
                      <a:pt x="11028" y="6737"/>
                    </a:cubicBezTo>
                    <a:lnTo>
                      <a:pt x="11028" y="6763"/>
                    </a:lnTo>
                    <a:cubicBezTo>
                      <a:pt x="11477" y="8955"/>
                      <a:pt x="11398" y="11227"/>
                      <a:pt x="10817" y="13393"/>
                    </a:cubicBezTo>
                    <a:cubicBezTo>
                      <a:pt x="10658" y="14001"/>
                      <a:pt x="10447" y="14582"/>
                      <a:pt x="10236" y="15163"/>
                    </a:cubicBezTo>
                    <a:cubicBezTo>
                      <a:pt x="10130" y="15374"/>
                      <a:pt x="10024" y="15585"/>
                      <a:pt x="9919" y="15823"/>
                    </a:cubicBezTo>
                    <a:cubicBezTo>
                      <a:pt x="9998" y="13974"/>
                      <a:pt x="9971" y="12152"/>
                      <a:pt x="9839" y="10329"/>
                    </a:cubicBezTo>
                    <a:cubicBezTo>
                      <a:pt x="9707" y="8216"/>
                      <a:pt x="9470" y="6076"/>
                      <a:pt x="9126" y="3990"/>
                    </a:cubicBezTo>
                    <a:cubicBezTo>
                      <a:pt x="8994" y="3065"/>
                      <a:pt x="8809" y="2141"/>
                      <a:pt x="8624" y="1216"/>
                    </a:cubicBezTo>
                    <a:close/>
                    <a:moveTo>
                      <a:pt x="885" y="9669"/>
                    </a:moveTo>
                    <a:lnTo>
                      <a:pt x="885" y="9669"/>
                    </a:lnTo>
                    <a:cubicBezTo>
                      <a:pt x="1360" y="9906"/>
                      <a:pt x="1862" y="10144"/>
                      <a:pt x="2311" y="10408"/>
                    </a:cubicBezTo>
                    <a:cubicBezTo>
                      <a:pt x="4345" y="11544"/>
                      <a:pt x="6168" y="13076"/>
                      <a:pt x="7673" y="14872"/>
                    </a:cubicBezTo>
                    <a:cubicBezTo>
                      <a:pt x="7928" y="15203"/>
                      <a:pt x="8182" y="15533"/>
                      <a:pt x="8436" y="15888"/>
                    </a:cubicBezTo>
                    <a:lnTo>
                      <a:pt x="8436" y="15888"/>
                    </a:lnTo>
                    <a:cubicBezTo>
                      <a:pt x="8168" y="15687"/>
                      <a:pt x="7919" y="15464"/>
                      <a:pt x="7647" y="15242"/>
                    </a:cubicBezTo>
                    <a:lnTo>
                      <a:pt x="5877" y="13789"/>
                    </a:lnTo>
                    <a:cubicBezTo>
                      <a:pt x="4689" y="12838"/>
                      <a:pt x="3526" y="11861"/>
                      <a:pt x="2364" y="10884"/>
                    </a:cubicBezTo>
                    <a:cubicBezTo>
                      <a:pt x="1889" y="10487"/>
                      <a:pt x="1387" y="10065"/>
                      <a:pt x="885" y="9669"/>
                    </a:cubicBezTo>
                    <a:close/>
                    <a:moveTo>
                      <a:pt x="19322" y="5839"/>
                    </a:moveTo>
                    <a:lnTo>
                      <a:pt x="19322" y="5839"/>
                    </a:lnTo>
                    <a:cubicBezTo>
                      <a:pt x="17235" y="8744"/>
                      <a:pt x="14964" y="11518"/>
                      <a:pt x="12507" y="14133"/>
                    </a:cubicBezTo>
                    <a:cubicBezTo>
                      <a:pt x="11900" y="14767"/>
                      <a:pt x="11292" y="15400"/>
                      <a:pt x="10711" y="16034"/>
                    </a:cubicBezTo>
                    <a:cubicBezTo>
                      <a:pt x="11371" y="14529"/>
                      <a:pt x="12190" y="13102"/>
                      <a:pt x="13141" y="11782"/>
                    </a:cubicBezTo>
                    <a:cubicBezTo>
                      <a:pt x="14330" y="10118"/>
                      <a:pt x="15730" y="8612"/>
                      <a:pt x="17288" y="7318"/>
                    </a:cubicBezTo>
                    <a:cubicBezTo>
                      <a:pt x="17949" y="6789"/>
                      <a:pt x="18609" y="6288"/>
                      <a:pt x="19322" y="5839"/>
                    </a:cubicBezTo>
                    <a:close/>
                    <a:moveTo>
                      <a:pt x="1070" y="10223"/>
                    </a:moveTo>
                    <a:lnTo>
                      <a:pt x="1070" y="10223"/>
                    </a:lnTo>
                    <a:cubicBezTo>
                      <a:pt x="1942" y="10989"/>
                      <a:pt x="2840" y="11676"/>
                      <a:pt x="3685" y="12416"/>
                    </a:cubicBezTo>
                    <a:cubicBezTo>
                      <a:pt x="4847" y="13393"/>
                      <a:pt x="6009" y="14397"/>
                      <a:pt x="7172" y="15348"/>
                    </a:cubicBezTo>
                    <a:lnTo>
                      <a:pt x="8122" y="16166"/>
                    </a:lnTo>
                    <a:lnTo>
                      <a:pt x="8281" y="16299"/>
                    </a:lnTo>
                    <a:cubicBezTo>
                      <a:pt x="7938" y="16166"/>
                      <a:pt x="7647" y="16034"/>
                      <a:pt x="7356" y="15876"/>
                    </a:cubicBezTo>
                    <a:cubicBezTo>
                      <a:pt x="5190" y="14819"/>
                      <a:pt x="3289" y="13235"/>
                      <a:pt x="1836" y="11306"/>
                    </a:cubicBezTo>
                    <a:cubicBezTo>
                      <a:pt x="1572" y="10963"/>
                      <a:pt x="1308" y="10593"/>
                      <a:pt x="1070" y="10223"/>
                    </a:cubicBezTo>
                    <a:close/>
                    <a:moveTo>
                      <a:pt x="8255" y="1507"/>
                    </a:moveTo>
                    <a:cubicBezTo>
                      <a:pt x="9047" y="5337"/>
                      <a:pt x="9470" y="9272"/>
                      <a:pt x="9575" y="13208"/>
                    </a:cubicBezTo>
                    <a:cubicBezTo>
                      <a:pt x="9575" y="14317"/>
                      <a:pt x="9549" y="15427"/>
                      <a:pt x="9549" y="16563"/>
                    </a:cubicBezTo>
                    <a:lnTo>
                      <a:pt x="9575" y="16563"/>
                    </a:lnTo>
                    <a:lnTo>
                      <a:pt x="9522" y="16668"/>
                    </a:lnTo>
                    <a:cubicBezTo>
                      <a:pt x="8413" y="14793"/>
                      <a:pt x="7647" y="12733"/>
                      <a:pt x="7251" y="10567"/>
                    </a:cubicBezTo>
                    <a:cubicBezTo>
                      <a:pt x="6881" y="8348"/>
                      <a:pt x="6960" y="6076"/>
                      <a:pt x="7489" y="3884"/>
                    </a:cubicBezTo>
                    <a:cubicBezTo>
                      <a:pt x="7621" y="3250"/>
                      <a:pt x="7806" y="2642"/>
                      <a:pt x="8017" y="2035"/>
                    </a:cubicBezTo>
                    <a:cubicBezTo>
                      <a:pt x="8096" y="1850"/>
                      <a:pt x="8175" y="1665"/>
                      <a:pt x="8255" y="1507"/>
                    </a:cubicBezTo>
                    <a:close/>
                    <a:moveTo>
                      <a:pt x="8481" y="1"/>
                    </a:moveTo>
                    <a:cubicBezTo>
                      <a:pt x="8430" y="1"/>
                      <a:pt x="8378" y="17"/>
                      <a:pt x="8334" y="54"/>
                    </a:cubicBezTo>
                    <a:cubicBezTo>
                      <a:pt x="8307" y="107"/>
                      <a:pt x="8255" y="159"/>
                      <a:pt x="8228" y="186"/>
                    </a:cubicBezTo>
                    <a:cubicBezTo>
                      <a:pt x="8096" y="186"/>
                      <a:pt x="7990" y="318"/>
                      <a:pt x="8017" y="476"/>
                    </a:cubicBezTo>
                    <a:lnTo>
                      <a:pt x="8017" y="529"/>
                    </a:lnTo>
                    <a:cubicBezTo>
                      <a:pt x="7832" y="873"/>
                      <a:pt x="7673" y="1242"/>
                      <a:pt x="7541" y="1612"/>
                    </a:cubicBezTo>
                    <a:cubicBezTo>
                      <a:pt x="7330" y="2167"/>
                      <a:pt x="7145" y="2722"/>
                      <a:pt x="6987" y="3276"/>
                    </a:cubicBezTo>
                    <a:cubicBezTo>
                      <a:pt x="6089" y="6684"/>
                      <a:pt x="6247" y="10276"/>
                      <a:pt x="7436" y="13604"/>
                    </a:cubicBezTo>
                    <a:cubicBezTo>
                      <a:pt x="7515" y="13842"/>
                      <a:pt x="7621" y="14053"/>
                      <a:pt x="7726" y="14291"/>
                    </a:cubicBezTo>
                    <a:cubicBezTo>
                      <a:pt x="6326" y="12653"/>
                      <a:pt x="4636" y="11253"/>
                      <a:pt x="2760" y="10170"/>
                    </a:cubicBezTo>
                    <a:cubicBezTo>
                      <a:pt x="1994" y="9695"/>
                      <a:pt x="1202" y="9325"/>
                      <a:pt x="357" y="9035"/>
                    </a:cubicBezTo>
                    <a:lnTo>
                      <a:pt x="277" y="9035"/>
                    </a:lnTo>
                    <a:cubicBezTo>
                      <a:pt x="251" y="9008"/>
                      <a:pt x="218" y="8996"/>
                      <a:pt x="187" y="8996"/>
                    </a:cubicBezTo>
                    <a:cubicBezTo>
                      <a:pt x="93" y="8996"/>
                      <a:pt x="0" y="9095"/>
                      <a:pt x="40" y="9193"/>
                    </a:cubicBezTo>
                    <a:cubicBezTo>
                      <a:pt x="145" y="9589"/>
                      <a:pt x="304" y="9959"/>
                      <a:pt x="542" y="10303"/>
                    </a:cubicBezTo>
                    <a:cubicBezTo>
                      <a:pt x="726" y="10672"/>
                      <a:pt x="964" y="11016"/>
                      <a:pt x="1202" y="11333"/>
                    </a:cubicBezTo>
                    <a:cubicBezTo>
                      <a:pt x="1677" y="12019"/>
                      <a:pt x="2206" y="12653"/>
                      <a:pt x="2787" y="13235"/>
                    </a:cubicBezTo>
                    <a:cubicBezTo>
                      <a:pt x="3949" y="14423"/>
                      <a:pt x="5296" y="15427"/>
                      <a:pt x="6775" y="16193"/>
                    </a:cubicBezTo>
                    <a:cubicBezTo>
                      <a:pt x="7172" y="16404"/>
                      <a:pt x="7594" y="16589"/>
                      <a:pt x="8017" y="16748"/>
                    </a:cubicBezTo>
                    <a:cubicBezTo>
                      <a:pt x="8466" y="16959"/>
                      <a:pt x="8915" y="17091"/>
                      <a:pt x="9390" y="17197"/>
                    </a:cubicBezTo>
                    <a:cubicBezTo>
                      <a:pt x="9417" y="17210"/>
                      <a:pt x="9437" y="17216"/>
                      <a:pt x="9456" y="17216"/>
                    </a:cubicBezTo>
                    <a:cubicBezTo>
                      <a:pt x="9476" y="17216"/>
                      <a:pt x="9496" y="17210"/>
                      <a:pt x="9522" y="17197"/>
                    </a:cubicBezTo>
                    <a:lnTo>
                      <a:pt x="9575" y="17223"/>
                    </a:lnTo>
                    <a:cubicBezTo>
                      <a:pt x="9628" y="17249"/>
                      <a:pt x="9655" y="17249"/>
                      <a:pt x="9707" y="17249"/>
                    </a:cubicBezTo>
                    <a:lnTo>
                      <a:pt x="9919" y="17170"/>
                    </a:lnTo>
                    <a:cubicBezTo>
                      <a:pt x="9955" y="17207"/>
                      <a:pt x="10009" y="17227"/>
                      <a:pt x="10062" y="17227"/>
                    </a:cubicBezTo>
                    <a:cubicBezTo>
                      <a:pt x="10122" y="17227"/>
                      <a:pt x="10181" y="17200"/>
                      <a:pt x="10209" y="17144"/>
                    </a:cubicBezTo>
                    <a:lnTo>
                      <a:pt x="10262" y="17012"/>
                    </a:lnTo>
                    <a:cubicBezTo>
                      <a:pt x="10605" y="16853"/>
                      <a:pt x="10949" y="16642"/>
                      <a:pt x="11266" y="16457"/>
                    </a:cubicBezTo>
                    <a:cubicBezTo>
                      <a:pt x="11794" y="16140"/>
                      <a:pt x="12296" y="15850"/>
                      <a:pt x="12798" y="15533"/>
                    </a:cubicBezTo>
                    <a:cubicBezTo>
                      <a:pt x="13802" y="14899"/>
                      <a:pt x="14779" y="14212"/>
                      <a:pt x="15677" y="13446"/>
                    </a:cubicBezTo>
                    <a:cubicBezTo>
                      <a:pt x="17315" y="12125"/>
                      <a:pt x="18609" y="10487"/>
                      <a:pt x="19533" y="8612"/>
                    </a:cubicBezTo>
                    <a:cubicBezTo>
                      <a:pt x="20035" y="7582"/>
                      <a:pt x="20326" y="6446"/>
                      <a:pt x="20379" y="5310"/>
                    </a:cubicBezTo>
                    <a:cubicBezTo>
                      <a:pt x="20379" y="5205"/>
                      <a:pt x="20326" y="5125"/>
                      <a:pt x="20247" y="5099"/>
                    </a:cubicBezTo>
                    <a:cubicBezTo>
                      <a:pt x="20227" y="4959"/>
                      <a:pt x="20117" y="4850"/>
                      <a:pt x="19996" y="4850"/>
                    </a:cubicBezTo>
                    <a:cubicBezTo>
                      <a:pt x="19956" y="4850"/>
                      <a:pt x="19916" y="4862"/>
                      <a:pt x="19877" y="4888"/>
                    </a:cubicBezTo>
                    <a:cubicBezTo>
                      <a:pt x="16258" y="7027"/>
                      <a:pt x="13300" y="10118"/>
                      <a:pt x="11292" y="13789"/>
                    </a:cubicBezTo>
                    <a:lnTo>
                      <a:pt x="11213" y="13895"/>
                    </a:lnTo>
                    <a:cubicBezTo>
                      <a:pt x="11530" y="12838"/>
                      <a:pt x="11741" y="11729"/>
                      <a:pt x="11820" y="10620"/>
                    </a:cubicBezTo>
                    <a:cubicBezTo>
                      <a:pt x="12085" y="6922"/>
                      <a:pt x="10949" y="3276"/>
                      <a:pt x="8677" y="371"/>
                    </a:cubicBezTo>
                    <a:cubicBezTo>
                      <a:pt x="8677" y="318"/>
                      <a:pt x="8704" y="292"/>
                      <a:pt x="8704" y="265"/>
                    </a:cubicBezTo>
                    <a:cubicBezTo>
                      <a:pt x="8742" y="112"/>
                      <a:pt x="8614" y="1"/>
                      <a:pt x="8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4870525" y="1797925"/>
                <a:ext cx="1387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8182" extrusionOk="0">
                    <a:moveTo>
                      <a:pt x="582" y="873"/>
                    </a:moveTo>
                    <a:lnTo>
                      <a:pt x="582" y="873"/>
                    </a:lnTo>
                    <a:cubicBezTo>
                      <a:pt x="1295" y="1850"/>
                      <a:pt x="2034" y="2880"/>
                      <a:pt x="2695" y="3937"/>
                    </a:cubicBezTo>
                    <a:cubicBezTo>
                      <a:pt x="3064" y="4518"/>
                      <a:pt x="3434" y="5099"/>
                      <a:pt x="3778" y="5706"/>
                    </a:cubicBezTo>
                    <a:cubicBezTo>
                      <a:pt x="3963" y="6023"/>
                      <a:pt x="4121" y="6340"/>
                      <a:pt x="4306" y="6657"/>
                    </a:cubicBezTo>
                    <a:lnTo>
                      <a:pt x="4517" y="7080"/>
                    </a:lnTo>
                    <a:cubicBezTo>
                      <a:pt x="4359" y="6921"/>
                      <a:pt x="4174" y="6789"/>
                      <a:pt x="4015" y="6631"/>
                    </a:cubicBezTo>
                    <a:cubicBezTo>
                      <a:pt x="3566" y="6208"/>
                      <a:pt x="3170" y="5733"/>
                      <a:pt x="2800" y="5257"/>
                    </a:cubicBezTo>
                    <a:cubicBezTo>
                      <a:pt x="2034" y="4280"/>
                      <a:pt x="1427" y="3197"/>
                      <a:pt x="978" y="2035"/>
                    </a:cubicBezTo>
                    <a:cubicBezTo>
                      <a:pt x="872" y="1718"/>
                      <a:pt x="740" y="1401"/>
                      <a:pt x="661" y="1084"/>
                    </a:cubicBezTo>
                    <a:lnTo>
                      <a:pt x="582" y="873"/>
                    </a:lnTo>
                    <a:close/>
                    <a:moveTo>
                      <a:pt x="1110" y="1084"/>
                    </a:moveTo>
                    <a:cubicBezTo>
                      <a:pt x="1242" y="1190"/>
                      <a:pt x="1400" y="1295"/>
                      <a:pt x="1532" y="1401"/>
                    </a:cubicBezTo>
                    <a:cubicBezTo>
                      <a:pt x="2008" y="1771"/>
                      <a:pt x="2457" y="2193"/>
                      <a:pt x="2853" y="2642"/>
                    </a:cubicBezTo>
                    <a:cubicBezTo>
                      <a:pt x="3646" y="3567"/>
                      <a:pt x="4253" y="4623"/>
                      <a:pt x="4649" y="5759"/>
                    </a:cubicBezTo>
                    <a:cubicBezTo>
                      <a:pt x="4781" y="6208"/>
                      <a:pt x="4887" y="6631"/>
                      <a:pt x="4993" y="7080"/>
                    </a:cubicBezTo>
                    <a:lnTo>
                      <a:pt x="4887" y="6921"/>
                    </a:lnTo>
                    <a:cubicBezTo>
                      <a:pt x="4808" y="6763"/>
                      <a:pt x="4702" y="6604"/>
                      <a:pt x="4623" y="6472"/>
                    </a:cubicBezTo>
                    <a:cubicBezTo>
                      <a:pt x="4438" y="6155"/>
                      <a:pt x="4253" y="5838"/>
                      <a:pt x="4068" y="5521"/>
                    </a:cubicBezTo>
                    <a:cubicBezTo>
                      <a:pt x="3725" y="4914"/>
                      <a:pt x="3355" y="4306"/>
                      <a:pt x="2959" y="3725"/>
                    </a:cubicBezTo>
                    <a:cubicBezTo>
                      <a:pt x="2378" y="2801"/>
                      <a:pt x="1770" y="1929"/>
                      <a:pt x="1110" y="1084"/>
                    </a:cubicBezTo>
                    <a:close/>
                    <a:moveTo>
                      <a:pt x="265" y="1"/>
                    </a:moveTo>
                    <a:cubicBezTo>
                      <a:pt x="106" y="1"/>
                      <a:pt x="0" y="133"/>
                      <a:pt x="53" y="291"/>
                    </a:cubicBezTo>
                    <a:cubicBezTo>
                      <a:pt x="27" y="529"/>
                      <a:pt x="53" y="767"/>
                      <a:pt x="132" y="1005"/>
                    </a:cubicBezTo>
                    <a:cubicBezTo>
                      <a:pt x="212" y="1322"/>
                      <a:pt x="317" y="1639"/>
                      <a:pt x="423" y="1956"/>
                    </a:cubicBezTo>
                    <a:cubicBezTo>
                      <a:pt x="634" y="2563"/>
                      <a:pt x="898" y="3144"/>
                      <a:pt x="1189" y="3725"/>
                    </a:cubicBezTo>
                    <a:cubicBezTo>
                      <a:pt x="1797" y="4835"/>
                      <a:pt x="2563" y="5891"/>
                      <a:pt x="3487" y="6789"/>
                    </a:cubicBezTo>
                    <a:cubicBezTo>
                      <a:pt x="3989" y="7318"/>
                      <a:pt x="4544" y="7793"/>
                      <a:pt x="5178" y="8163"/>
                    </a:cubicBezTo>
                    <a:cubicBezTo>
                      <a:pt x="5208" y="8176"/>
                      <a:pt x="5238" y="8182"/>
                      <a:pt x="5266" y="8182"/>
                    </a:cubicBezTo>
                    <a:cubicBezTo>
                      <a:pt x="5408" y="8182"/>
                      <a:pt x="5508" y="8031"/>
                      <a:pt x="5442" y="7899"/>
                    </a:cubicBezTo>
                    <a:cubicBezTo>
                      <a:pt x="5521" y="7872"/>
                      <a:pt x="5547" y="7793"/>
                      <a:pt x="5547" y="7740"/>
                    </a:cubicBezTo>
                    <a:cubicBezTo>
                      <a:pt x="5468" y="6446"/>
                      <a:pt x="5098" y="5204"/>
                      <a:pt x="4464" y="4095"/>
                    </a:cubicBezTo>
                    <a:cubicBezTo>
                      <a:pt x="3883" y="2959"/>
                      <a:pt x="3064" y="1956"/>
                      <a:pt x="2061" y="1110"/>
                    </a:cubicBezTo>
                    <a:cubicBezTo>
                      <a:pt x="1797" y="899"/>
                      <a:pt x="1506" y="688"/>
                      <a:pt x="1215" y="476"/>
                    </a:cubicBezTo>
                    <a:cubicBezTo>
                      <a:pt x="951" y="291"/>
                      <a:pt x="582" y="1"/>
                      <a:pt x="2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3" name="Google Shape;43;p5"/>
            <p:cNvSpPr/>
            <p:nvPr/>
          </p:nvSpPr>
          <p:spPr>
            <a:xfrm flipH="1">
              <a:off x="-76897" y="4430252"/>
              <a:ext cx="845328" cy="807299"/>
            </a:xfrm>
            <a:custGeom>
              <a:avLst/>
              <a:gdLst/>
              <a:ahLst/>
              <a:cxnLst/>
              <a:rect l="l" t="t" r="r" b="b"/>
              <a:pathLst>
                <a:path w="6224" h="5944" extrusionOk="0">
                  <a:moveTo>
                    <a:pt x="4787" y="1"/>
                  </a:moveTo>
                  <a:cubicBezTo>
                    <a:pt x="4628" y="1"/>
                    <a:pt x="4484" y="81"/>
                    <a:pt x="4436" y="288"/>
                  </a:cubicBezTo>
                  <a:cubicBezTo>
                    <a:pt x="4404" y="480"/>
                    <a:pt x="4372" y="703"/>
                    <a:pt x="4372" y="926"/>
                  </a:cubicBezTo>
                  <a:cubicBezTo>
                    <a:pt x="4372" y="1118"/>
                    <a:pt x="4340" y="1341"/>
                    <a:pt x="4340" y="1565"/>
                  </a:cubicBezTo>
                  <a:cubicBezTo>
                    <a:pt x="4309" y="1980"/>
                    <a:pt x="4340" y="2426"/>
                    <a:pt x="4404" y="2873"/>
                  </a:cubicBezTo>
                  <a:cubicBezTo>
                    <a:pt x="4436" y="3097"/>
                    <a:pt x="4468" y="3352"/>
                    <a:pt x="4532" y="3607"/>
                  </a:cubicBezTo>
                  <a:cubicBezTo>
                    <a:pt x="4277" y="3320"/>
                    <a:pt x="4021" y="3065"/>
                    <a:pt x="3734" y="2809"/>
                  </a:cubicBezTo>
                  <a:cubicBezTo>
                    <a:pt x="3351" y="2458"/>
                    <a:pt x="2936" y="2107"/>
                    <a:pt x="2521" y="1788"/>
                  </a:cubicBezTo>
                  <a:cubicBezTo>
                    <a:pt x="2106" y="1469"/>
                    <a:pt x="1692" y="1182"/>
                    <a:pt x="1213" y="958"/>
                  </a:cubicBezTo>
                  <a:cubicBezTo>
                    <a:pt x="1049" y="868"/>
                    <a:pt x="742" y="746"/>
                    <a:pt x="483" y="746"/>
                  </a:cubicBezTo>
                  <a:cubicBezTo>
                    <a:pt x="287" y="746"/>
                    <a:pt x="119" y="816"/>
                    <a:pt x="64" y="1022"/>
                  </a:cubicBezTo>
                  <a:cubicBezTo>
                    <a:pt x="32" y="1246"/>
                    <a:pt x="64" y="1469"/>
                    <a:pt x="160" y="1692"/>
                  </a:cubicBezTo>
                  <a:cubicBezTo>
                    <a:pt x="224" y="1884"/>
                    <a:pt x="319" y="2107"/>
                    <a:pt x="447" y="2299"/>
                  </a:cubicBezTo>
                  <a:cubicBezTo>
                    <a:pt x="989" y="3097"/>
                    <a:pt x="1692" y="3767"/>
                    <a:pt x="2521" y="4309"/>
                  </a:cubicBezTo>
                  <a:cubicBezTo>
                    <a:pt x="2809" y="4469"/>
                    <a:pt x="3096" y="4660"/>
                    <a:pt x="3383" y="4788"/>
                  </a:cubicBezTo>
                  <a:lnTo>
                    <a:pt x="2458" y="4565"/>
                  </a:lnTo>
                  <a:lnTo>
                    <a:pt x="1149" y="4246"/>
                  </a:lnTo>
                  <a:cubicBezTo>
                    <a:pt x="1001" y="4201"/>
                    <a:pt x="833" y="4157"/>
                    <a:pt x="676" y="4157"/>
                  </a:cubicBezTo>
                  <a:cubicBezTo>
                    <a:pt x="494" y="4157"/>
                    <a:pt x="326" y="4217"/>
                    <a:pt x="224" y="4405"/>
                  </a:cubicBezTo>
                  <a:cubicBezTo>
                    <a:pt x="0" y="4724"/>
                    <a:pt x="383" y="4980"/>
                    <a:pt x="638" y="5139"/>
                  </a:cubicBezTo>
                  <a:cubicBezTo>
                    <a:pt x="1532" y="5650"/>
                    <a:pt x="2521" y="5937"/>
                    <a:pt x="3511" y="5937"/>
                  </a:cubicBezTo>
                  <a:cubicBezTo>
                    <a:pt x="3589" y="5941"/>
                    <a:pt x="3667" y="5943"/>
                    <a:pt x="3744" y="5943"/>
                  </a:cubicBezTo>
                  <a:cubicBezTo>
                    <a:pt x="4265" y="5943"/>
                    <a:pt x="4766" y="5853"/>
                    <a:pt x="5266" y="5714"/>
                  </a:cubicBezTo>
                  <a:cubicBezTo>
                    <a:pt x="5292" y="5722"/>
                    <a:pt x="5317" y="5726"/>
                    <a:pt x="5342" y="5726"/>
                  </a:cubicBezTo>
                  <a:cubicBezTo>
                    <a:pt x="5408" y="5726"/>
                    <a:pt x="5466" y="5696"/>
                    <a:pt x="5489" y="5650"/>
                  </a:cubicBezTo>
                  <a:lnTo>
                    <a:pt x="5553" y="5650"/>
                  </a:lnTo>
                  <a:cubicBezTo>
                    <a:pt x="5617" y="5650"/>
                    <a:pt x="5681" y="5618"/>
                    <a:pt x="5745" y="5586"/>
                  </a:cubicBezTo>
                  <a:lnTo>
                    <a:pt x="5777" y="5554"/>
                  </a:lnTo>
                  <a:cubicBezTo>
                    <a:pt x="5872" y="5522"/>
                    <a:pt x="5904" y="5426"/>
                    <a:pt x="5872" y="5331"/>
                  </a:cubicBezTo>
                  <a:cubicBezTo>
                    <a:pt x="5936" y="5139"/>
                    <a:pt x="5968" y="4948"/>
                    <a:pt x="5968" y="4756"/>
                  </a:cubicBezTo>
                  <a:cubicBezTo>
                    <a:pt x="6000" y="4533"/>
                    <a:pt x="6032" y="4277"/>
                    <a:pt x="6064" y="4054"/>
                  </a:cubicBezTo>
                  <a:cubicBezTo>
                    <a:pt x="6223" y="3129"/>
                    <a:pt x="6128" y="2203"/>
                    <a:pt x="5872" y="1309"/>
                  </a:cubicBezTo>
                  <a:cubicBezTo>
                    <a:pt x="5745" y="895"/>
                    <a:pt x="5521" y="543"/>
                    <a:pt x="5234" y="192"/>
                  </a:cubicBezTo>
                  <a:cubicBezTo>
                    <a:pt x="5122" y="81"/>
                    <a:pt x="4947" y="1"/>
                    <a:pt x="4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" name="Google Shape;44;p5"/>
            <p:cNvGrpSpPr/>
            <p:nvPr/>
          </p:nvGrpSpPr>
          <p:grpSpPr>
            <a:xfrm>
              <a:off x="8337230" y="4430250"/>
              <a:ext cx="883670" cy="807294"/>
              <a:chOff x="8337230" y="4430250"/>
              <a:chExt cx="883670" cy="807294"/>
            </a:xfrm>
          </p:grpSpPr>
          <p:sp>
            <p:nvSpPr>
              <p:cNvPr id="45" name="Google Shape;45;p5"/>
              <p:cNvSpPr/>
              <p:nvPr/>
            </p:nvSpPr>
            <p:spPr>
              <a:xfrm flipH="1">
                <a:off x="8337230" y="4430250"/>
                <a:ext cx="883670" cy="807294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456" extrusionOk="0">
                    <a:moveTo>
                      <a:pt x="6204" y="0"/>
                    </a:moveTo>
                    <a:cubicBezTo>
                      <a:pt x="6036" y="0"/>
                      <a:pt x="5868" y="21"/>
                      <a:pt x="5713" y="58"/>
                    </a:cubicBezTo>
                    <a:cubicBezTo>
                      <a:pt x="5170" y="217"/>
                      <a:pt x="4660" y="504"/>
                      <a:pt x="4245" y="919"/>
                    </a:cubicBezTo>
                    <a:cubicBezTo>
                      <a:pt x="3606" y="1653"/>
                      <a:pt x="3064" y="2451"/>
                      <a:pt x="2713" y="3377"/>
                    </a:cubicBezTo>
                    <a:cubicBezTo>
                      <a:pt x="2681" y="3089"/>
                      <a:pt x="2649" y="2802"/>
                      <a:pt x="2617" y="2547"/>
                    </a:cubicBezTo>
                    <a:cubicBezTo>
                      <a:pt x="2585" y="2132"/>
                      <a:pt x="2458" y="1717"/>
                      <a:pt x="2266" y="1366"/>
                    </a:cubicBezTo>
                    <a:cubicBezTo>
                      <a:pt x="2071" y="1032"/>
                      <a:pt x="1730" y="843"/>
                      <a:pt x="1349" y="843"/>
                    </a:cubicBezTo>
                    <a:cubicBezTo>
                      <a:pt x="1294" y="843"/>
                      <a:pt x="1238" y="847"/>
                      <a:pt x="1181" y="855"/>
                    </a:cubicBezTo>
                    <a:cubicBezTo>
                      <a:pt x="766" y="951"/>
                      <a:pt x="447" y="1270"/>
                      <a:pt x="351" y="1685"/>
                    </a:cubicBezTo>
                    <a:cubicBezTo>
                      <a:pt x="32" y="2515"/>
                      <a:pt x="0" y="3409"/>
                      <a:pt x="287" y="4238"/>
                    </a:cubicBezTo>
                    <a:cubicBezTo>
                      <a:pt x="606" y="5196"/>
                      <a:pt x="1117" y="6089"/>
                      <a:pt x="1787" y="6823"/>
                    </a:cubicBezTo>
                    <a:cubicBezTo>
                      <a:pt x="1819" y="6855"/>
                      <a:pt x="1851" y="6887"/>
                      <a:pt x="1915" y="6919"/>
                    </a:cubicBezTo>
                    <a:cubicBezTo>
                      <a:pt x="2716" y="7931"/>
                      <a:pt x="4145" y="8456"/>
                      <a:pt x="5500" y="8456"/>
                    </a:cubicBezTo>
                    <a:cubicBezTo>
                      <a:pt x="6196" y="8456"/>
                      <a:pt x="6873" y="8318"/>
                      <a:pt x="7436" y="8036"/>
                    </a:cubicBezTo>
                    <a:cubicBezTo>
                      <a:pt x="8489" y="7557"/>
                      <a:pt x="9255" y="6409"/>
                      <a:pt x="9032" y="5228"/>
                    </a:cubicBezTo>
                    <a:cubicBezTo>
                      <a:pt x="8818" y="4107"/>
                      <a:pt x="7690" y="3901"/>
                      <a:pt x="6672" y="3901"/>
                    </a:cubicBezTo>
                    <a:cubicBezTo>
                      <a:pt x="6473" y="3901"/>
                      <a:pt x="6279" y="3909"/>
                      <a:pt x="6096" y="3919"/>
                    </a:cubicBezTo>
                    <a:lnTo>
                      <a:pt x="5936" y="3919"/>
                    </a:lnTo>
                    <a:cubicBezTo>
                      <a:pt x="6064" y="3760"/>
                      <a:pt x="6192" y="3568"/>
                      <a:pt x="6319" y="3409"/>
                    </a:cubicBezTo>
                    <a:cubicBezTo>
                      <a:pt x="6670" y="2962"/>
                      <a:pt x="6957" y="2483"/>
                      <a:pt x="7213" y="2004"/>
                    </a:cubicBezTo>
                    <a:cubicBezTo>
                      <a:pt x="7436" y="1526"/>
                      <a:pt x="7596" y="951"/>
                      <a:pt x="7277" y="472"/>
                    </a:cubicBezTo>
                    <a:cubicBezTo>
                      <a:pt x="7049" y="131"/>
                      <a:pt x="6625" y="0"/>
                      <a:pt x="6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778400" y="4795044"/>
                <a:ext cx="442500" cy="442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 panose="02000000000000000000"/>
              <a:buNone/>
              <a:defRPr sz="3600"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82831" y="-91870"/>
            <a:ext cx="9309683" cy="5327241"/>
            <a:chOff x="-82831" y="-78903"/>
            <a:chExt cx="9309683" cy="5327241"/>
          </a:xfrm>
        </p:grpSpPr>
        <p:sp>
          <p:nvSpPr>
            <p:cNvPr id="50" name="Google Shape;50;p6"/>
            <p:cNvSpPr/>
            <p:nvPr/>
          </p:nvSpPr>
          <p:spPr>
            <a:xfrm flipH="1">
              <a:off x="-82831" y="4222593"/>
              <a:ext cx="805206" cy="1025744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" name="Google Shape;51;p6"/>
            <p:cNvGrpSpPr/>
            <p:nvPr/>
          </p:nvGrpSpPr>
          <p:grpSpPr>
            <a:xfrm flipH="1">
              <a:off x="8229269" y="-78903"/>
              <a:ext cx="997583" cy="793857"/>
              <a:chOff x="4564125" y="690375"/>
              <a:chExt cx="750175" cy="596975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0" y="1314650"/>
            <a:ext cx="35748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7"/>
          <p:cNvSpPr txBox="1"/>
          <p:nvPr>
            <p:ph type="subTitle" idx="1"/>
          </p:nvPr>
        </p:nvSpPr>
        <p:spPr>
          <a:xfrm>
            <a:off x="4572000" y="2772799"/>
            <a:ext cx="35748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8229269" y="-91413"/>
            <a:ext cx="997588" cy="5326326"/>
            <a:chOff x="8229269" y="-91413"/>
            <a:chExt cx="997588" cy="5326326"/>
          </a:xfrm>
        </p:grpSpPr>
        <p:sp>
          <p:nvSpPr>
            <p:cNvPr id="58" name="Google Shape;58;p7"/>
            <p:cNvSpPr/>
            <p:nvPr/>
          </p:nvSpPr>
          <p:spPr>
            <a:xfrm rot="10800000" flipH="1">
              <a:off x="8300850" y="-91413"/>
              <a:ext cx="926007" cy="1179632"/>
            </a:xfrm>
            <a:custGeom>
              <a:avLst/>
              <a:gdLst/>
              <a:ahLst/>
              <a:cxnLst/>
              <a:rect l="l" t="t" r="r" b="b"/>
              <a:pathLst>
                <a:path w="33119" h="42190" extrusionOk="0">
                  <a:moveTo>
                    <a:pt x="10343" y="1"/>
                  </a:moveTo>
                  <a:cubicBezTo>
                    <a:pt x="7927" y="1"/>
                    <a:pt x="6518" y="2866"/>
                    <a:pt x="5968" y="5301"/>
                  </a:cubicBezTo>
                  <a:cubicBezTo>
                    <a:pt x="3689" y="15988"/>
                    <a:pt x="5832" y="27163"/>
                    <a:pt x="11935" y="36250"/>
                  </a:cubicBezTo>
                  <a:lnTo>
                    <a:pt x="4232" y="29550"/>
                  </a:lnTo>
                  <a:cubicBezTo>
                    <a:pt x="3730" y="29123"/>
                    <a:pt x="3181" y="28673"/>
                    <a:pt x="2543" y="28673"/>
                  </a:cubicBezTo>
                  <a:cubicBezTo>
                    <a:pt x="2492" y="28673"/>
                    <a:pt x="2440" y="28676"/>
                    <a:pt x="2387" y="28682"/>
                  </a:cubicBezTo>
                  <a:cubicBezTo>
                    <a:pt x="1601" y="28790"/>
                    <a:pt x="1113" y="29577"/>
                    <a:pt x="869" y="30337"/>
                  </a:cubicBezTo>
                  <a:cubicBezTo>
                    <a:pt x="1" y="33266"/>
                    <a:pt x="1601" y="36331"/>
                    <a:pt x="3391" y="38826"/>
                  </a:cubicBezTo>
                  <a:cubicBezTo>
                    <a:pt x="4232" y="39993"/>
                    <a:pt x="5127" y="41105"/>
                    <a:pt x="6049" y="42190"/>
                  </a:cubicBezTo>
                  <a:lnTo>
                    <a:pt x="33119" y="42190"/>
                  </a:lnTo>
                  <a:lnTo>
                    <a:pt x="33119" y="24098"/>
                  </a:lnTo>
                  <a:cubicBezTo>
                    <a:pt x="32278" y="24559"/>
                    <a:pt x="31546" y="25183"/>
                    <a:pt x="30949" y="25915"/>
                  </a:cubicBezTo>
                  <a:cubicBezTo>
                    <a:pt x="29267" y="28031"/>
                    <a:pt x="28643" y="30771"/>
                    <a:pt x="28264" y="33456"/>
                  </a:cubicBezTo>
                  <a:cubicBezTo>
                    <a:pt x="28237" y="25183"/>
                    <a:pt x="27369" y="16910"/>
                    <a:pt x="25633" y="8827"/>
                  </a:cubicBezTo>
                  <a:cubicBezTo>
                    <a:pt x="25334" y="7417"/>
                    <a:pt x="24765" y="5762"/>
                    <a:pt x="23381" y="5437"/>
                  </a:cubicBezTo>
                  <a:cubicBezTo>
                    <a:pt x="23206" y="5392"/>
                    <a:pt x="23036" y="5371"/>
                    <a:pt x="22871" y="5371"/>
                  </a:cubicBezTo>
                  <a:cubicBezTo>
                    <a:pt x="21125" y="5371"/>
                    <a:pt x="19990" y="7730"/>
                    <a:pt x="19693" y="9614"/>
                  </a:cubicBezTo>
                  <a:cubicBezTo>
                    <a:pt x="18770" y="15418"/>
                    <a:pt x="18879" y="21359"/>
                    <a:pt x="20045" y="27136"/>
                  </a:cubicBezTo>
                  <a:lnTo>
                    <a:pt x="14675" y="5328"/>
                  </a:lnTo>
                  <a:cubicBezTo>
                    <a:pt x="14105" y="2996"/>
                    <a:pt x="12993" y="202"/>
                    <a:pt x="10606" y="12"/>
                  </a:cubicBezTo>
                  <a:cubicBezTo>
                    <a:pt x="10517" y="5"/>
                    <a:pt x="10429" y="1"/>
                    <a:pt x="10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" name="Google Shape;59;p7"/>
            <p:cNvGrpSpPr/>
            <p:nvPr/>
          </p:nvGrpSpPr>
          <p:grpSpPr>
            <a:xfrm rot="10800000">
              <a:off x="8229269" y="4441056"/>
              <a:ext cx="997583" cy="793857"/>
              <a:chOff x="4564125" y="690375"/>
              <a:chExt cx="750175" cy="596975"/>
            </a:xfrm>
          </p:grpSpPr>
          <p:sp>
            <p:nvSpPr>
              <p:cNvPr id="60" name="Google Shape;60;p7"/>
              <p:cNvSpPr/>
              <p:nvPr/>
            </p:nvSpPr>
            <p:spPr>
              <a:xfrm>
                <a:off x="4564125" y="690375"/>
                <a:ext cx="623775" cy="596975"/>
              </a:xfrm>
              <a:custGeom>
                <a:avLst/>
                <a:gdLst/>
                <a:ahLst/>
                <a:cxnLst/>
                <a:rect l="l" t="t" r="r" b="b"/>
                <a:pathLst>
                  <a:path w="24951" h="23879" extrusionOk="0">
                    <a:moveTo>
                      <a:pt x="11668" y="778"/>
                    </a:moveTo>
                    <a:cubicBezTo>
                      <a:pt x="12542" y="778"/>
                      <a:pt x="13409" y="833"/>
                      <a:pt x="14290" y="931"/>
                    </a:cubicBezTo>
                    <a:cubicBezTo>
                      <a:pt x="16615" y="1195"/>
                      <a:pt x="18913" y="1829"/>
                      <a:pt x="21052" y="2780"/>
                    </a:cubicBezTo>
                    <a:cubicBezTo>
                      <a:pt x="21633" y="3044"/>
                      <a:pt x="22215" y="3334"/>
                      <a:pt x="22769" y="3651"/>
                    </a:cubicBezTo>
                    <a:cubicBezTo>
                      <a:pt x="21158" y="3282"/>
                      <a:pt x="19520" y="2991"/>
                      <a:pt x="17883" y="2674"/>
                    </a:cubicBezTo>
                    <a:cubicBezTo>
                      <a:pt x="15717" y="2251"/>
                      <a:pt x="13551" y="1776"/>
                      <a:pt x="11385" y="1327"/>
                    </a:cubicBezTo>
                    <a:cubicBezTo>
                      <a:pt x="10777" y="1195"/>
                      <a:pt x="10196" y="1089"/>
                      <a:pt x="9589" y="957"/>
                    </a:cubicBezTo>
                    <a:lnTo>
                      <a:pt x="9298" y="904"/>
                    </a:lnTo>
                    <a:cubicBezTo>
                      <a:pt x="9773" y="851"/>
                      <a:pt x="10275" y="825"/>
                      <a:pt x="10751" y="799"/>
                    </a:cubicBezTo>
                    <a:cubicBezTo>
                      <a:pt x="11058" y="785"/>
                      <a:pt x="11363" y="778"/>
                      <a:pt x="11668" y="778"/>
                    </a:cubicBezTo>
                    <a:close/>
                    <a:moveTo>
                      <a:pt x="9272" y="1538"/>
                    </a:moveTo>
                    <a:lnTo>
                      <a:pt x="10830" y="1829"/>
                    </a:lnTo>
                    <a:cubicBezTo>
                      <a:pt x="11913" y="2040"/>
                      <a:pt x="13022" y="2251"/>
                      <a:pt x="14132" y="2463"/>
                    </a:cubicBezTo>
                    <a:cubicBezTo>
                      <a:pt x="16298" y="2859"/>
                      <a:pt x="18464" y="3308"/>
                      <a:pt x="20656" y="3731"/>
                    </a:cubicBezTo>
                    <a:cubicBezTo>
                      <a:pt x="21581" y="3916"/>
                      <a:pt x="22505" y="4100"/>
                      <a:pt x="23430" y="4259"/>
                    </a:cubicBezTo>
                    <a:cubicBezTo>
                      <a:pt x="22789" y="4280"/>
                      <a:pt x="22147" y="4319"/>
                      <a:pt x="21506" y="4319"/>
                    </a:cubicBezTo>
                    <a:cubicBezTo>
                      <a:pt x="21355" y="4319"/>
                      <a:pt x="21204" y="4317"/>
                      <a:pt x="21052" y="4312"/>
                    </a:cubicBezTo>
                    <a:cubicBezTo>
                      <a:pt x="19917" y="4285"/>
                      <a:pt x="18781" y="4206"/>
                      <a:pt x="17645" y="4048"/>
                    </a:cubicBezTo>
                    <a:cubicBezTo>
                      <a:pt x="15400" y="3757"/>
                      <a:pt x="13181" y="3176"/>
                      <a:pt x="11068" y="2331"/>
                    </a:cubicBezTo>
                    <a:cubicBezTo>
                      <a:pt x="10460" y="2093"/>
                      <a:pt x="9879" y="1802"/>
                      <a:pt x="9272" y="1538"/>
                    </a:cubicBezTo>
                    <a:close/>
                    <a:moveTo>
                      <a:pt x="7449" y="1327"/>
                    </a:moveTo>
                    <a:cubicBezTo>
                      <a:pt x="10196" y="2938"/>
                      <a:pt x="12600" y="5051"/>
                      <a:pt x="14607" y="7561"/>
                    </a:cubicBezTo>
                    <a:cubicBezTo>
                      <a:pt x="16641" y="10149"/>
                      <a:pt x="18147" y="13108"/>
                      <a:pt x="19018" y="16304"/>
                    </a:cubicBezTo>
                    <a:cubicBezTo>
                      <a:pt x="19256" y="17202"/>
                      <a:pt x="19441" y="18100"/>
                      <a:pt x="19600" y="19024"/>
                    </a:cubicBezTo>
                    <a:cubicBezTo>
                      <a:pt x="19626" y="19315"/>
                      <a:pt x="19679" y="19606"/>
                      <a:pt x="19705" y="19896"/>
                    </a:cubicBezTo>
                    <a:cubicBezTo>
                      <a:pt x="15981" y="15485"/>
                      <a:pt x="12679" y="10783"/>
                      <a:pt x="9800" y="5791"/>
                    </a:cubicBezTo>
                    <a:cubicBezTo>
                      <a:pt x="9007" y="4365"/>
                      <a:pt x="8241" y="2938"/>
                      <a:pt x="7449" y="1485"/>
                    </a:cubicBezTo>
                    <a:lnTo>
                      <a:pt x="7449" y="1327"/>
                    </a:lnTo>
                    <a:close/>
                    <a:moveTo>
                      <a:pt x="7502" y="2753"/>
                    </a:moveTo>
                    <a:lnTo>
                      <a:pt x="7502" y="2753"/>
                    </a:lnTo>
                    <a:cubicBezTo>
                      <a:pt x="8690" y="5131"/>
                      <a:pt x="10011" y="7455"/>
                      <a:pt x="11438" y="9727"/>
                    </a:cubicBezTo>
                    <a:cubicBezTo>
                      <a:pt x="13102" y="12342"/>
                      <a:pt x="14898" y="14904"/>
                      <a:pt x="16826" y="17360"/>
                    </a:cubicBezTo>
                    <a:cubicBezTo>
                      <a:pt x="17645" y="18443"/>
                      <a:pt x="18517" y="19500"/>
                      <a:pt x="19415" y="20530"/>
                    </a:cubicBezTo>
                    <a:cubicBezTo>
                      <a:pt x="16720" y="19236"/>
                      <a:pt x="14343" y="17387"/>
                      <a:pt x="12441" y="15115"/>
                    </a:cubicBezTo>
                    <a:cubicBezTo>
                      <a:pt x="10328" y="12579"/>
                      <a:pt x="8823" y="9621"/>
                      <a:pt x="8057" y="6425"/>
                    </a:cubicBezTo>
                    <a:cubicBezTo>
                      <a:pt x="7845" y="5553"/>
                      <a:pt x="7687" y="4682"/>
                      <a:pt x="7581" y="3783"/>
                    </a:cubicBezTo>
                    <a:cubicBezTo>
                      <a:pt x="7555" y="3440"/>
                      <a:pt x="7528" y="3097"/>
                      <a:pt x="7502" y="2753"/>
                    </a:cubicBezTo>
                    <a:close/>
                    <a:moveTo>
                      <a:pt x="6366" y="2938"/>
                    </a:moveTo>
                    <a:lnTo>
                      <a:pt x="6366" y="2938"/>
                    </a:lnTo>
                    <a:cubicBezTo>
                      <a:pt x="6551" y="5342"/>
                      <a:pt x="6498" y="7772"/>
                      <a:pt x="6208" y="10149"/>
                    </a:cubicBezTo>
                    <a:cubicBezTo>
                      <a:pt x="5864" y="13108"/>
                      <a:pt x="5098" y="16013"/>
                      <a:pt x="3989" y="18760"/>
                    </a:cubicBezTo>
                    <a:cubicBezTo>
                      <a:pt x="3540" y="19896"/>
                      <a:pt x="3011" y="21006"/>
                      <a:pt x="2404" y="22062"/>
                    </a:cubicBezTo>
                    <a:cubicBezTo>
                      <a:pt x="3064" y="16885"/>
                      <a:pt x="4068" y="11734"/>
                      <a:pt x="5389" y="6663"/>
                    </a:cubicBezTo>
                    <a:cubicBezTo>
                      <a:pt x="5706" y="5421"/>
                      <a:pt x="6023" y="4180"/>
                      <a:pt x="6366" y="2938"/>
                    </a:cubicBezTo>
                    <a:close/>
                    <a:moveTo>
                      <a:pt x="5415" y="4206"/>
                    </a:moveTo>
                    <a:cubicBezTo>
                      <a:pt x="3989" y="8855"/>
                      <a:pt x="2932" y="13583"/>
                      <a:pt x="2193" y="18391"/>
                    </a:cubicBezTo>
                    <a:cubicBezTo>
                      <a:pt x="2008" y="19606"/>
                      <a:pt x="1823" y="20847"/>
                      <a:pt x="1664" y="22089"/>
                    </a:cubicBezTo>
                    <a:cubicBezTo>
                      <a:pt x="1374" y="21111"/>
                      <a:pt x="1162" y="20107"/>
                      <a:pt x="1057" y="19104"/>
                    </a:cubicBezTo>
                    <a:cubicBezTo>
                      <a:pt x="951" y="17677"/>
                      <a:pt x="977" y="16251"/>
                      <a:pt x="1215" y="14851"/>
                    </a:cubicBezTo>
                    <a:cubicBezTo>
                      <a:pt x="1691" y="11681"/>
                      <a:pt x="2932" y="8723"/>
                      <a:pt x="4438" y="5923"/>
                    </a:cubicBezTo>
                    <a:cubicBezTo>
                      <a:pt x="4755" y="5342"/>
                      <a:pt x="5072" y="4761"/>
                      <a:pt x="5415" y="4206"/>
                    </a:cubicBezTo>
                    <a:close/>
                    <a:moveTo>
                      <a:pt x="11750" y="1"/>
                    </a:moveTo>
                    <a:cubicBezTo>
                      <a:pt x="11584" y="1"/>
                      <a:pt x="11419" y="3"/>
                      <a:pt x="11253" y="6"/>
                    </a:cubicBezTo>
                    <a:cubicBezTo>
                      <a:pt x="10592" y="33"/>
                      <a:pt x="9906" y="85"/>
                      <a:pt x="9245" y="165"/>
                    </a:cubicBezTo>
                    <a:cubicBezTo>
                      <a:pt x="8532" y="218"/>
                      <a:pt x="7845" y="350"/>
                      <a:pt x="7185" y="561"/>
                    </a:cubicBezTo>
                    <a:cubicBezTo>
                      <a:pt x="7106" y="561"/>
                      <a:pt x="7053" y="614"/>
                      <a:pt x="7026" y="667"/>
                    </a:cubicBezTo>
                    <a:cubicBezTo>
                      <a:pt x="7013" y="653"/>
                      <a:pt x="7000" y="647"/>
                      <a:pt x="6983" y="647"/>
                    </a:cubicBezTo>
                    <a:cubicBezTo>
                      <a:pt x="6967" y="647"/>
                      <a:pt x="6947" y="653"/>
                      <a:pt x="6921" y="667"/>
                    </a:cubicBezTo>
                    <a:cubicBezTo>
                      <a:pt x="6907" y="660"/>
                      <a:pt x="6890" y="656"/>
                      <a:pt x="6874" y="656"/>
                    </a:cubicBezTo>
                    <a:cubicBezTo>
                      <a:pt x="6829" y="656"/>
                      <a:pt x="6782" y="681"/>
                      <a:pt x="6762" y="719"/>
                    </a:cubicBezTo>
                    <a:cubicBezTo>
                      <a:pt x="6683" y="799"/>
                      <a:pt x="6604" y="878"/>
                      <a:pt x="6524" y="984"/>
                    </a:cubicBezTo>
                    <a:cubicBezTo>
                      <a:pt x="6493" y="973"/>
                      <a:pt x="6460" y="968"/>
                      <a:pt x="6428" y="968"/>
                    </a:cubicBezTo>
                    <a:cubicBezTo>
                      <a:pt x="6300" y="968"/>
                      <a:pt x="6186" y="1052"/>
                      <a:pt x="6208" y="1221"/>
                    </a:cubicBezTo>
                    <a:lnTo>
                      <a:pt x="6208" y="1406"/>
                    </a:lnTo>
                    <a:cubicBezTo>
                      <a:pt x="5891" y="1855"/>
                      <a:pt x="5600" y="2384"/>
                      <a:pt x="5309" y="2859"/>
                    </a:cubicBezTo>
                    <a:cubicBezTo>
                      <a:pt x="4860" y="3599"/>
                      <a:pt x="4411" y="4338"/>
                      <a:pt x="3989" y="5104"/>
                    </a:cubicBezTo>
                    <a:cubicBezTo>
                      <a:pt x="3117" y="6610"/>
                      <a:pt x="2377" y="8168"/>
                      <a:pt x="1743" y="9806"/>
                    </a:cubicBezTo>
                    <a:cubicBezTo>
                      <a:pt x="661" y="12606"/>
                      <a:pt x="0" y="15670"/>
                      <a:pt x="211" y="18707"/>
                    </a:cubicBezTo>
                    <a:cubicBezTo>
                      <a:pt x="291" y="20372"/>
                      <a:pt x="687" y="22036"/>
                      <a:pt x="1427" y="23541"/>
                    </a:cubicBezTo>
                    <a:cubicBezTo>
                      <a:pt x="1471" y="23651"/>
                      <a:pt x="1570" y="23706"/>
                      <a:pt x="1678" y="23706"/>
                    </a:cubicBezTo>
                    <a:cubicBezTo>
                      <a:pt x="1699" y="23706"/>
                      <a:pt x="1721" y="23704"/>
                      <a:pt x="1743" y="23700"/>
                    </a:cubicBezTo>
                    <a:cubicBezTo>
                      <a:pt x="1823" y="23819"/>
                      <a:pt x="1948" y="23878"/>
                      <a:pt x="2074" y="23878"/>
                    </a:cubicBezTo>
                    <a:cubicBezTo>
                      <a:pt x="2199" y="23878"/>
                      <a:pt x="2325" y="23819"/>
                      <a:pt x="2404" y="23700"/>
                    </a:cubicBezTo>
                    <a:cubicBezTo>
                      <a:pt x="5521" y="18417"/>
                      <a:pt x="7158" y="12394"/>
                      <a:pt x="7158" y="6266"/>
                    </a:cubicBezTo>
                    <a:lnTo>
                      <a:pt x="7158" y="6081"/>
                    </a:lnTo>
                    <a:cubicBezTo>
                      <a:pt x="7502" y="7666"/>
                      <a:pt x="8004" y="9198"/>
                      <a:pt x="8690" y="10704"/>
                    </a:cubicBezTo>
                    <a:cubicBezTo>
                      <a:pt x="10117" y="13821"/>
                      <a:pt x="12256" y="16568"/>
                      <a:pt x="14951" y="18681"/>
                    </a:cubicBezTo>
                    <a:cubicBezTo>
                      <a:pt x="16456" y="19896"/>
                      <a:pt x="18120" y="20900"/>
                      <a:pt x="19917" y="21666"/>
                    </a:cubicBezTo>
                    <a:cubicBezTo>
                      <a:pt x="19917" y="21719"/>
                      <a:pt x="19917" y="21745"/>
                      <a:pt x="19943" y="21798"/>
                    </a:cubicBezTo>
                    <a:cubicBezTo>
                      <a:pt x="19996" y="21943"/>
                      <a:pt x="20121" y="22016"/>
                      <a:pt x="20247" y="22016"/>
                    </a:cubicBezTo>
                    <a:cubicBezTo>
                      <a:pt x="20372" y="22016"/>
                      <a:pt x="20498" y="21943"/>
                      <a:pt x="20550" y="21798"/>
                    </a:cubicBezTo>
                    <a:cubicBezTo>
                      <a:pt x="20550" y="21719"/>
                      <a:pt x="20577" y="21639"/>
                      <a:pt x="20603" y="21560"/>
                    </a:cubicBezTo>
                    <a:cubicBezTo>
                      <a:pt x="20762" y="21455"/>
                      <a:pt x="20815" y="21217"/>
                      <a:pt x="20683" y="21058"/>
                    </a:cubicBezTo>
                    <a:lnTo>
                      <a:pt x="20630" y="21006"/>
                    </a:lnTo>
                    <a:cubicBezTo>
                      <a:pt x="20630" y="20424"/>
                      <a:pt x="20577" y="19817"/>
                      <a:pt x="20471" y="19262"/>
                    </a:cubicBezTo>
                    <a:cubicBezTo>
                      <a:pt x="20366" y="18417"/>
                      <a:pt x="20207" y="17572"/>
                      <a:pt x="20022" y="16753"/>
                    </a:cubicBezTo>
                    <a:cubicBezTo>
                      <a:pt x="18781" y="11734"/>
                      <a:pt x="16060" y="7217"/>
                      <a:pt x="12204" y="3810"/>
                    </a:cubicBezTo>
                    <a:cubicBezTo>
                      <a:pt x="11939" y="3572"/>
                      <a:pt x="11649" y="3334"/>
                      <a:pt x="11358" y="3097"/>
                    </a:cubicBezTo>
                    <a:lnTo>
                      <a:pt x="11358" y="3097"/>
                    </a:lnTo>
                    <a:cubicBezTo>
                      <a:pt x="14317" y="4232"/>
                      <a:pt x="17460" y="4840"/>
                      <a:pt x="20630" y="4919"/>
                    </a:cubicBezTo>
                    <a:cubicBezTo>
                      <a:pt x="20889" y="4930"/>
                      <a:pt x="21149" y="4935"/>
                      <a:pt x="21409" y="4935"/>
                    </a:cubicBezTo>
                    <a:cubicBezTo>
                      <a:pt x="22450" y="4935"/>
                      <a:pt x="23498" y="4851"/>
                      <a:pt x="24513" y="4682"/>
                    </a:cubicBezTo>
                    <a:cubicBezTo>
                      <a:pt x="24565" y="4682"/>
                      <a:pt x="24592" y="4655"/>
                      <a:pt x="24618" y="4629"/>
                    </a:cubicBezTo>
                    <a:cubicBezTo>
                      <a:pt x="24636" y="4633"/>
                      <a:pt x="24652" y="4635"/>
                      <a:pt x="24668" y="4635"/>
                    </a:cubicBezTo>
                    <a:cubicBezTo>
                      <a:pt x="24849" y="4635"/>
                      <a:pt x="24951" y="4380"/>
                      <a:pt x="24830" y="4259"/>
                    </a:cubicBezTo>
                    <a:cubicBezTo>
                      <a:pt x="24407" y="3836"/>
                      <a:pt x="23932" y="3466"/>
                      <a:pt x="23430" y="3202"/>
                    </a:cubicBezTo>
                    <a:cubicBezTo>
                      <a:pt x="22901" y="2859"/>
                      <a:pt x="22373" y="2595"/>
                      <a:pt x="21818" y="2331"/>
                    </a:cubicBezTo>
                    <a:cubicBezTo>
                      <a:pt x="18667" y="793"/>
                      <a:pt x="15227" y="1"/>
                      <a:pt x="11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4997975" y="852300"/>
                <a:ext cx="316325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7145" extrusionOk="0">
                    <a:moveTo>
                      <a:pt x="2008" y="899"/>
                    </a:moveTo>
                    <a:lnTo>
                      <a:pt x="2008" y="899"/>
                    </a:lnTo>
                    <a:cubicBezTo>
                      <a:pt x="2351" y="978"/>
                      <a:pt x="2668" y="1057"/>
                      <a:pt x="2959" y="1137"/>
                    </a:cubicBezTo>
                    <a:cubicBezTo>
                      <a:pt x="3830" y="1374"/>
                      <a:pt x="4676" y="1691"/>
                      <a:pt x="5495" y="2035"/>
                    </a:cubicBezTo>
                    <a:cubicBezTo>
                      <a:pt x="7132" y="2774"/>
                      <a:pt x="8664" y="3752"/>
                      <a:pt x="10064" y="4914"/>
                    </a:cubicBezTo>
                    <a:cubicBezTo>
                      <a:pt x="10434" y="5231"/>
                      <a:pt x="10804" y="5574"/>
                      <a:pt x="11174" y="5891"/>
                    </a:cubicBezTo>
                    <a:lnTo>
                      <a:pt x="11411" y="6129"/>
                    </a:lnTo>
                    <a:cubicBezTo>
                      <a:pt x="9774" y="5336"/>
                      <a:pt x="8136" y="4544"/>
                      <a:pt x="6551" y="3672"/>
                    </a:cubicBezTo>
                    <a:cubicBezTo>
                      <a:pt x="5679" y="3170"/>
                      <a:pt x="4781" y="2669"/>
                      <a:pt x="3910" y="2140"/>
                    </a:cubicBezTo>
                    <a:cubicBezTo>
                      <a:pt x="3461" y="1876"/>
                      <a:pt x="3012" y="1586"/>
                      <a:pt x="2589" y="1295"/>
                    </a:cubicBezTo>
                    <a:cubicBezTo>
                      <a:pt x="2404" y="1163"/>
                      <a:pt x="2219" y="1031"/>
                      <a:pt x="2008" y="899"/>
                    </a:cubicBezTo>
                    <a:close/>
                    <a:moveTo>
                      <a:pt x="1400" y="1242"/>
                    </a:moveTo>
                    <a:lnTo>
                      <a:pt x="1638" y="1401"/>
                    </a:lnTo>
                    <a:lnTo>
                      <a:pt x="2298" y="1797"/>
                    </a:lnTo>
                    <a:cubicBezTo>
                      <a:pt x="2747" y="2087"/>
                      <a:pt x="3196" y="2352"/>
                      <a:pt x="3646" y="2616"/>
                    </a:cubicBezTo>
                    <a:cubicBezTo>
                      <a:pt x="4544" y="3170"/>
                      <a:pt x="5442" y="3672"/>
                      <a:pt x="6340" y="4174"/>
                    </a:cubicBezTo>
                    <a:cubicBezTo>
                      <a:pt x="7740" y="4914"/>
                      <a:pt x="9140" y="5627"/>
                      <a:pt x="10592" y="6261"/>
                    </a:cubicBezTo>
                    <a:cubicBezTo>
                      <a:pt x="10328" y="6234"/>
                      <a:pt x="10064" y="6182"/>
                      <a:pt x="9800" y="6155"/>
                    </a:cubicBezTo>
                    <a:cubicBezTo>
                      <a:pt x="8928" y="5997"/>
                      <a:pt x="8083" y="5759"/>
                      <a:pt x="7264" y="5442"/>
                    </a:cubicBezTo>
                    <a:cubicBezTo>
                      <a:pt x="5600" y="4808"/>
                      <a:pt x="4068" y="3884"/>
                      <a:pt x="2774" y="2695"/>
                    </a:cubicBezTo>
                    <a:cubicBezTo>
                      <a:pt x="2272" y="2246"/>
                      <a:pt x="1823" y="1770"/>
                      <a:pt x="1400" y="1242"/>
                    </a:cubicBezTo>
                    <a:close/>
                    <a:moveTo>
                      <a:pt x="370" y="1"/>
                    </a:moveTo>
                    <a:cubicBezTo>
                      <a:pt x="106" y="1"/>
                      <a:pt x="0" y="371"/>
                      <a:pt x="212" y="529"/>
                    </a:cubicBezTo>
                    <a:cubicBezTo>
                      <a:pt x="159" y="608"/>
                      <a:pt x="159" y="714"/>
                      <a:pt x="212" y="793"/>
                    </a:cubicBezTo>
                    <a:cubicBezTo>
                      <a:pt x="1136" y="2404"/>
                      <a:pt x="2642" y="3725"/>
                      <a:pt x="4147" y="4729"/>
                    </a:cubicBezTo>
                    <a:cubicBezTo>
                      <a:pt x="5706" y="5759"/>
                      <a:pt x="7476" y="6472"/>
                      <a:pt x="9325" y="6842"/>
                    </a:cubicBezTo>
                    <a:cubicBezTo>
                      <a:pt x="9826" y="6948"/>
                      <a:pt x="10328" y="7027"/>
                      <a:pt x="10830" y="7080"/>
                    </a:cubicBezTo>
                    <a:cubicBezTo>
                      <a:pt x="11103" y="7095"/>
                      <a:pt x="11445" y="7145"/>
                      <a:pt x="11772" y="7145"/>
                    </a:cubicBezTo>
                    <a:cubicBezTo>
                      <a:pt x="12015" y="7145"/>
                      <a:pt x="12250" y="7117"/>
                      <a:pt x="12441" y="7027"/>
                    </a:cubicBezTo>
                    <a:cubicBezTo>
                      <a:pt x="12626" y="6921"/>
                      <a:pt x="12653" y="6657"/>
                      <a:pt x="12494" y="6499"/>
                    </a:cubicBezTo>
                    <a:cubicBezTo>
                      <a:pt x="12336" y="6182"/>
                      <a:pt x="12125" y="5865"/>
                      <a:pt x="11860" y="5627"/>
                    </a:cubicBezTo>
                    <a:cubicBezTo>
                      <a:pt x="11543" y="5284"/>
                      <a:pt x="11200" y="4940"/>
                      <a:pt x="10857" y="4650"/>
                    </a:cubicBezTo>
                    <a:cubicBezTo>
                      <a:pt x="10143" y="4016"/>
                      <a:pt x="9404" y="3435"/>
                      <a:pt x="8611" y="2906"/>
                    </a:cubicBezTo>
                    <a:cubicBezTo>
                      <a:pt x="7053" y="1876"/>
                      <a:pt x="5336" y="1084"/>
                      <a:pt x="3540" y="582"/>
                    </a:cubicBezTo>
                    <a:cubicBezTo>
                      <a:pt x="2510" y="238"/>
                      <a:pt x="1453" y="54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-76899" y="-94052"/>
            <a:ext cx="9297797" cy="5331603"/>
            <a:chOff x="-76899" y="-94052"/>
            <a:chExt cx="9297797" cy="5331603"/>
          </a:xfrm>
        </p:grpSpPr>
        <p:grpSp>
          <p:nvGrpSpPr>
            <p:cNvPr id="64" name="Google Shape;64;p8"/>
            <p:cNvGrpSpPr/>
            <p:nvPr/>
          </p:nvGrpSpPr>
          <p:grpSpPr>
            <a:xfrm rot="10800000">
              <a:off x="-76897" y="-94052"/>
              <a:ext cx="997546" cy="837315"/>
              <a:chOff x="4870525" y="1747075"/>
              <a:chExt cx="513775" cy="431250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4874825" y="1747075"/>
                <a:ext cx="509475" cy="431250"/>
              </a:xfrm>
              <a:custGeom>
                <a:avLst/>
                <a:gdLst/>
                <a:ahLst/>
                <a:cxnLst/>
                <a:rect l="l" t="t" r="r" b="b"/>
                <a:pathLst>
                  <a:path w="20379" h="17250" extrusionOk="0">
                    <a:moveTo>
                      <a:pt x="19798" y="6076"/>
                    </a:moveTo>
                    <a:lnTo>
                      <a:pt x="19798" y="6076"/>
                    </a:lnTo>
                    <a:cubicBezTo>
                      <a:pt x="19639" y="6763"/>
                      <a:pt x="19428" y="7423"/>
                      <a:pt x="19164" y="8084"/>
                    </a:cubicBezTo>
                    <a:cubicBezTo>
                      <a:pt x="18767" y="8982"/>
                      <a:pt x="18266" y="9801"/>
                      <a:pt x="17684" y="10593"/>
                    </a:cubicBezTo>
                    <a:cubicBezTo>
                      <a:pt x="16311" y="12284"/>
                      <a:pt x="14673" y="13736"/>
                      <a:pt x="12824" y="14872"/>
                    </a:cubicBezTo>
                    <a:cubicBezTo>
                      <a:pt x="12454" y="15110"/>
                      <a:pt x="12058" y="15348"/>
                      <a:pt x="11688" y="15585"/>
                    </a:cubicBezTo>
                    <a:cubicBezTo>
                      <a:pt x="14039" y="13261"/>
                      <a:pt x="16232" y="10778"/>
                      <a:pt x="18266" y="8137"/>
                    </a:cubicBezTo>
                    <a:cubicBezTo>
                      <a:pt x="18767" y="7476"/>
                      <a:pt x="19296" y="6763"/>
                      <a:pt x="19798" y="6076"/>
                    </a:cubicBezTo>
                    <a:close/>
                    <a:moveTo>
                      <a:pt x="8624" y="1216"/>
                    </a:moveTo>
                    <a:cubicBezTo>
                      <a:pt x="9787" y="2880"/>
                      <a:pt x="10605" y="4756"/>
                      <a:pt x="11028" y="6737"/>
                    </a:cubicBezTo>
                    <a:lnTo>
                      <a:pt x="11028" y="6763"/>
                    </a:lnTo>
                    <a:cubicBezTo>
                      <a:pt x="11477" y="8955"/>
                      <a:pt x="11398" y="11227"/>
                      <a:pt x="10817" y="13393"/>
                    </a:cubicBezTo>
                    <a:cubicBezTo>
                      <a:pt x="10658" y="14001"/>
                      <a:pt x="10447" y="14582"/>
                      <a:pt x="10236" y="15163"/>
                    </a:cubicBezTo>
                    <a:cubicBezTo>
                      <a:pt x="10130" y="15374"/>
                      <a:pt x="10024" y="15585"/>
                      <a:pt x="9919" y="15823"/>
                    </a:cubicBezTo>
                    <a:cubicBezTo>
                      <a:pt x="9998" y="13974"/>
                      <a:pt x="9971" y="12152"/>
                      <a:pt x="9839" y="10329"/>
                    </a:cubicBezTo>
                    <a:cubicBezTo>
                      <a:pt x="9707" y="8216"/>
                      <a:pt x="9470" y="6076"/>
                      <a:pt x="9126" y="3990"/>
                    </a:cubicBezTo>
                    <a:cubicBezTo>
                      <a:pt x="8994" y="3065"/>
                      <a:pt x="8809" y="2141"/>
                      <a:pt x="8624" y="1216"/>
                    </a:cubicBezTo>
                    <a:close/>
                    <a:moveTo>
                      <a:pt x="885" y="9669"/>
                    </a:moveTo>
                    <a:lnTo>
                      <a:pt x="885" y="9669"/>
                    </a:lnTo>
                    <a:cubicBezTo>
                      <a:pt x="1360" y="9906"/>
                      <a:pt x="1862" y="10144"/>
                      <a:pt x="2311" y="10408"/>
                    </a:cubicBezTo>
                    <a:cubicBezTo>
                      <a:pt x="4345" y="11544"/>
                      <a:pt x="6168" y="13076"/>
                      <a:pt x="7673" y="14872"/>
                    </a:cubicBezTo>
                    <a:cubicBezTo>
                      <a:pt x="7928" y="15203"/>
                      <a:pt x="8182" y="15533"/>
                      <a:pt x="8436" y="15888"/>
                    </a:cubicBezTo>
                    <a:lnTo>
                      <a:pt x="8436" y="15888"/>
                    </a:lnTo>
                    <a:cubicBezTo>
                      <a:pt x="8168" y="15687"/>
                      <a:pt x="7919" y="15464"/>
                      <a:pt x="7647" y="15242"/>
                    </a:cubicBezTo>
                    <a:lnTo>
                      <a:pt x="5877" y="13789"/>
                    </a:lnTo>
                    <a:cubicBezTo>
                      <a:pt x="4689" y="12838"/>
                      <a:pt x="3526" y="11861"/>
                      <a:pt x="2364" y="10884"/>
                    </a:cubicBezTo>
                    <a:cubicBezTo>
                      <a:pt x="1889" y="10487"/>
                      <a:pt x="1387" y="10065"/>
                      <a:pt x="885" y="9669"/>
                    </a:cubicBezTo>
                    <a:close/>
                    <a:moveTo>
                      <a:pt x="19322" y="5839"/>
                    </a:moveTo>
                    <a:lnTo>
                      <a:pt x="19322" y="5839"/>
                    </a:lnTo>
                    <a:cubicBezTo>
                      <a:pt x="17235" y="8744"/>
                      <a:pt x="14964" y="11518"/>
                      <a:pt x="12507" y="14133"/>
                    </a:cubicBezTo>
                    <a:cubicBezTo>
                      <a:pt x="11900" y="14767"/>
                      <a:pt x="11292" y="15400"/>
                      <a:pt x="10711" y="16034"/>
                    </a:cubicBezTo>
                    <a:cubicBezTo>
                      <a:pt x="11371" y="14529"/>
                      <a:pt x="12190" y="13102"/>
                      <a:pt x="13141" y="11782"/>
                    </a:cubicBezTo>
                    <a:cubicBezTo>
                      <a:pt x="14330" y="10118"/>
                      <a:pt x="15730" y="8612"/>
                      <a:pt x="17288" y="7318"/>
                    </a:cubicBezTo>
                    <a:cubicBezTo>
                      <a:pt x="17949" y="6789"/>
                      <a:pt x="18609" y="6288"/>
                      <a:pt x="19322" y="5839"/>
                    </a:cubicBezTo>
                    <a:close/>
                    <a:moveTo>
                      <a:pt x="1070" y="10223"/>
                    </a:moveTo>
                    <a:lnTo>
                      <a:pt x="1070" y="10223"/>
                    </a:lnTo>
                    <a:cubicBezTo>
                      <a:pt x="1942" y="10989"/>
                      <a:pt x="2840" y="11676"/>
                      <a:pt x="3685" y="12416"/>
                    </a:cubicBezTo>
                    <a:cubicBezTo>
                      <a:pt x="4847" y="13393"/>
                      <a:pt x="6009" y="14397"/>
                      <a:pt x="7172" y="15348"/>
                    </a:cubicBezTo>
                    <a:lnTo>
                      <a:pt x="8122" y="16166"/>
                    </a:lnTo>
                    <a:lnTo>
                      <a:pt x="8281" y="16299"/>
                    </a:lnTo>
                    <a:cubicBezTo>
                      <a:pt x="7938" y="16166"/>
                      <a:pt x="7647" y="16034"/>
                      <a:pt x="7356" y="15876"/>
                    </a:cubicBezTo>
                    <a:cubicBezTo>
                      <a:pt x="5190" y="14819"/>
                      <a:pt x="3289" y="13235"/>
                      <a:pt x="1836" y="11306"/>
                    </a:cubicBezTo>
                    <a:cubicBezTo>
                      <a:pt x="1572" y="10963"/>
                      <a:pt x="1308" y="10593"/>
                      <a:pt x="1070" y="10223"/>
                    </a:cubicBezTo>
                    <a:close/>
                    <a:moveTo>
                      <a:pt x="8255" y="1507"/>
                    </a:moveTo>
                    <a:cubicBezTo>
                      <a:pt x="9047" y="5337"/>
                      <a:pt x="9470" y="9272"/>
                      <a:pt x="9575" y="13208"/>
                    </a:cubicBezTo>
                    <a:cubicBezTo>
                      <a:pt x="9575" y="14317"/>
                      <a:pt x="9549" y="15427"/>
                      <a:pt x="9549" y="16563"/>
                    </a:cubicBezTo>
                    <a:lnTo>
                      <a:pt x="9575" y="16563"/>
                    </a:lnTo>
                    <a:lnTo>
                      <a:pt x="9522" y="16668"/>
                    </a:lnTo>
                    <a:cubicBezTo>
                      <a:pt x="8413" y="14793"/>
                      <a:pt x="7647" y="12733"/>
                      <a:pt x="7251" y="10567"/>
                    </a:cubicBezTo>
                    <a:cubicBezTo>
                      <a:pt x="6881" y="8348"/>
                      <a:pt x="6960" y="6076"/>
                      <a:pt x="7489" y="3884"/>
                    </a:cubicBezTo>
                    <a:cubicBezTo>
                      <a:pt x="7621" y="3250"/>
                      <a:pt x="7806" y="2642"/>
                      <a:pt x="8017" y="2035"/>
                    </a:cubicBezTo>
                    <a:cubicBezTo>
                      <a:pt x="8096" y="1850"/>
                      <a:pt x="8175" y="1665"/>
                      <a:pt x="8255" y="1507"/>
                    </a:cubicBezTo>
                    <a:close/>
                    <a:moveTo>
                      <a:pt x="8481" y="1"/>
                    </a:moveTo>
                    <a:cubicBezTo>
                      <a:pt x="8430" y="1"/>
                      <a:pt x="8378" y="17"/>
                      <a:pt x="8334" y="54"/>
                    </a:cubicBezTo>
                    <a:cubicBezTo>
                      <a:pt x="8307" y="107"/>
                      <a:pt x="8255" y="159"/>
                      <a:pt x="8228" y="186"/>
                    </a:cubicBezTo>
                    <a:cubicBezTo>
                      <a:pt x="8096" y="186"/>
                      <a:pt x="7990" y="318"/>
                      <a:pt x="8017" y="476"/>
                    </a:cubicBezTo>
                    <a:lnTo>
                      <a:pt x="8017" y="529"/>
                    </a:lnTo>
                    <a:cubicBezTo>
                      <a:pt x="7832" y="873"/>
                      <a:pt x="7673" y="1242"/>
                      <a:pt x="7541" y="1612"/>
                    </a:cubicBezTo>
                    <a:cubicBezTo>
                      <a:pt x="7330" y="2167"/>
                      <a:pt x="7145" y="2722"/>
                      <a:pt x="6987" y="3276"/>
                    </a:cubicBezTo>
                    <a:cubicBezTo>
                      <a:pt x="6089" y="6684"/>
                      <a:pt x="6247" y="10276"/>
                      <a:pt x="7436" y="13604"/>
                    </a:cubicBezTo>
                    <a:cubicBezTo>
                      <a:pt x="7515" y="13842"/>
                      <a:pt x="7621" y="14053"/>
                      <a:pt x="7726" y="14291"/>
                    </a:cubicBezTo>
                    <a:cubicBezTo>
                      <a:pt x="6326" y="12653"/>
                      <a:pt x="4636" y="11253"/>
                      <a:pt x="2760" y="10170"/>
                    </a:cubicBezTo>
                    <a:cubicBezTo>
                      <a:pt x="1994" y="9695"/>
                      <a:pt x="1202" y="9325"/>
                      <a:pt x="357" y="9035"/>
                    </a:cubicBezTo>
                    <a:lnTo>
                      <a:pt x="277" y="9035"/>
                    </a:lnTo>
                    <a:cubicBezTo>
                      <a:pt x="251" y="9008"/>
                      <a:pt x="218" y="8996"/>
                      <a:pt x="187" y="8996"/>
                    </a:cubicBezTo>
                    <a:cubicBezTo>
                      <a:pt x="93" y="8996"/>
                      <a:pt x="0" y="9095"/>
                      <a:pt x="40" y="9193"/>
                    </a:cubicBezTo>
                    <a:cubicBezTo>
                      <a:pt x="145" y="9589"/>
                      <a:pt x="304" y="9959"/>
                      <a:pt x="542" y="10303"/>
                    </a:cubicBezTo>
                    <a:cubicBezTo>
                      <a:pt x="726" y="10672"/>
                      <a:pt x="964" y="11016"/>
                      <a:pt x="1202" y="11333"/>
                    </a:cubicBezTo>
                    <a:cubicBezTo>
                      <a:pt x="1677" y="12019"/>
                      <a:pt x="2206" y="12653"/>
                      <a:pt x="2787" y="13235"/>
                    </a:cubicBezTo>
                    <a:cubicBezTo>
                      <a:pt x="3949" y="14423"/>
                      <a:pt x="5296" y="15427"/>
                      <a:pt x="6775" y="16193"/>
                    </a:cubicBezTo>
                    <a:cubicBezTo>
                      <a:pt x="7172" y="16404"/>
                      <a:pt x="7594" y="16589"/>
                      <a:pt x="8017" y="16748"/>
                    </a:cubicBezTo>
                    <a:cubicBezTo>
                      <a:pt x="8466" y="16959"/>
                      <a:pt x="8915" y="17091"/>
                      <a:pt x="9390" y="17197"/>
                    </a:cubicBezTo>
                    <a:cubicBezTo>
                      <a:pt x="9417" y="17210"/>
                      <a:pt x="9437" y="17216"/>
                      <a:pt x="9456" y="17216"/>
                    </a:cubicBezTo>
                    <a:cubicBezTo>
                      <a:pt x="9476" y="17216"/>
                      <a:pt x="9496" y="17210"/>
                      <a:pt x="9522" y="17197"/>
                    </a:cubicBezTo>
                    <a:lnTo>
                      <a:pt x="9575" y="17223"/>
                    </a:lnTo>
                    <a:cubicBezTo>
                      <a:pt x="9628" y="17249"/>
                      <a:pt x="9655" y="17249"/>
                      <a:pt x="9707" y="17249"/>
                    </a:cubicBezTo>
                    <a:lnTo>
                      <a:pt x="9919" y="17170"/>
                    </a:lnTo>
                    <a:cubicBezTo>
                      <a:pt x="9955" y="17207"/>
                      <a:pt x="10009" y="17227"/>
                      <a:pt x="10062" y="17227"/>
                    </a:cubicBezTo>
                    <a:cubicBezTo>
                      <a:pt x="10122" y="17227"/>
                      <a:pt x="10181" y="17200"/>
                      <a:pt x="10209" y="17144"/>
                    </a:cubicBezTo>
                    <a:lnTo>
                      <a:pt x="10262" y="17012"/>
                    </a:lnTo>
                    <a:cubicBezTo>
                      <a:pt x="10605" y="16853"/>
                      <a:pt x="10949" y="16642"/>
                      <a:pt x="11266" y="16457"/>
                    </a:cubicBezTo>
                    <a:cubicBezTo>
                      <a:pt x="11794" y="16140"/>
                      <a:pt x="12296" y="15850"/>
                      <a:pt x="12798" y="15533"/>
                    </a:cubicBezTo>
                    <a:cubicBezTo>
                      <a:pt x="13802" y="14899"/>
                      <a:pt x="14779" y="14212"/>
                      <a:pt x="15677" y="13446"/>
                    </a:cubicBezTo>
                    <a:cubicBezTo>
                      <a:pt x="17315" y="12125"/>
                      <a:pt x="18609" y="10487"/>
                      <a:pt x="19533" y="8612"/>
                    </a:cubicBezTo>
                    <a:cubicBezTo>
                      <a:pt x="20035" y="7582"/>
                      <a:pt x="20326" y="6446"/>
                      <a:pt x="20379" y="5310"/>
                    </a:cubicBezTo>
                    <a:cubicBezTo>
                      <a:pt x="20379" y="5205"/>
                      <a:pt x="20326" y="5125"/>
                      <a:pt x="20247" y="5099"/>
                    </a:cubicBezTo>
                    <a:cubicBezTo>
                      <a:pt x="20227" y="4959"/>
                      <a:pt x="20117" y="4850"/>
                      <a:pt x="19996" y="4850"/>
                    </a:cubicBezTo>
                    <a:cubicBezTo>
                      <a:pt x="19956" y="4850"/>
                      <a:pt x="19916" y="4862"/>
                      <a:pt x="19877" y="4888"/>
                    </a:cubicBezTo>
                    <a:cubicBezTo>
                      <a:pt x="16258" y="7027"/>
                      <a:pt x="13300" y="10118"/>
                      <a:pt x="11292" y="13789"/>
                    </a:cubicBezTo>
                    <a:lnTo>
                      <a:pt x="11213" y="13895"/>
                    </a:lnTo>
                    <a:cubicBezTo>
                      <a:pt x="11530" y="12838"/>
                      <a:pt x="11741" y="11729"/>
                      <a:pt x="11820" y="10620"/>
                    </a:cubicBezTo>
                    <a:cubicBezTo>
                      <a:pt x="12085" y="6922"/>
                      <a:pt x="10949" y="3276"/>
                      <a:pt x="8677" y="371"/>
                    </a:cubicBezTo>
                    <a:cubicBezTo>
                      <a:pt x="8677" y="318"/>
                      <a:pt x="8704" y="292"/>
                      <a:pt x="8704" y="265"/>
                    </a:cubicBezTo>
                    <a:cubicBezTo>
                      <a:pt x="8742" y="112"/>
                      <a:pt x="8614" y="1"/>
                      <a:pt x="8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4870525" y="1797925"/>
                <a:ext cx="1387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8182" extrusionOk="0">
                    <a:moveTo>
                      <a:pt x="582" y="873"/>
                    </a:moveTo>
                    <a:lnTo>
                      <a:pt x="582" y="873"/>
                    </a:lnTo>
                    <a:cubicBezTo>
                      <a:pt x="1295" y="1850"/>
                      <a:pt x="2034" y="2880"/>
                      <a:pt x="2695" y="3937"/>
                    </a:cubicBezTo>
                    <a:cubicBezTo>
                      <a:pt x="3064" y="4518"/>
                      <a:pt x="3434" y="5099"/>
                      <a:pt x="3778" y="5706"/>
                    </a:cubicBezTo>
                    <a:cubicBezTo>
                      <a:pt x="3963" y="6023"/>
                      <a:pt x="4121" y="6340"/>
                      <a:pt x="4306" y="6657"/>
                    </a:cubicBezTo>
                    <a:lnTo>
                      <a:pt x="4517" y="7080"/>
                    </a:lnTo>
                    <a:cubicBezTo>
                      <a:pt x="4359" y="6921"/>
                      <a:pt x="4174" y="6789"/>
                      <a:pt x="4015" y="6631"/>
                    </a:cubicBezTo>
                    <a:cubicBezTo>
                      <a:pt x="3566" y="6208"/>
                      <a:pt x="3170" y="5733"/>
                      <a:pt x="2800" y="5257"/>
                    </a:cubicBezTo>
                    <a:cubicBezTo>
                      <a:pt x="2034" y="4280"/>
                      <a:pt x="1427" y="3197"/>
                      <a:pt x="978" y="2035"/>
                    </a:cubicBezTo>
                    <a:cubicBezTo>
                      <a:pt x="872" y="1718"/>
                      <a:pt x="740" y="1401"/>
                      <a:pt x="661" y="1084"/>
                    </a:cubicBezTo>
                    <a:lnTo>
                      <a:pt x="582" y="873"/>
                    </a:lnTo>
                    <a:close/>
                    <a:moveTo>
                      <a:pt x="1110" y="1084"/>
                    </a:moveTo>
                    <a:cubicBezTo>
                      <a:pt x="1242" y="1190"/>
                      <a:pt x="1400" y="1295"/>
                      <a:pt x="1532" y="1401"/>
                    </a:cubicBezTo>
                    <a:cubicBezTo>
                      <a:pt x="2008" y="1771"/>
                      <a:pt x="2457" y="2193"/>
                      <a:pt x="2853" y="2642"/>
                    </a:cubicBezTo>
                    <a:cubicBezTo>
                      <a:pt x="3646" y="3567"/>
                      <a:pt x="4253" y="4623"/>
                      <a:pt x="4649" y="5759"/>
                    </a:cubicBezTo>
                    <a:cubicBezTo>
                      <a:pt x="4781" y="6208"/>
                      <a:pt x="4887" y="6631"/>
                      <a:pt x="4993" y="7080"/>
                    </a:cubicBezTo>
                    <a:lnTo>
                      <a:pt x="4887" y="6921"/>
                    </a:lnTo>
                    <a:cubicBezTo>
                      <a:pt x="4808" y="6763"/>
                      <a:pt x="4702" y="6604"/>
                      <a:pt x="4623" y="6472"/>
                    </a:cubicBezTo>
                    <a:cubicBezTo>
                      <a:pt x="4438" y="6155"/>
                      <a:pt x="4253" y="5838"/>
                      <a:pt x="4068" y="5521"/>
                    </a:cubicBezTo>
                    <a:cubicBezTo>
                      <a:pt x="3725" y="4914"/>
                      <a:pt x="3355" y="4306"/>
                      <a:pt x="2959" y="3725"/>
                    </a:cubicBezTo>
                    <a:cubicBezTo>
                      <a:pt x="2378" y="2801"/>
                      <a:pt x="1770" y="1929"/>
                      <a:pt x="1110" y="1084"/>
                    </a:cubicBezTo>
                    <a:close/>
                    <a:moveTo>
                      <a:pt x="265" y="1"/>
                    </a:moveTo>
                    <a:cubicBezTo>
                      <a:pt x="106" y="1"/>
                      <a:pt x="0" y="133"/>
                      <a:pt x="53" y="291"/>
                    </a:cubicBezTo>
                    <a:cubicBezTo>
                      <a:pt x="27" y="529"/>
                      <a:pt x="53" y="767"/>
                      <a:pt x="132" y="1005"/>
                    </a:cubicBezTo>
                    <a:cubicBezTo>
                      <a:pt x="212" y="1322"/>
                      <a:pt x="317" y="1639"/>
                      <a:pt x="423" y="1956"/>
                    </a:cubicBezTo>
                    <a:cubicBezTo>
                      <a:pt x="634" y="2563"/>
                      <a:pt x="898" y="3144"/>
                      <a:pt x="1189" y="3725"/>
                    </a:cubicBezTo>
                    <a:cubicBezTo>
                      <a:pt x="1797" y="4835"/>
                      <a:pt x="2563" y="5891"/>
                      <a:pt x="3487" y="6789"/>
                    </a:cubicBezTo>
                    <a:cubicBezTo>
                      <a:pt x="3989" y="7318"/>
                      <a:pt x="4544" y="7793"/>
                      <a:pt x="5178" y="8163"/>
                    </a:cubicBezTo>
                    <a:cubicBezTo>
                      <a:pt x="5208" y="8176"/>
                      <a:pt x="5238" y="8182"/>
                      <a:pt x="5266" y="8182"/>
                    </a:cubicBezTo>
                    <a:cubicBezTo>
                      <a:pt x="5408" y="8182"/>
                      <a:pt x="5508" y="8031"/>
                      <a:pt x="5442" y="7899"/>
                    </a:cubicBezTo>
                    <a:cubicBezTo>
                      <a:pt x="5521" y="7872"/>
                      <a:pt x="5547" y="7793"/>
                      <a:pt x="5547" y="7740"/>
                    </a:cubicBezTo>
                    <a:cubicBezTo>
                      <a:pt x="5468" y="6446"/>
                      <a:pt x="5098" y="5204"/>
                      <a:pt x="4464" y="4095"/>
                    </a:cubicBezTo>
                    <a:cubicBezTo>
                      <a:pt x="3883" y="2959"/>
                      <a:pt x="3064" y="1956"/>
                      <a:pt x="2061" y="1110"/>
                    </a:cubicBezTo>
                    <a:cubicBezTo>
                      <a:pt x="1797" y="899"/>
                      <a:pt x="1506" y="688"/>
                      <a:pt x="1215" y="476"/>
                    </a:cubicBezTo>
                    <a:cubicBezTo>
                      <a:pt x="951" y="291"/>
                      <a:pt x="58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" name="Google Shape;67;p8"/>
            <p:cNvSpPr/>
            <p:nvPr/>
          </p:nvSpPr>
          <p:spPr>
            <a:xfrm rot="10800000" flipH="1">
              <a:off x="8375571" y="-94052"/>
              <a:ext cx="845328" cy="807299"/>
            </a:xfrm>
            <a:custGeom>
              <a:avLst/>
              <a:gdLst/>
              <a:ahLst/>
              <a:cxnLst/>
              <a:rect l="l" t="t" r="r" b="b"/>
              <a:pathLst>
                <a:path w="6224" h="5944" extrusionOk="0">
                  <a:moveTo>
                    <a:pt x="4787" y="1"/>
                  </a:moveTo>
                  <a:cubicBezTo>
                    <a:pt x="4628" y="1"/>
                    <a:pt x="4484" y="81"/>
                    <a:pt x="4436" y="288"/>
                  </a:cubicBezTo>
                  <a:cubicBezTo>
                    <a:pt x="4404" y="480"/>
                    <a:pt x="4372" y="703"/>
                    <a:pt x="4372" y="926"/>
                  </a:cubicBezTo>
                  <a:cubicBezTo>
                    <a:pt x="4372" y="1118"/>
                    <a:pt x="4340" y="1341"/>
                    <a:pt x="4340" y="1565"/>
                  </a:cubicBezTo>
                  <a:cubicBezTo>
                    <a:pt x="4309" y="1980"/>
                    <a:pt x="4340" y="2426"/>
                    <a:pt x="4404" y="2873"/>
                  </a:cubicBezTo>
                  <a:cubicBezTo>
                    <a:pt x="4436" y="3097"/>
                    <a:pt x="4468" y="3352"/>
                    <a:pt x="4532" y="3607"/>
                  </a:cubicBezTo>
                  <a:cubicBezTo>
                    <a:pt x="4277" y="3320"/>
                    <a:pt x="4021" y="3065"/>
                    <a:pt x="3734" y="2809"/>
                  </a:cubicBezTo>
                  <a:cubicBezTo>
                    <a:pt x="3351" y="2458"/>
                    <a:pt x="2936" y="2107"/>
                    <a:pt x="2521" y="1788"/>
                  </a:cubicBezTo>
                  <a:cubicBezTo>
                    <a:pt x="2106" y="1469"/>
                    <a:pt x="1692" y="1182"/>
                    <a:pt x="1213" y="958"/>
                  </a:cubicBezTo>
                  <a:cubicBezTo>
                    <a:pt x="1049" y="868"/>
                    <a:pt x="742" y="746"/>
                    <a:pt x="483" y="746"/>
                  </a:cubicBezTo>
                  <a:cubicBezTo>
                    <a:pt x="287" y="746"/>
                    <a:pt x="119" y="816"/>
                    <a:pt x="64" y="1022"/>
                  </a:cubicBezTo>
                  <a:cubicBezTo>
                    <a:pt x="32" y="1246"/>
                    <a:pt x="64" y="1469"/>
                    <a:pt x="160" y="1692"/>
                  </a:cubicBezTo>
                  <a:cubicBezTo>
                    <a:pt x="224" y="1884"/>
                    <a:pt x="319" y="2107"/>
                    <a:pt x="447" y="2299"/>
                  </a:cubicBezTo>
                  <a:cubicBezTo>
                    <a:pt x="989" y="3097"/>
                    <a:pt x="1692" y="3767"/>
                    <a:pt x="2521" y="4309"/>
                  </a:cubicBezTo>
                  <a:cubicBezTo>
                    <a:pt x="2809" y="4469"/>
                    <a:pt x="3096" y="4660"/>
                    <a:pt x="3383" y="4788"/>
                  </a:cubicBezTo>
                  <a:lnTo>
                    <a:pt x="2458" y="4565"/>
                  </a:lnTo>
                  <a:lnTo>
                    <a:pt x="1149" y="4246"/>
                  </a:lnTo>
                  <a:cubicBezTo>
                    <a:pt x="1001" y="4201"/>
                    <a:pt x="833" y="4157"/>
                    <a:pt x="676" y="4157"/>
                  </a:cubicBezTo>
                  <a:cubicBezTo>
                    <a:pt x="494" y="4157"/>
                    <a:pt x="326" y="4217"/>
                    <a:pt x="224" y="4405"/>
                  </a:cubicBezTo>
                  <a:cubicBezTo>
                    <a:pt x="0" y="4724"/>
                    <a:pt x="383" y="4980"/>
                    <a:pt x="638" y="5139"/>
                  </a:cubicBezTo>
                  <a:cubicBezTo>
                    <a:pt x="1532" y="5650"/>
                    <a:pt x="2521" y="5937"/>
                    <a:pt x="3511" y="5937"/>
                  </a:cubicBezTo>
                  <a:cubicBezTo>
                    <a:pt x="3589" y="5941"/>
                    <a:pt x="3667" y="5943"/>
                    <a:pt x="3744" y="5943"/>
                  </a:cubicBezTo>
                  <a:cubicBezTo>
                    <a:pt x="4265" y="5943"/>
                    <a:pt x="4766" y="5853"/>
                    <a:pt x="5266" y="5714"/>
                  </a:cubicBezTo>
                  <a:cubicBezTo>
                    <a:pt x="5292" y="5722"/>
                    <a:pt x="5317" y="5726"/>
                    <a:pt x="5342" y="5726"/>
                  </a:cubicBezTo>
                  <a:cubicBezTo>
                    <a:pt x="5408" y="5726"/>
                    <a:pt x="5466" y="5696"/>
                    <a:pt x="5489" y="5650"/>
                  </a:cubicBezTo>
                  <a:lnTo>
                    <a:pt x="5553" y="5650"/>
                  </a:lnTo>
                  <a:cubicBezTo>
                    <a:pt x="5617" y="5650"/>
                    <a:pt x="5681" y="5618"/>
                    <a:pt x="5745" y="5586"/>
                  </a:cubicBezTo>
                  <a:lnTo>
                    <a:pt x="5777" y="5554"/>
                  </a:lnTo>
                  <a:cubicBezTo>
                    <a:pt x="5872" y="5522"/>
                    <a:pt x="5904" y="5426"/>
                    <a:pt x="5872" y="5331"/>
                  </a:cubicBezTo>
                  <a:cubicBezTo>
                    <a:pt x="5936" y="5139"/>
                    <a:pt x="5968" y="4948"/>
                    <a:pt x="5968" y="4756"/>
                  </a:cubicBezTo>
                  <a:cubicBezTo>
                    <a:pt x="6000" y="4533"/>
                    <a:pt x="6032" y="4277"/>
                    <a:pt x="6064" y="4054"/>
                  </a:cubicBezTo>
                  <a:cubicBezTo>
                    <a:pt x="6223" y="3129"/>
                    <a:pt x="6128" y="2203"/>
                    <a:pt x="5872" y="1309"/>
                  </a:cubicBezTo>
                  <a:cubicBezTo>
                    <a:pt x="5745" y="895"/>
                    <a:pt x="5521" y="543"/>
                    <a:pt x="5234" y="192"/>
                  </a:cubicBezTo>
                  <a:cubicBezTo>
                    <a:pt x="5122" y="81"/>
                    <a:pt x="4947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" name="Google Shape;68;p8"/>
            <p:cNvGrpSpPr/>
            <p:nvPr/>
          </p:nvGrpSpPr>
          <p:grpSpPr>
            <a:xfrm flipH="1">
              <a:off x="-76899" y="4430250"/>
              <a:ext cx="883670" cy="807294"/>
              <a:chOff x="8337230" y="4430250"/>
              <a:chExt cx="883670" cy="807294"/>
            </a:xfrm>
          </p:grpSpPr>
          <p:sp>
            <p:nvSpPr>
              <p:cNvPr id="69" name="Google Shape;69;p8"/>
              <p:cNvSpPr/>
              <p:nvPr/>
            </p:nvSpPr>
            <p:spPr>
              <a:xfrm flipH="1">
                <a:off x="8337230" y="4430250"/>
                <a:ext cx="883670" cy="807294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8456" extrusionOk="0">
                    <a:moveTo>
                      <a:pt x="6204" y="0"/>
                    </a:moveTo>
                    <a:cubicBezTo>
                      <a:pt x="6036" y="0"/>
                      <a:pt x="5868" y="21"/>
                      <a:pt x="5713" y="58"/>
                    </a:cubicBezTo>
                    <a:cubicBezTo>
                      <a:pt x="5170" y="217"/>
                      <a:pt x="4660" y="504"/>
                      <a:pt x="4245" y="919"/>
                    </a:cubicBezTo>
                    <a:cubicBezTo>
                      <a:pt x="3606" y="1653"/>
                      <a:pt x="3064" y="2451"/>
                      <a:pt x="2713" y="3377"/>
                    </a:cubicBezTo>
                    <a:cubicBezTo>
                      <a:pt x="2681" y="3089"/>
                      <a:pt x="2649" y="2802"/>
                      <a:pt x="2617" y="2547"/>
                    </a:cubicBezTo>
                    <a:cubicBezTo>
                      <a:pt x="2585" y="2132"/>
                      <a:pt x="2458" y="1717"/>
                      <a:pt x="2266" y="1366"/>
                    </a:cubicBezTo>
                    <a:cubicBezTo>
                      <a:pt x="2071" y="1032"/>
                      <a:pt x="1730" y="843"/>
                      <a:pt x="1349" y="843"/>
                    </a:cubicBezTo>
                    <a:cubicBezTo>
                      <a:pt x="1294" y="843"/>
                      <a:pt x="1238" y="847"/>
                      <a:pt x="1181" y="855"/>
                    </a:cubicBezTo>
                    <a:cubicBezTo>
                      <a:pt x="766" y="951"/>
                      <a:pt x="447" y="1270"/>
                      <a:pt x="351" y="1685"/>
                    </a:cubicBezTo>
                    <a:cubicBezTo>
                      <a:pt x="32" y="2515"/>
                      <a:pt x="0" y="3409"/>
                      <a:pt x="287" y="4238"/>
                    </a:cubicBezTo>
                    <a:cubicBezTo>
                      <a:pt x="606" y="5196"/>
                      <a:pt x="1117" y="6089"/>
                      <a:pt x="1787" y="6823"/>
                    </a:cubicBezTo>
                    <a:cubicBezTo>
                      <a:pt x="1819" y="6855"/>
                      <a:pt x="1851" y="6887"/>
                      <a:pt x="1915" y="6919"/>
                    </a:cubicBezTo>
                    <a:cubicBezTo>
                      <a:pt x="2716" y="7931"/>
                      <a:pt x="4145" y="8456"/>
                      <a:pt x="5500" y="8456"/>
                    </a:cubicBezTo>
                    <a:cubicBezTo>
                      <a:pt x="6196" y="8456"/>
                      <a:pt x="6873" y="8318"/>
                      <a:pt x="7436" y="8036"/>
                    </a:cubicBezTo>
                    <a:cubicBezTo>
                      <a:pt x="8489" y="7557"/>
                      <a:pt x="9255" y="6409"/>
                      <a:pt x="9032" y="5228"/>
                    </a:cubicBezTo>
                    <a:cubicBezTo>
                      <a:pt x="8818" y="4107"/>
                      <a:pt x="7690" y="3901"/>
                      <a:pt x="6672" y="3901"/>
                    </a:cubicBezTo>
                    <a:cubicBezTo>
                      <a:pt x="6473" y="3901"/>
                      <a:pt x="6279" y="3909"/>
                      <a:pt x="6096" y="3919"/>
                    </a:cubicBezTo>
                    <a:lnTo>
                      <a:pt x="5936" y="3919"/>
                    </a:lnTo>
                    <a:cubicBezTo>
                      <a:pt x="6064" y="3760"/>
                      <a:pt x="6192" y="3568"/>
                      <a:pt x="6319" y="3409"/>
                    </a:cubicBezTo>
                    <a:cubicBezTo>
                      <a:pt x="6670" y="2962"/>
                      <a:pt x="6957" y="2483"/>
                      <a:pt x="7213" y="2004"/>
                    </a:cubicBezTo>
                    <a:cubicBezTo>
                      <a:pt x="7436" y="1526"/>
                      <a:pt x="7596" y="951"/>
                      <a:pt x="7277" y="472"/>
                    </a:cubicBezTo>
                    <a:cubicBezTo>
                      <a:pt x="7049" y="131"/>
                      <a:pt x="6625" y="0"/>
                      <a:pt x="6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778400" y="4795044"/>
                <a:ext cx="442500" cy="442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1" name="Google Shape;71;p8"/>
            <p:cNvSpPr/>
            <p:nvPr/>
          </p:nvSpPr>
          <p:spPr>
            <a:xfrm>
              <a:off x="8231702" y="4400237"/>
              <a:ext cx="989197" cy="837315"/>
            </a:xfrm>
            <a:custGeom>
              <a:avLst/>
              <a:gdLst/>
              <a:ahLst/>
              <a:cxnLst/>
              <a:rect l="l" t="t" r="r" b="b"/>
              <a:pathLst>
                <a:path w="20379" h="17250" extrusionOk="0">
                  <a:moveTo>
                    <a:pt x="19798" y="6076"/>
                  </a:moveTo>
                  <a:lnTo>
                    <a:pt x="19798" y="6076"/>
                  </a:lnTo>
                  <a:cubicBezTo>
                    <a:pt x="19639" y="6763"/>
                    <a:pt x="19428" y="7423"/>
                    <a:pt x="19164" y="8084"/>
                  </a:cubicBezTo>
                  <a:cubicBezTo>
                    <a:pt x="18767" y="8982"/>
                    <a:pt x="18266" y="9801"/>
                    <a:pt x="17684" y="10593"/>
                  </a:cubicBezTo>
                  <a:cubicBezTo>
                    <a:pt x="16311" y="12284"/>
                    <a:pt x="14673" y="13736"/>
                    <a:pt x="12824" y="14872"/>
                  </a:cubicBezTo>
                  <a:cubicBezTo>
                    <a:pt x="12454" y="15110"/>
                    <a:pt x="12058" y="15348"/>
                    <a:pt x="11688" y="15585"/>
                  </a:cubicBezTo>
                  <a:cubicBezTo>
                    <a:pt x="14039" y="13261"/>
                    <a:pt x="16232" y="10778"/>
                    <a:pt x="18266" y="8137"/>
                  </a:cubicBezTo>
                  <a:cubicBezTo>
                    <a:pt x="18767" y="7476"/>
                    <a:pt x="19296" y="6763"/>
                    <a:pt x="19798" y="6076"/>
                  </a:cubicBezTo>
                  <a:close/>
                  <a:moveTo>
                    <a:pt x="8624" y="1216"/>
                  </a:moveTo>
                  <a:cubicBezTo>
                    <a:pt x="9787" y="2880"/>
                    <a:pt x="10605" y="4756"/>
                    <a:pt x="11028" y="6737"/>
                  </a:cubicBezTo>
                  <a:lnTo>
                    <a:pt x="11028" y="6763"/>
                  </a:lnTo>
                  <a:cubicBezTo>
                    <a:pt x="11477" y="8955"/>
                    <a:pt x="11398" y="11227"/>
                    <a:pt x="10817" y="13393"/>
                  </a:cubicBezTo>
                  <a:cubicBezTo>
                    <a:pt x="10658" y="14001"/>
                    <a:pt x="10447" y="14582"/>
                    <a:pt x="10236" y="15163"/>
                  </a:cubicBezTo>
                  <a:cubicBezTo>
                    <a:pt x="10130" y="15374"/>
                    <a:pt x="10024" y="15585"/>
                    <a:pt x="9919" y="15823"/>
                  </a:cubicBezTo>
                  <a:cubicBezTo>
                    <a:pt x="9998" y="13974"/>
                    <a:pt x="9971" y="12152"/>
                    <a:pt x="9839" y="10329"/>
                  </a:cubicBezTo>
                  <a:cubicBezTo>
                    <a:pt x="9707" y="8216"/>
                    <a:pt x="9470" y="6076"/>
                    <a:pt x="9126" y="3990"/>
                  </a:cubicBezTo>
                  <a:cubicBezTo>
                    <a:pt x="8994" y="3065"/>
                    <a:pt x="8809" y="2141"/>
                    <a:pt x="8624" y="1216"/>
                  </a:cubicBezTo>
                  <a:close/>
                  <a:moveTo>
                    <a:pt x="885" y="9669"/>
                  </a:moveTo>
                  <a:lnTo>
                    <a:pt x="885" y="9669"/>
                  </a:lnTo>
                  <a:cubicBezTo>
                    <a:pt x="1360" y="9906"/>
                    <a:pt x="1862" y="10144"/>
                    <a:pt x="2311" y="10408"/>
                  </a:cubicBezTo>
                  <a:cubicBezTo>
                    <a:pt x="4345" y="11544"/>
                    <a:pt x="6168" y="13076"/>
                    <a:pt x="7673" y="14872"/>
                  </a:cubicBezTo>
                  <a:cubicBezTo>
                    <a:pt x="7928" y="15203"/>
                    <a:pt x="8182" y="15533"/>
                    <a:pt x="8436" y="15888"/>
                  </a:cubicBezTo>
                  <a:lnTo>
                    <a:pt x="8436" y="15888"/>
                  </a:lnTo>
                  <a:cubicBezTo>
                    <a:pt x="8168" y="15687"/>
                    <a:pt x="7919" y="15464"/>
                    <a:pt x="7647" y="15242"/>
                  </a:cubicBezTo>
                  <a:lnTo>
                    <a:pt x="5877" y="13789"/>
                  </a:lnTo>
                  <a:cubicBezTo>
                    <a:pt x="4689" y="12838"/>
                    <a:pt x="3526" y="11861"/>
                    <a:pt x="2364" y="10884"/>
                  </a:cubicBezTo>
                  <a:cubicBezTo>
                    <a:pt x="1889" y="10487"/>
                    <a:pt x="1387" y="10065"/>
                    <a:pt x="885" y="9669"/>
                  </a:cubicBezTo>
                  <a:close/>
                  <a:moveTo>
                    <a:pt x="19322" y="5839"/>
                  </a:moveTo>
                  <a:lnTo>
                    <a:pt x="19322" y="5839"/>
                  </a:lnTo>
                  <a:cubicBezTo>
                    <a:pt x="17235" y="8744"/>
                    <a:pt x="14964" y="11518"/>
                    <a:pt x="12507" y="14133"/>
                  </a:cubicBezTo>
                  <a:cubicBezTo>
                    <a:pt x="11900" y="14767"/>
                    <a:pt x="11292" y="15400"/>
                    <a:pt x="10711" y="16034"/>
                  </a:cubicBezTo>
                  <a:cubicBezTo>
                    <a:pt x="11371" y="14529"/>
                    <a:pt x="12190" y="13102"/>
                    <a:pt x="13141" y="11782"/>
                  </a:cubicBezTo>
                  <a:cubicBezTo>
                    <a:pt x="14330" y="10118"/>
                    <a:pt x="15730" y="8612"/>
                    <a:pt x="17288" y="7318"/>
                  </a:cubicBezTo>
                  <a:cubicBezTo>
                    <a:pt x="17949" y="6789"/>
                    <a:pt x="18609" y="6288"/>
                    <a:pt x="19322" y="5839"/>
                  </a:cubicBezTo>
                  <a:close/>
                  <a:moveTo>
                    <a:pt x="1070" y="10223"/>
                  </a:moveTo>
                  <a:lnTo>
                    <a:pt x="1070" y="10223"/>
                  </a:lnTo>
                  <a:cubicBezTo>
                    <a:pt x="1942" y="10989"/>
                    <a:pt x="2840" y="11676"/>
                    <a:pt x="3685" y="12416"/>
                  </a:cubicBezTo>
                  <a:cubicBezTo>
                    <a:pt x="4847" y="13393"/>
                    <a:pt x="6009" y="14397"/>
                    <a:pt x="7172" y="15348"/>
                  </a:cubicBezTo>
                  <a:lnTo>
                    <a:pt x="8122" y="16166"/>
                  </a:lnTo>
                  <a:lnTo>
                    <a:pt x="8281" y="16299"/>
                  </a:lnTo>
                  <a:cubicBezTo>
                    <a:pt x="7938" y="16166"/>
                    <a:pt x="7647" y="16034"/>
                    <a:pt x="7356" y="15876"/>
                  </a:cubicBezTo>
                  <a:cubicBezTo>
                    <a:pt x="5190" y="14819"/>
                    <a:pt x="3289" y="13235"/>
                    <a:pt x="1836" y="11306"/>
                  </a:cubicBezTo>
                  <a:cubicBezTo>
                    <a:pt x="1572" y="10963"/>
                    <a:pt x="1308" y="10593"/>
                    <a:pt x="1070" y="10223"/>
                  </a:cubicBezTo>
                  <a:close/>
                  <a:moveTo>
                    <a:pt x="8255" y="1507"/>
                  </a:moveTo>
                  <a:cubicBezTo>
                    <a:pt x="9047" y="5337"/>
                    <a:pt x="9470" y="9272"/>
                    <a:pt x="9575" y="13208"/>
                  </a:cubicBezTo>
                  <a:cubicBezTo>
                    <a:pt x="9575" y="14317"/>
                    <a:pt x="9549" y="15427"/>
                    <a:pt x="9549" y="16563"/>
                  </a:cubicBezTo>
                  <a:lnTo>
                    <a:pt x="9575" y="16563"/>
                  </a:lnTo>
                  <a:lnTo>
                    <a:pt x="9522" y="16668"/>
                  </a:lnTo>
                  <a:cubicBezTo>
                    <a:pt x="8413" y="14793"/>
                    <a:pt x="7647" y="12733"/>
                    <a:pt x="7251" y="10567"/>
                  </a:cubicBezTo>
                  <a:cubicBezTo>
                    <a:pt x="6881" y="8348"/>
                    <a:pt x="6960" y="6076"/>
                    <a:pt x="7489" y="3884"/>
                  </a:cubicBezTo>
                  <a:cubicBezTo>
                    <a:pt x="7621" y="3250"/>
                    <a:pt x="7806" y="2642"/>
                    <a:pt x="8017" y="2035"/>
                  </a:cubicBezTo>
                  <a:cubicBezTo>
                    <a:pt x="8096" y="1850"/>
                    <a:pt x="8175" y="1665"/>
                    <a:pt x="8255" y="1507"/>
                  </a:cubicBezTo>
                  <a:close/>
                  <a:moveTo>
                    <a:pt x="8481" y="1"/>
                  </a:moveTo>
                  <a:cubicBezTo>
                    <a:pt x="8430" y="1"/>
                    <a:pt x="8378" y="17"/>
                    <a:pt x="8334" y="54"/>
                  </a:cubicBezTo>
                  <a:cubicBezTo>
                    <a:pt x="8307" y="107"/>
                    <a:pt x="8255" y="159"/>
                    <a:pt x="8228" y="186"/>
                  </a:cubicBezTo>
                  <a:cubicBezTo>
                    <a:pt x="8096" y="186"/>
                    <a:pt x="7990" y="318"/>
                    <a:pt x="8017" y="476"/>
                  </a:cubicBezTo>
                  <a:lnTo>
                    <a:pt x="8017" y="529"/>
                  </a:lnTo>
                  <a:cubicBezTo>
                    <a:pt x="7832" y="873"/>
                    <a:pt x="7673" y="1242"/>
                    <a:pt x="7541" y="1612"/>
                  </a:cubicBezTo>
                  <a:cubicBezTo>
                    <a:pt x="7330" y="2167"/>
                    <a:pt x="7145" y="2722"/>
                    <a:pt x="6987" y="3276"/>
                  </a:cubicBezTo>
                  <a:cubicBezTo>
                    <a:pt x="6089" y="6684"/>
                    <a:pt x="6247" y="10276"/>
                    <a:pt x="7436" y="13604"/>
                  </a:cubicBezTo>
                  <a:cubicBezTo>
                    <a:pt x="7515" y="13842"/>
                    <a:pt x="7621" y="14053"/>
                    <a:pt x="7726" y="14291"/>
                  </a:cubicBezTo>
                  <a:cubicBezTo>
                    <a:pt x="6326" y="12653"/>
                    <a:pt x="4636" y="11253"/>
                    <a:pt x="2760" y="10170"/>
                  </a:cubicBezTo>
                  <a:cubicBezTo>
                    <a:pt x="1994" y="9695"/>
                    <a:pt x="1202" y="9325"/>
                    <a:pt x="357" y="9035"/>
                  </a:cubicBezTo>
                  <a:lnTo>
                    <a:pt x="277" y="9035"/>
                  </a:lnTo>
                  <a:cubicBezTo>
                    <a:pt x="251" y="9008"/>
                    <a:pt x="218" y="8996"/>
                    <a:pt x="187" y="8996"/>
                  </a:cubicBezTo>
                  <a:cubicBezTo>
                    <a:pt x="93" y="8996"/>
                    <a:pt x="0" y="9095"/>
                    <a:pt x="40" y="9193"/>
                  </a:cubicBezTo>
                  <a:cubicBezTo>
                    <a:pt x="145" y="9589"/>
                    <a:pt x="304" y="9959"/>
                    <a:pt x="542" y="10303"/>
                  </a:cubicBezTo>
                  <a:cubicBezTo>
                    <a:pt x="726" y="10672"/>
                    <a:pt x="964" y="11016"/>
                    <a:pt x="1202" y="11333"/>
                  </a:cubicBezTo>
                  <a:cubicBezTo>
                    <a:pt x="1677" y="12019"/>
                    <a:pt x="2206" y="12653"/>
                    <a:pt x="2787" y="13235"/>
                  </a:cubicBezTo>
                  <a:cubicBezTo>
                    <a:pt x="3949" y="14423"/>
                    <a:pt x="5296" y="15427"/>
                    <a:pt x="6775" y="16193"/>
                  </a:cubicBezTo>
                  <a:cubicBezTo>
                    <a:pt x="7172" y="16404"/>
                    <a:pt x="7594" y="16589"/>
                    <a:pt x="8017" y="16748"/>
                  </a:cubicBezTo>
                  <a:cubicBezTo>
                    <a:pt x="8466" y="16959"/>
                    <a:pt x="8915" y="17091"/>
                    <a:pt x="9390" y="17197"/>
                  </a:cubicBezTo>
                  <a:cubicBezTo>
                    <a:pt x="9417" y="17210"/>
                    <a:pt x="9437" y="17216"/>
                    <a:pt x="9456" y="17216"/>
                  </a:cubicBezTo>
                  <a:cubicBezTo>
                    <a:pt x="9476" y="17216"/>
                    <a:pt x="9496" y="17210"/>
                    <a:pt x="9522" y="17197"/>
                  </a:cubicBezTo>
                  <a:lnTo>
                    <a:pt x="9575" y="17223"/>
                  </a:lnTo>
                  <a:cubicBezTo>
                    <a:pt x="9628" y="17249"/>
                    <a:pt x="9655" y="17249"/>
                    <a:pt x="9707" y="17249"/>
                  </a:cubicBezTo>
                  <a:lnTo>
                    <a:pt x="9919" y="17170"/>
                  </a:lnTo>
                  <a:cubicBezTo>
                    <a:pt x="9955" y="17207"/>
                    <a:pt x="10009" y="17227"/>
                    <a:pt x="10062" y="17227"/>
                  </a:cubicBezTo>
                  <a:cubicBezTo>
                    <a:pt x="10122" y="17227"/>
                    <a:pt x="10181" y="17200"/>
                    <a:pt x="10209" y="17144"/>
                  </a:cubicBezTo>
                  <a:lnTo>
                    <a:pt x="10262" y="17012"/>
                  </a:lnTo>
                  <a:cubicBezTo>
                    <a:pt x="10605" y="16853"/>
                    <a:pt x="10949" y="16642"/>
                    <a:pt x="11266" y="16457"/>
                  </a:cubicBezTo>
                  <a:cubicBezTo>
                    <a:pt x="11794" y="16140"/>
                    <a:pt x="12296" y="15850"/>
                    <a:pt x="12798" y="15533"/>
                  </a:cubicBezTo>
                  <a:cubicBezTo>
                    <a:pt x="13802" y="14899"/>
                    <a:pt x="14779" y="14212"/>
                    <a:pt x="15677" y="13446"/>
                  </a:cubicBezTo>
                  <a:cubicBezTo>
                    <a:pt x="17315" y="12125"/>
                    <a:pt x="18609" y="10487"/>
                    <a:pt x="19533" y="8612"/>
                  </a:cubicBezTo>
                  <a:cubicBezTo>
                    <a:pt x="20035" y="7582"/>
                    <a:pt x="20326" y="6446"/>
                    <a:pt x="20379" y="5310"/>
                  </a:cubicBezTo>
                  <a:cubicBezTo>
                    <a:pt x="20379" y="5205"/>
                    <a:pt x="20326" y="5125"/>
                    <a:pt x="20247" y="5099"/>
                  </a:cubicBezTo>
                  <a:cubicBezTo>
                    <a:pt x="20227" y="4959"/>
                    <a:pt x="20117" y="4850"/>
                    <a:pt x="19996" y="4850"/>
                  </a:cubicBezTo>
                  <a:cubicBezTo>
                    <a:pt x="19956" y="4850"/>
                    <a:pt x="19916" y="4862"/>
                    <a:pt x="19877" y="4888"/>
                  </a:cubicBezTo>
                  <a:cubicBezTo>
                    <a:pt x="16258" y="7027"/>
                    <a:pt x="13300" y="10118"/>
                    <a:pt x="11292" y="13789"/>
                  </a:cubicBezTo>
                  <a:lnTo>
                    <a:pt x="11213" y="13895"/>
                  </a:lnTo>
                  <a:cubicBezTo>
                    <a:pt x="11530" y="12838"/>
                    <a:pt x="11741" y="11729"/>
                    <a:pt x="11820" y="10620"/>
                  </a:cubicBezTo>
                  <a:cubicBezTo>
                    <a:pt x="12085" y="6922"/>
                    <a:pt x="10949" y="3276"/>
                    <a:pt x="8677" y="371"/>
                  </a:cubicBezTo>
                  <a:cubicBezTo>
                    <a:pt x="8677" y="318"/>
                    <a:pt x="8704" y="292"/>
                    <a:pt x="8704" y="265"/>
                  </a:cubicBezTo>
                  <a:cubicBezTo>
                    <a:pt x="8742" y="112"/>
                    <a:pt x="8614" y="1"/>
                    <a:pt x="8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267800" y="1530079"/>
            <a:ext cx="66084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subTitle" idx="1"/>
          </p:nvPr>
        </p:nvSpPr>
        <p:spPr>
          <a:xfrm flipH="1">
            <a:off x="4839076" y="2597300"/>
            <a:ext cx="35826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 flipH="1">
            <a:off x="4838977" y="1284725"/>
            <a:ext cx="35826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9pPr>
          </a:lstStyle>
          <a:p/>
        </p:txBody>
      </p:sp>
      <p:grpSp>
        <p:nvGrpSpPr>
          <p:cNvPr id="76" name="Google Shape;76;p9"/>
          <p:cNvGrpSpPr/>
          <p:nvPr/>
        </p:nvGrpSpPr>
        <p:grpSpPr>
          <a:xfrm flipH="1">
            <a:off x="-76193" y="-76200"/>
            <a:ext cx="9296393" cy="5295900"/>
            <a:chOff x="-76193" y="-76200"/>
            <a:chExt cx="9296393" cy="5295900"/>
          </a:xfrm>
        </p:grpSpPr>
        <p:sp>
          <p:nvSpPr>
            <p:cNvPr id="77" name="Google Shape;77;p9"/>
            <p:cNvSpPr/>
            <p:nvPr/>
          </p:nvSpPr>
          <p:spPr>
            <a:xfrm flipH="1">
              <a:off x="8335782" y="4093325"/>
              <a:ext cx="884418" cy="1126375"/>
            </a:xfrm>
            <a:custGeom>
              <a:avLst/>
              <a:gdLst/>
              <a:ahLst/>
              <a:cxnLst/>
              <a:rect l="l" t="t" r="r" b="b"/>
              <a:pathLst>
                <a:path w="33146" h="42214" extrusionOk="0">
                  <a:moveTo>
                    <a:pt x="22770" y="1"/>
                  </a:moveTo>
                  <a:cubicBezTo>
                    <a:pt x="22694" y="1"/>
                    <a:pt x="22618" y="3"/>
                    <a:pt x="22540" y="9"/>
                  </a:cubicBezTo>
                  <a:cubicBezTo>
                    <a:pt x="20153" y="226"/>
                    <a:pt x="19041" y="3020"/>
                    <a:pt x="18471" y="5353"/>
                  </a:cubicBezTo>
                  <a:cubicBezTo>
                    <a:pt x="16681" y="12595"/>
                    <a:pt x="14891" y="19864"/>
                    <a:pt x="13101" y="27133"/>
                  </a:cubicBezTo>
                  <a:cubicBezTo>
                    <a:pt x="14240" y="21356"/>
                    <a:pt x="14349" y="15443"/>
                    <a:pt x="13426" y="9638"/>
                  </a:cubicBezTo>
                  <a:cubicBezTo>
                    <a:pt x="13129" y="7730"/>
                    <a:pt x="11994" y="5368"/>
                    <a:pt x="10248" y="5368"/>
                  </a:cubicBezTo>
                  <a:cubicBezTo>
                    <a:pt x="10083" y="5368"/>
                    <a:pt x="9913" y="5389"/>
                    <a:pt x="9737" y="5434"/>
                  </a:cubicBezTo>
                  <a:cubicBezTo>
                    <a:pt x="8354" y="5787"/>
                    <a:pt x="7812" y="7441"/>
                    <a:pt x="7513" y="8824"/>
                  </a:cubicBezTo>
                  <a:cubicBezTo>
                    <a:pt x="5777" y="16934"/>
                    <a:pt x="4882" y="25180"/>
                    <a:pt x="4882" y="33453"/>
                  </a:cubicBezTo>
                  <a:cubicBezTo>
                    <a:pt x="4475" y="30795"/>
                    <a:pt x="3852" y="28028"/>
                    <a:pt x="2170" y="25912"/>
                  </a:cubicBezTo>
                  <a:cubicBezTo>
                    <a:pt x="1573" y="25180"/>
                    <a:pt x="841" y="24556"/>
                    <a:pt x="0" y="24095"/>
                  </a:cubicBezTo>
                  <a:lnTo>
                    <a:pt x="0" y="42214"/>
                  </a:lnTo>
                  <a:lnTo>
                    <a:pt x="27070" y="42214"/>
                  </a:lnTo>
                  <a:cubicBezTo>
                    <a:pt x="27992" y="41129"/>
                    <a:pt x="28887" y="39990"/>
                    <a:pt x="29728" y="38850"/>
                  </a:cubicBezTo>
                  <a:cubicBezTo>
                    <a:pt x="31518" y="36355"/>
                    <a:pt x="33145" y="33290"/>
                    <a:pt x="32250" y="30361"/>
                  </a:cubicBezTo>
                  <a:cubicBezTo>
                    <a:pt x="32033" y="29601"/>
                    <a:pt x="31518" y="28788"/>
                    <a:pt x="30731" y="28706"/>
                  </a:cubicBezTo>
                  <a:cubicBezTo>
                    <a:pt x="30681" y="28700"/>
                    <a:pt x="30631" y="28697"/>
                    <a:pt x="30581" y="28697"/>
                  </a:cubicBezTo>
                  <a:cubicBezTo>
                    <a:pt x="29961" y="28697"/>
                    <a:pt x="29391" y="29147"/>
                    <a:pt x="28914" y="29574"/>
                  </a:cubicBezTo>
                  <a:lnTo>
                    <a:pt x="21184" y="36247"/>
                  </a:lnTo>
                  <a:cubicBezTo>
                    <a:pt x="27287" y="27187"/>
                    <a:pt x="29457" y="16012"/>
                    <a:pt x="27151" y="5298"/>
                  </a:cubicBezTo>
                  <a:cubicBezTo>
                    <a:pt x="26625" y="2879"/>
                    <a:pt x="25181" y="1"/>
                    <a:pt x="22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 rot="10800000" flipH="1">
              <a:off x="-76193" y="-76200"/>
              <a:ext cx="884418" cy="1126375"/>
            </a:xfrm>
            <a:custGeom>
              <a:avLst/>
              <a:gdLst/>
              <a:ahLst/>
              <a:cxnLst/>
              <a:rect l="l" t="t" r="r" b="b"/>
              <a:pathLst>
                <a:path w="33146" h="42214" extrusionOk="0">
                  <a:moveTo>
                    <a:pt x="22770" y="1"/>
                  </a:moveTo>
                  <a:cubicBezTo>
                    <a:pt x="22694" y="1"/>
                    <a:pt x="22618" y="3"/>
                    <a:pt x="22540" y="9"/>
                  </a:cubicBezTo>
                  <a:cubicBezTo>
                    <a:pt x="20153" y="226"/>
                    <a:pt x="19041" y="3020"/>
                    <a:pt x="18471" y="5353"/>
                  </a:cubicBezTo>
                  <a:cubicBezTo>
                    <a:pt x="16681" y="12595"/>
                    <a:pt x="14891" y="19864"/>
                    <a:pt x="13101" y="27133"/>
                  </a:cubicBezTo>
                  <a:cubicBezTo>
                    <a:pt x="14240" y="21356"/>
                    <a:pt x="14349" y="15443"/>
                    <a:pt x="13426" y="9638"/>
                  </a:cubicBezTo>
                  <a:cubicBezTo>
                    <a:pt x="13129" y="7730"/>
                    <a:pt x="11994" y="5368"/>
                    <a:pt x="10248" y="5368"/>
                  </a:cubicBezTo>
                  <a:cubicBezTo>
                    <a:pt x="10083" y="5368"/>
                    <a:pt x="9913" y="5389"/>
                    <a:pt x="9737" y="5434"/>
                  </a:cubicBezTo>
                  <a:cubicBezTo>
                    <a:pt x="8354" y="5787"/>
                    <a:pt x="7812" y="7441"/>
                    <a:pt x="7513" y="8824"/>
                  </a:cubicBezTo>
                  <a:cubicBezTo>
                    <a:pt x="5777" y="16934"/>
                    <a:pt x="4882" y="25180"/>
                    <a:pt x="4882" y="33453"/>
                  </a:cubicBezTo>
                  <a:cubicBezTo>
                    <a:pt x="4475" y="30795"/>
                    <a:pt x="3852" y="28028"/>
                    <a:pt x="2170" y="25912"/>
                  </a:cubicBezTo>
                  <a:cubicBezTo>
                    <a:pt x="1573" y="25180"/>
                    <a:pt x="841" y="24556"/>
                    <a:pt x="0" y="24095"/>
                  </a:cubicBezTo>
                  <a:lnTo>
                    <a:pt x="0" y="42214"/>
                  </a:lnTo>
                  <a:lnTo>
                    <a:pt x="27070" y="42214"/>
                  </a:lnTo>
                  <a:cubicBezTo>
                    <a:pt x="27992" y="41129"/>
                    <a:pt x="28887" y="39990"/>
                    <a:pt x="29728" y="38850"/>
                  </a:cubicBezTo>
                  <a:cubicBezTo>
                    <a:pt x="31518" y="36355"/>
                    <a:pt x="33145" y="33290"/>
                    <a:pt x="32250" y="30361"/>
                  </a:cubicBezTo>
                  <a:cubicBezTo>
                    <a:pt x="32033" y="29601"/>
                    <a:pt x="31518" y="28788"/>
                    <a:pt x="30731" y="28706"/>
                  </a:cubicBezTo>
                  <a:cubicBezTo>
                    <a:pt x="30681" y="28700"/>
                    <a:pt x="30631" y="28697"/>
                    <a:pt x="30581" y="28697"/>
                  </a:cubicBezTo>
                  <a:cubicBezTo>
                    <a:pt x="29961" y="28697"/>
                    <a:pt x="29391" y="29147"/>
                    <a:pt x="28914" y="29574"/>
                  </a:cubicBezTo>
                  <a:lnTo>
                    <a:pt x="21184" y="36247"/>
                  </a:lnTo>
                  <a:cubicBezTo>
                    <a:pt x="27287" y="27187"/>
                    <a:pt x="29457" y="16012"/>
                    <a:pt x="27151" y="5298"/>
                  </a:cubicBezTo>
                  <a:cubicBezTo>
                    <a:pt x="26625" y="2879"/>
                    <a:pt x="25181" y="1"/>
                    <a:pt x="22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5016450" y="960660"/>
            <a:ext cx="4471119" cy="3222165"/>
            <a:chOff x="5016450" y="960660"/>
            <a:chExt cx="4471119" cy="3222165"/>
          </a:xfrm>
        </p:grpSpPr>
        <p:sp>
          <p:nvSpPr>
            <p:cNvPr id="81" name="Google Shape;81;p10"/>
            <p:cNvSpPr/>
            <p:nvPr/>
          </p:nvSpPr>
          <p:spPr>
            <a:xfrm rot="-5400000">
              <a:off x="5667714" y="362971"/>
              <a:ext cx="3222165" cy="4417543"/>
            </a:xfrm>
            <a:custGeom>
              <a:avLst/>
              <a:gdLst/>
              <a:ahLst/>
              <a:cxnLst/>
              <a:rect l="l" t="t" r="r" b="b"/>
              <a:pathLst>
                <a:path w="128322" h="150808" extrusionOk="0">
                  <a:moveTo>
                    <a:pt x="87575" y="0"/>
                  </a:moveTo>
                  <a:cubicBezTo>
                    <a:pt x="87012" y="0"/>
                    <a:pt x="86440" y="20"/>
                    <a:pt x="85858" y="60"/>
                  </a:cubicBezTo>
                  <a:cubicBezTo>
                    <a:pt x="43203" y="2985"/>
                    <a:pt x="10287" y="12275"/>
                    <a:pt x="10287" y="12275"/>
                  </a:cubicBezTo>
                  <a:cubicBezTo>
                    <a:pt x="10287" y="12275"/>
                    <a:pt x="1" y="142942"/>
                    <a:pt x="21312" y="146800"/>
                  </a:cubicBezTo>
                  <a:cubicBezTo>
                    <a:pt x="30410" y="148446"/>
                    <a:pt x="48601" y="150808"/>
                    <a:pt x="66759" y="150808"/>
                  </a:cubicBezTo>
                  <a:cubicBezTo>
                    <a:pt x="91136" y="150808"/>
                    <a:pt x="115457" y="146552"/>
                    <a:pt x="117649" y="130599"/>
                  </a:cubicBezTo>
                  <a:cubicBezTo>
                    <a:pt x="121391" y="103141"/>
                    <a:pt x="128322" y="0"/>
                    <a:pt x="87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" name="Google Shape;82;p10"/>
            <p:cNvGrpSpPr/>
            <p:nvPr/>
          </p:nvGrpSpPr>
          <p:grpSpPr>
            <a:xfrm>
              <a:off x="5016450" y="1464315"/>
              <a:ext cx="473157" cy="2602620"/>
              <a:chOff x="4864046" y="1311915"/>
              <a:chExt cx="473157" cy="2602620"/>
            </a:xfrm>
          </p:grpSpPr>
          <p:sp>
            <p:nvSpPr>
              <p:cNvPr id="83" name="Google Shape;83;p10"/>
              <p:cNvSpPr/>
              <p:nvPr/>
            </p:nvSpPr>
            <p:spPr>
              <a:xfrm rot="5400000">
                <a:off x="4864044" y="1311917"/>
                <a:ext cx="210289" cy="210285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 rot="5400000" flipH="1">
                <a:off x="5126917" y="3704248"/>
                <a:ext cx="210289" cy="210285"/>
              </a:xfrm>
              <a:custGeom>
                <a:avLst/>
                <a:gdLst/>
                <a:ahLst/>
                <a:cxnLst/>
                <a:rect l="l" t="t" r="r" b="b"/>
                <a:pathLst>
                  <a:path w="39160" h="38798" extrusionOk="0">
                    <a:moveTo>
                      <a:pt x="19354" y="0"/>
                    </a:moveTo>
                    <a:cubicBezTo>
                      <a:pt x="16021" y="0"/>
                      <a:pt x="12701" y="396"/>
                      <a:pt x="9511" y="1435"/>
                    </a:cubicBezTo>
                    <a:cubicBezTo>
                      <a:pt x="7021" y="2233"/>
                      <a:pt x="4181" y="3446"/>
                      <a:pt x="2266" y="5265"/>
                    </a:cubicBezTo>
                    <a:cubicBezTo>
                      <a:pt x="702" y="6797"/>
                      <a:pt x="0" y="9637"/>
                      <a:pt x="2681" y="10403"/>
                    </a:cubicBezTo>
                    <a:cubicBezTo>
                      <a:pt x="4021" y="10690"/>
                      <a:pt x="5394" y="10914"/>
                      <a:pt x="6766" y="11009"/>
                    </a:cubicBezTo>
                    <a:cubicBezTo>
                      <a:pt x="8107" y="11169"/>
                      <a:pt x="9511" y="11297"/>
                      <a:pt x="10883" y="11361"/>
                    </a:cubicBezTo>
                    <a:cubicBezTo>
                      <a:pt x="11692" y="11388"/>
                      <a:pt x="12505" y="11403"/>
                      <a:pt x="13318" y="11403"/>
                    </a:cubicBezTo>
                    <a:cubicBezTo>
                      <a:pt x="15294" y="11403"/>
                      <a:pt x="17277" y="11318"/>
                      <a:pt x="19245" y="11137"/>
                    </a:cubicBezTo>
                    <a:cubicBezTo>
                      <a:pt x="20840" y="11009"/>
                      <a:pt x="22436" y="10786"/>
                      <a:pt x="23968" y="10499"/>
                    </a:cubicBezTo>
                    <a:lnTo>
                      <a:pt x="23968" y="10499"/>
                    </a:lnTo>
                    <a:cubicBezTo>
                      <a:pt x="22245" y="12031"/>
                      <a:pt x="20521" y="13626"/>
                      <a:pt x="18894" y="15286"/>
                    </a:cubicBezTo>
                    <a:cubicBezTo>
                      <a:pt x="16468" y="17775"/>
                      <a:pt x="14170" y="20392"/>
                      <a:pt x="12000" y="23105"/>
                    </a:cubicBezTo>
                    <a:cubicBezTo>
                      <a:pt x="9989" y="25658"/>
                      <a:pt x="7851" y="28307"/>
                      <a:pt x="6351" y="31211"/>
                    </a:cubicBezTo>
                    <a:cubicBezTo>
                      <a:pt x="5362" y="33126"/>
                      <a:pt x="3575" y="37722"/>
                      <a:pt x="6766" y="38584"/>
                    </a:cubicBezTo>
                    <a:cubicBezTo>
                      <a:pt x="7111" y="38678"/>
                      <a:pt x="7479" y="38717"/>
                      <a:pt x="7858" y="38717"/>
                    </a:cubicBezTo>
                    <a:cubicBezTo>
                      <a:pt x="8880" y="38717"/>
                      <a:pt x="9975" y="38433"/>
                      <a:pt x="10883" y="38201"/>
                    </a:cubicBezTo>
                    <a:cubicBezTo>
                      <a:pt x="12287" y="37754"/>
                      <a:pt x="13660" y="37179"/>
                      <a:pt x="14936" y="36445"/>
                    </a:cubicBezTo>
                    <a:cubicBezTo>
                      <a:pt x="20202" y="33381"/>
                      <a:pt x="24574" y="28467"/>
                      <a:pt x="28053" y="23520"/>
                    </a:cubicBezTo>
                    <a:cubicBezTo>
                      <a:pt x="29298" y="21765"/>
                      <a:pt x="30415" y="19946"/>
                      <a:pt x="31436" y="18094"/>
                    </a:cubicBezTo>
                    <a:lnTo>
                      <a:pt x="31436" y="18094"/>
                    </a:lnTo>
                    <a:cubicBezTo>
                      <a:pt x="30893" y="20073"/>
                      <a:pt x="30319" y="22052"/>
                      <a:pt x="29776" y="24031"/>
                    </a:cubicBezTo>
                    <a:cubicBezTo>
                      <a:pt x="28979" y="26807"/>
                      <a:pt x="28181" y="29584"/>
                      <a:pt x="27383" y="32360"/>
                    </a:cubicBezTo>
                    <a:cubicBezTo>
                      <a:pt x="26808" y="34371"/>
                      <a:pt x="26106" y="36956"/>
                      <a:pt x="28245" y="38328"/>
                    </a:cubicBezTo>
                    <a:cubicBezTo>
                      <a:pt x="28756" y="38657"/>
                      <a:pt x="29229" y="38797"/>
                      <a:pt x="29667" y="38797"/>
                    </a:cubicBezTo>
                    <a:cubicBezTo>
                      <a:pt x="31225" y="38797"/>
                      <a:pt x="32344" y="37025"/>
                      <a:pt x="33191" y="35679"/>
                    </a:cubicBezTo>
                    <a:cubicBezTo>
                      <a:pt x="34340" y="33860"/>
                      <a:pt x="35361" y="31913"/>
                      <a:pt x="36191" y="29935"/>
                    </a:cubicBezTo>
                    <a:cubicBezTo>
                      <a:pt x="37819" y="25914"/>
                      <a:pt x="38744" y="21669"/>
                      <a:pt x="38968" y="17360"/>
                    </a:cubicBezTo>
                    <a:cubicBezTo>
                      <a:pt x="39159" y="13563"/>
                      <a:pt x="38776" y="9765"/>
                      <a:pt x="37819" y="6063"/>
                    </a:cubicBezTo>
                    <a:cubicBezTo>
                      <a:pt x="38042" y="5520"/>
                      <a:pt x="37851" y="4882"/>
                      <a:pt x="37340" y="4563"/>
                    </a:cubicBezTo>
                    <a:cubicBezTo>
                      <a:pt x="37308" y="4467"/>
                      <a:pt x="37276" y="4371"/>
                      <a:pt x="37244" y="4276"/>
                    </a:cubicBezTo>
                    <a:cubicBezTo>
                      <a:pt x="37276" y="3829"/>
                      <a:pt x="37149" y="3382"/>
                      <a:pt x="36861" y="3031"/>
                    </a:cubicBezTo>
                    <a:cubicBezTo>
                      <a:pt x="36798" y="2903"/>
                      <a:pt x="36798" y="2807"/>
                      <a:pt x="36734" y="2712"/>
                    </a:cubicBezTo>
                    <a:cubicBezTo>
                      <a:pt x="36529" y="2277"/>
                      <a:pt x="36078" y="2026"/>
                      <a:pt x="35612" y="2026"/>
                    </a:cubicBezTo>
                    <a:cubicBezTo>
                      <a:pt x="35496" y="2026"/>
                      <a:pt x="35380" y="2042"/>
                      <a:pt x="35266" y="2073"/>
                    </a:cubicBezTo>
                    <a:cubicBezTo>
                      <a:pt x="34053" y="1754"/>
                      <a:pt x="32808" y="1531"/>
                      <a:pt x="31564" y="1371"/>
                    </a:cubicBezTo>
                    <a:cubicBezTo>
                      <a:pt x="30096" y="1084"/>
                      <a:pt x="28596" y="829"/>
                      <a:pt x="27128" y="605"/>
                    </a:cubicBezTo>
                    <a:cubicBezTo>
                      <a:pt x="24567" y="242"/>
                      <a:pt x="21957" y="0"/>
                      <a:pt x="1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5" name="Google Shape;85;p10"/>
          <p:cNvSpPr txBox="1"/>
          <p:nvPr>
            <p:ph type="title"/>
          </p:nvPr>
        </p:nvSpPr>
        <p:spPr>
          <a:xfrm>
            <a:off x="5226725" y="1539300"/>
            <a:ext cx="3194700" cy="206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fa Slab One" panose="00000500000000000000"/>
              <a:buNone/>
              <a:defRPr sz="3200">
                <a:solidFill>
                  <a:schemeClr val="dk1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●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○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ork Sans"/>
              <a:buChar char="■"/>
              <a:defRPr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31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1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3173095" y="614045"/>
            <a:ext cx="6040755" cy="4117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/>
              <a:t>TRAVEL AND TOURISM MANAGEMENT</a:t>
            </a:r>
            <a:br>
              <a:rPr lang="en-IN" sz="5000"/>
            </a:br>
            <a:r>
              <a:rPr lang="en-IN" sz="5000"/>
              <a:t>SYSTEM</a:t>
            </a:r>
            <a:endParaRPr lang="en-IN" sz="5000"/>
          </a:p>
        </p:txBody>
      </p:sp>
      <p:sp>
        <p:nvSpPr>
          <p:cNvPr id="312" name="Google Shape;312;p31"/>
          <p:cNvSpPr txBox="1"/>
          <p:nvPr>
            <p:ph type="subTitle" idx="1"/>
          </p:nvPr>
        </p:nvSpPr>
        <p:spPr>
          <a:xfrm>
            <a:off x="4572000" y="3654150"/>
            <a:ext cx="26709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-3234055" y="172720"/>
            <a:ext cx="6407150" cy="6710045"/>
            <a:chOff x="-2680521" y="252756"/>
            <a:chExt cx="6833031" cy="6709769"/>
          </a:xfrm>
        </p:grpSpPr>
        <p:sp>
          <p:nvSpPr>
            <p:cNvPr id="314" name="Google Shape;314;p31"/>
            <p:cNvSpPr/>
            <p:nvPr/>
          </p:nvSpPr>
          <p:spPr>
            <a:xfrm>
              <a:off x="482025" y="635465"/>
              <a:ext cx="3670486" cy="3872569"/>
            </a:xfrm>
            <a:custGeom>
              <a:avLst/>
              <a:gdLst/>
              <a:ahLst/>
              <a:cxnLst/>
              <a:rect l="l" t="t" r="r" b="b"/>
              <a:pathLst>
                <a:path w="128406" h="136852" extrusionOk="0">
                  <a:moveTo>
                    <a:pt x="86438" y="0"/>
                  </a:moveTo>
                  <a:cubicBezTo>
                    <a:pt x="62580" y="0"/>
                    <a:pt x="34197" y="7497"/>
                    <a:pt x="22107" y="10954"/>
                  </a:cubicBezTo>
                  <a:cubicBezTo>
                    <a:pt x="1" y="17247"/>
                    <a:pt x="29702" y="125416"/>
                    <a:pt x="29702" y="125416"/>
                  </a:cubicBezTo>
                  <a:lnTo>
                    <a:pt x="28861" y="127207"/>
                  </a:lnTo>
                  <a:cubicBezTo>
                    <a:pt x="29990" y="134247"/>
                    <a:pt x="49985" y="136851"/>
                    <a:pt x="70185" y="136851"/>
                  </a:cubicBezTo>
                  <a:cubicBezTo>
                    <a:pt x="89288" y="136851"/>
                    <a:pt x="108575" y="134522"/>
                    <a:pt x="112267" y="131411"/>
                  </a:cubicBezTo>
                  <a:cubicBezTo>
                    <a:pt x="119834" y="125037"/>
                    <a:pt x="128405" y="59180"/>
                    <a:pt x="124581" y="21993"/>
                  </a:cubicBezTo>
                  <a:cubicBezTo>
                    <a:pt x="122860" y="5145"/>
                    <a:pt x="106202" y="0"/>
                    <a:pt x="86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5" name="Google Shape;315;p31"/>
            <p:cNvGrpSpPr/>
            <p:nvPr/>
          </p:nvGrpSpPr>
          <p:grpSpPr>
            <a:xfrm>
              <a:off x="-2680521" y="252756"/>
              <a:ext cx="6588338" cy="6709769"/>
              <a:chOff x="-2680521" y="252756"/>
              <a:chExt cx="6588338" cy="6709769"/>
            </a:xfrm>
          </p:grpSpPr>
          <p:grpSp>
            <p:nvGrpSpPr>
              <p:cNvPr id="316" name="Google Shape;316;p31"/>
              <p:cNvGrpSpPr/>
              <p:nvPr/>
            </p:nvGrpSpPr>
            <p:grpSpPr>
              <a:xfrm>
                <a:off x="-2361656" y="542657"/>
                <a:ext cx="4763028" cy="3757498"/>
                <a:chOff x="1328500" y="1569250"/>
                <a:chExt cx="2149575" cy="1695775"/>
              </a:xfrm>
            </p:grpSpPr>
            <p:sp>
              <p:nvSpPr>
                <p:cNvPr id="317" name="Google Shape;317;p31"/>
                <p:cNvSpPr/>
                <p:nvPr/>
              </p:nvSpPr>
              <p:spPr>
                <a:xfrm>
                  <a:off x="2353775" y="1576475"/>
                  <a:ext cx="1115500" cy="16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0" h="67244" extrusionOk="0">
                      <a:moveTo>
                        <a:pt x="14688" y="1"/>
                      </a:moveTo>
                      <a:cubicBezTo>
                        <a:pt x="14577" y="1"/>
                        <a:pt x="14464" y="11"/>
                        <a:pt x="14349" y="31"/>
                      </a:cubicBezTo>
                      <a:cubicBezTo>
                        <a:pt x="12152" y="438"/>
                        <a:pt x="9006" y="4316"/>
                        <a:pt x="5235" y="11233"/>
                      </a:cubicBezTo>
                      <a:cubicBezTo>
                        <a:pt x="3852" y="13783"/>
                        <a:pt x="2632" y="16305"/>
                        <a:pt x="1709" y="18285"/>
                      </a:cubicBezTo>
                      <a:cubicBezTo>
                        <a:pt x="1547" y="18611"/>
                        <a:pt x="1384" y="18963"/>
                        <a:pt x="1248" y="19289"/>
                      </a:cubicBezTo>
                      <a:cubicBezTo>
                        <a:pt x="651" y="20618"/>
                        <a:pt x="245" y="21567"/>
                        <a:pt x="82" y="21974"/>
                      </a:cubicBezTo>
                      <a:cubicBezTo>
                        <a:pt x="82" y="22137"/>
                        <a:pt x="82" y="22299"/>
                        <a:pt x="82" y="22462"/>
                      </a:cubicBezTo>
                      <a:cubicBezTo>
                        <a:pt x="82" y="22544"/>
                        <a:pt x="82" y="22652"/>
                        <a:pt x="82" y="22706"/>
                      </a:cubicBezTo>
                      <a:cubicBezTo>
                        <a:pt x="82" y="22760"/>
                        <a:pt x="82" y="22869"/>
                        <a:pt x="0" y="22896"/>
                      </a:cubicBezTo>
                      <a:cubicBezTo>
                        <a:pt x="0" y="26314"/>
                        <a:pt x="0" y="40418"/>
                        <a:pt x="0" y="51864"/>
                      </a:cubicBezTo>
                      <a:lnTo>
                        <a:pt x="0" y="67244"/>
                      </a:lnTo>
                      <a:cubicBezTo>
                        <a:pt x="1330" y="67216"/>
                        <a:pt x="11176" y="67054"/>
                        <a:pt x="21211" y="66593"/>
                      </a:cubicBezTo>
                      <a:cubicBezTo>
                        <a:pt x="30922" y="66131"/>
                        <a:pt x="36726" y="65589"/>
                        <a:pt x="40144" y="65047"/>
                      </a:cubicBezTo>
                      <a:cubicBezTo>
                        <a:pt x="43019" y="64585"/>
                        <a:pt x="44185" y="64151"/>
                        <a:pt x="44511" y="63772"/>
                      </a:cubicBezTo>
                      <a:cubicBezTo>
                        <a:pt x="44592" y="63717"/>
                        <a:pt x="44619" y="63636"/>
                        <a:pt x="44619" y="63582"/>
                      </a:cubicBezTo>
                      <a:cubicBezTo>
                        <a:pt x="44565" y="63148"/>
                        <a:pt x="41663" y="52190"/>
                        <a:pt x="38435" y="40879"/>
                      </a:cubicBezTo>
                      <a:lnTo>
                        <a:pt x="38354" y="40527"/>
                      </a:lnTo>
                      <a:cubicBezTo>
                        <a:pt x="37079" y="36078"/>
                        <a:pt x="35994" y="32417"/>
                        <a:pt x="35045" y="29406"/>
                      </a:cubicBezTo>
                      <a:cubicBezTo>
                        <a:pt x="34692" y="28267"/>
                        <a:pt x="34366" y="27209"/>
                        <a:pt x="34068" y="26259"/>
                      </a:cubicBezTo>
                      <a:cubicBezTo>
                        <a:pt x="31735" y="18990"/>
                        <a:pt x="30623" y="16685"/>
                        <a:pt x="30081" y="16251"/>
                      </a:cubicBezTo>
                      <a:cubicBezTo>
                        <a:pt x="29820" y="16010"/>
                        <a:pt x="29485" y="15873"/>
                        <a:pt x="29130" y="15873"/>
                      </a:cubicBezTo>
                      <a:cubicBezTo>
                        <a:pt x="29006" y="15873"/>
                        <a:pt x="28879" y="15890"/>
                        <a:pt x="28752" y="15925"/>
                      </a:cubicBezTo>
                      <a:cubicBezTo>
                        <a:pt x="27613" y="16251"/>
                        <a:pt x="26528" y="18041"/>
                        <a:pt x="25822" y="19587"/>
                      </a:cubicBezTo>
                      <a:cubicBezTo>
                        <a:pt x="25551" y="20157"/>
                        <a:pt x="25334" y="20699"/>
                        <a:pt x="25171" y="21106"/>
                      </a:cubicBezTo>
                      <a:cubicBezTo>
                        <a:pt x="25063" y="21404"/>
                        <a:pt x="24982" y="21621"/>
                        <a:pt x="24927" y="21757"/>
                      </a:cubicBezTo>
                      <a:cubicBezTo>
                        <a:pt x="24927" y="22191"/>
                        <a:pt x="24900" y="22625"/>
                        <a:pt x="24900" y="23059"/>
                      </a:cubicBezTo>
                      <a:cubicBezTo>
                        <a:pt x="24900" y="23086"/>
                        <a:pt x="24873" y="23113"/>
                        <a:pt x="24846" y="23140"/>
                      </a:cubicBezTo>
                      <a:lnTo>
                        <a:pt x="24846" y="23683"/>
                      </a:lnTo>
                      <a:cubicBezTo>
                        <a:pt x="24846" y="23755"/>
                        <a:pt x="24786" y="23803"/>
                        <a:pt x="24721" y="23803"/>
                      </a:cubicBezTo>
                      <a:cubicBezTo>
                        <a:pt x="24689" y="23803"/>
                        <a:pt x="24656" y="23791"/>
                        <a:pt x="24629" y="23764"/>
                      </a:cubicBezTo>
                      <a:cubicBezTo>
                        <a:pt x="24602" y="23764"/>
                        <a:pt x="24575" y="23737"/>
                        <a:pt x="24575" y="23683"/>
                      </a:cubicBezTo>
                      <a:cubicBezTo>
                        <a:pt x="24548" y="23520"/>
                        <a:pt x="24520" y="23357"/>
                        <a:pt x="24520" y="23167"/>
                      </a:cubicBezTo>
                      <a:cubicBezTo>
                        <a:pt x="24466" y="22706"/>
                        <a:pt x="24493" y="22245"/>
                        <a:pt x="24575" y="21784"/>
                      </a:cubicBezTo>
                      <a:cubicBezTo>
                        <a:pt x="24520" y="21648"/>
                        <a:pt x="24466" y="21350"/>
                        <a:pt x="24358" y="20943"/>
                      </a:cubicBezTo>
                      <a:cubicBezTo>
                        <a:pt x="23463" y="17634"/>
                        <a:pt x="20316" y="6730"/>
                        <a:pt x="16383" y="1034"/>
                      </a:cubicBezTo>
                      <a:cubicBezTo>
                        <a:pt x="15897" y="340"/>
                        <a:pt x="15332" y="1"/>
                        <a:pt x="146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31"/>
                <p:cNvSpPr/>
                <p:nvPr/>
              </p:nvSpPr>
              <p:spPr>
                <a:xfrm>
                  <a:off x="2465650" y="1576475"/>
                  <a:ext cx="452325" cy="4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3" h="17491" extrusionOk="0">
                      <a:moveTo>
                        <a:pt x="10240" y="1"/>
                      </a:moveTo>
                      <a:cubicBezTo>
                        <a:pt x="10129" y="1"/>
                        <a:pt x="10016" y="11"/>
                        <a:pt x="9901" y="31"/>
                      </a:cubicBezTo>
                      <a:cubicBezTo>
                        <a:pt x="7704" y="438"/>
                        <a:pt x="4558" y="4289"/>
                        <a:pt x="788" y="11233"/>
                      </a:cubicBezTo>
                      <a:cubicBezTo>
                        <a:pt x="543" y="11721"/>
                        <a:pt x="272" y="12209"/>
                        <a:pt x="1" y="12698"/>
                      </a:cubicBezTo>
                      <a:cubicBezTo>
                        <a:pt x="733" y="12318"/>
                        <a:pt x="1520" y="12074"/>
                        <a:pt x="2334" y="12019"/>
                      </a:cubicBezTo>
                      <a:cubicBezTo>
                        <a:pt x="2551" y="12942"/>
                        <a:pt x="2822" y="13864"/>
                        <a:pt x="3147" y="14759"/>
                      </a:cubicBezTo>
                      <a:cubicBezTo>
                        <a:pt x="3229" y="15057"/>
                        <a:pt x="3391" y="15329"/>
                        <a:pt x="3636" y="15518"/>
                      </a:cubicBezTo>
                      <a:cubicBezTo>
                        <a:pt x="3765" y="15607"/>
                        <a:pt x="3908" y="15646"/>
                        <a:pt x="4055" y="15646"/>
                      </a:cubicBezTo>
                      <a:cubicBezTo>
                        <a:pt x="4401" y="15646"/>
                        <a:pt x="4763" y="15432"/>
                        <a:pt x="4992" y="15166"/>
                      </a:cubicBezTo>
                      <a:cubicBezTo>
                        <a:pt x="5344" y="14786"/>
                        <a:pt x="5561" y="14298"/>
                        <a:pt x="5887" y="13918"/>
                      </a:cubicBezTo>
                      <a:cubicBezTo>
                        <a:pt x="6135" y="13651"/>
                        <a:pt x="6492" y="13450"/>
                        <a:pt x="6832" y="13450"/>
                      </a:cubicBezTo>
                      <a:cubicBezTo>
                        <a:pt x="6975" y="13450"/>
                        <a:pt x="7115" y="13485"/>
                        <a:pt x="7243" y="13566"/>
                      </a:cubicBezTo>
                      <a:cubicBezTo>
                        <a:pt x="7406" y="13701"/>
                        <a:pt x="7568" y="13864"/>
                        <a:pt x="7650" y="14081"/>
                      </a:cubicBezTo>
                      <a:cubicBezTo>
                        <a:pt x="8111" y="14813"/>
                        <a:pt x="8545" y="15573"/>
                        <a:pt x="8979" y="16332"/>
                      </a:cubicBezTo>
                      <a:cubicBezTo>
                        <a:pt x="9183" y="16663"/>
                        <a:pt x="9458" y="17042"/>
                        <a:pt x="9828" y="17042"/>
                      </a:cubicBezTo>
                      <a:cubicBezTo>
                        <a:pt x="9852" y="17042"/>
                        <a:pt x="9876" y="17041"/>
                        <a:pt x="9901" y="17037"/>
                      </a:cubicBezTo>
                      <a:cubicBezTo>
                        <a:pt x="10091" y="16983"/>
                        <a:pt x="10254" y="16902"/>
                        <a:pt x="10389" y="16766"/>
                      </a:cubicBezTo>
                      <a:cubicBezTo>
                        <a:pt x="10878" y="16332"/>
                        <a:pt x="11312" y="15790"/>
                        <a:pt x="11610" y="15193"/>
                      </a:cubicBezTo>
                      <a:cubicBezTo>
                        <a:pt x="11746" y="14895"/>
                        <a:pt x="11908" y="14569"/>
                        <a:pt x="12234" y="14461"/>
                      </a:cubicBezTo>
                      <a:cubicBezTo>
                        <a:pt x="12301" y="14436"/>
                        <a:pt x="12367" y="14424"/>
                        <a:pt x="12431" y="14424"/>
                      </a:cubicBezTo>
                      <a:cubicBezTo>
                        <a:pt x="12860" y="14424"/>
                        <a:pt x="13222" y="14931"/>
                        <a:pt x="13481" y="15356"/>
                      </a:cubicBezTo>
                      <a:cubicBezTo>
                        <a:pt x="13834" y="15952"/>
                        <a:pt x="14241" y="16495"/>
                        <a:pt x="14702" y="16983"/>
                      </a:cubicBezTo>
                      <a:cubicBezTo>
                        <a:pt x="14921" y="17245"/>
                        <a:pt x="15227" y="17490"/>
                        <a:pt x="15537" y="17490"/>
                      </a:cubicBezTo>
                      <a:cubicBezTo>
                        <a:pt x="15611" y="17490"/>
                        <a:pt x="15686" y="17476"/>
                        <a:pt x="15760" y="17444"/>
                      </a:cubicBezTo>
                      <a:cubicBezTo>
                        <a:pt x="16031" y="17309"/>
                        <a:pt x="16140" y="16983"/>
                        <a:pt x="16248" y="16685"/>
                      </a:cubicBezTo>
                      <a:cubicBezTo>
                        <a:pt x="16411" y="16169"/>
                        <a:pt x="16682" y="15708"/>
                        <a:pt x="17008" y="15329"/>
                      </a:cubicBezTo>
                      <a:cubicBezTo>
                        <a:pt x="17116" y="15166"/>
                        <a:pt x="17252" y="15030"/>
                        <a:pt x="17414" y="14949"/>
                      </a:cubicBezTo>
                      <a:cubicBezTo>
                        <a:pt x="17506" y="14918"/>
                        <a:pt x="17598" y="14903"/>
                        <a:pt x="17686" y="14903"/>
                      </a:cubicBezTo>
                      <a:cubicBezTo>
                        <a:pt x="17834" y="14903"/>
                        <a:pt x="17974" y="14945"/>
                        <a:pt x="18093" y="15030"/>
                      </a:cubicBezTo>
                      <a:cubicBezTo>
                        <a:pt x="16601" y="10473"/>
                        <a:pt x="14404" y="4669"/>
                        <a:pt x="11935" y="1034"/>
                      </a:cubicBezTo>
                      <a:cubicBezTo>
                        <a:pt x="11449" y="340"/>
                        <a:pt x="10884" y="1"/>
                        <a:pt x="1024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31"/>
                <p:cNvSpPr/>
                <p:nvPr/>
              </p:nvSpPr>
              <p:spPr>
                <a:xfrm>
                  <a:off x="2999325" y="1973175"/>
                  <a:ext cx="206175" cy="2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7" h="10392" extrusionOk="0">
                      <a:moveTo>
                        <a:pt x="3334" y="1"/>
                      </a:moveTo>
                      <a:cubicBezTo>
                        <a:pt x="3201" y="1"/>
                        <a:pt x="3065" y="20"/>
                        <a:pt x="2930" y="57"/>
                      </a:cubicBezTo>
                      <a:cubicBezTo>
                        <a:pt x="1791" y="383"/>
                        <a:pt x="706" y="2173"/>
                        <a:pt x="0" y="3719"/>
                      </a:cubicBezTo>
                      <a:cubicBezTo>
                        <a:pt x="109" y="3638"/>
                        <a:pt x="217" y="3529"/>
                        <a:pt x="299" y="3448"/>
                      </a:cubicBezTo>
                      <a:cubicBezTo>
                        <a:pt x="570" y="3095"/>
                        <a:pt x="950" y="2851"/>
                        <a:pt x="1357" y="2715"/>
                      </a:cubicBezTo>
                      <a:cubicBezTo>
                        <a:pt x="1397" y="2688"/>
                        <a:pt x="1438" y="2675"/>
                        <a:pt x="1479" y="2675"/>
                      </a:cubicBezTo>
                      <a:cubicBezTo>
                        <a:pt x="1519" y="2675"/>
                        <a:pt x="1560" y="2688"/>
                        <a:pt x="1601" y="2715"/>
                      </a:cubicBezTo>
                      <a:cubicBezTo>
                        <a:pt x="1655" y="2743"/>
                        <a:pt x="1709" y="2824"/>
                        <a:pt x="1736" y="2905"/>
                      </a:cubicBezTo>
                      <a:lnTo>
                        <a:pt x="2008" y="3692"/>
                      </a:lnTo>
                      <a:cubicBezTo>
                        <a:pt x="2085" y="3925"/>
                        <a:pt x="2187" y="4182"/>
                        <a:pt x="2455" y="4182"/>
                      </a:cubicBezTo>
                      <a:cubicBezTo>
                        <a:pt x="2468" y="4182"/>
                        <a:pt x="2482" y="4181"/>
                        <a:pt x="2496" y="4180"/>
                      </a:cubicBezTo>
                      <a:cubicBezTo>
                        <a:pt x="2794" y="4153"/>
                        <a:pt x="2876" y="3719"/>
                        <a:pt x="3120" y="3556"/>
                      </a:cubicBezTo>
                      <a:cubicBezTo>
                        <a:pt x="3187" y="3517"/>
                        <a:pt x="3257" y="3500"/>
                        <a:pt x="3327" y="3500"/>
                      </a:cubicBezTo>
                      <a:cubicBezTo>
                        <a:pt x="3595" y="3500"/>
                        <a:pt x="3870" y="3754"/>
                        <a:pt x="4042" y="3990"/>
                      </a:cubicBezTo>
                      <a:cubicBezTo>
                        <a:pt x="5534" y="6079"/>
                        <a:pt x="6537" y="8520"/>
                        <a:pt x="8246" y="10391"/>
                      </a:cubicBezTo>
                      <a:cubicBezTo>
                        <a:pt x="5913" y="3122"/>
                        <a:pt x="4801" y="844"/>
                        <a:pt x="4259" y="383"/>
                      </a:cubicBezTo>
                      <a:cubicBezTo>
                        <a:pt x="4004" y="128"/>
                        <a:pt x="3679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>
                  <a:off x="2346325" y="1569250"/>
                  <a:ext cx="1131750" cy="169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70" h="67831" extrusionOk="0">
                      <a:moveTo>
                        <a:pt x="15025" y="308"/>
                      </a:moveTo>
                      <a:cubicBezTo>
                        <a:pt x="15665" y="308"/>
                        <a:pt x="16220" y="642"/>
                        <a:pt x="16708" y="1350"/>
                      </a:cubicBezTo>
                      <a:cubicBezTo>
                        <a:pt x="21130" y="7725"/>
                        <a:pt x="24547" y="20717"/>
                        <a:pt x="24900" y="22100"/>
                      </a:cubicBezTo>
                      <a:cubicBezTo>
                        <a:pt x="24818" y="22561"/>
                        <a:pt x="24791" y="23022"/>
                        <a:pt x="24846" y="23483"/>
                      </a:cubicBezTo>
                      <a:cubicBezTo>
                        <a:pt x="24846" y="23646"/>
                        <a:pt x="24873" y="23836"/>
                        <a:pt x="24900" y="23999"/>
                      </a:cubicBezTo>
                      <a:cubicBezTo>
                        <a:pt x="24900" y="24053"/>
                        <a:pt x="24927" y="24080"/>
                        <a:pt x="24981" y="24080"/>
                      </a:cubicBezTo>
                      <a:cubicBezTo>
                        <a:pt x="24999" y="24107"/>
                        <a:pt x="25026" y="24119"/>
                        <a:pt x="25055" y="24119"/>
                      </a:cubicBezTo>
                      <a:cubicBezTo>
                        <a:pt x="25111" y="24119"/>
                        <a:pt x="25171" y="24071"/>
                        <a:pt x="25171" y="23999"/>
                      </a:cubicBezTo>
                      <a:lnTo>
                        <a:pt x="25171" y="23456"/>
                      </a:lnTo>
                      <a:cubicBezTo>
                        <a:pt x="25198" y="23429"/>
                        <a:pt x="25225" y="23402"/>
                        <a:pt x="25225" y="23375"/>
                      </a:cubicBezTo>
                      <a:cubicBezTo>
                        <a:pt x="25225" y="22941"/>
                        <a:pt x="25252" y="22507"/>
                        <a:pt x="25280" y="22073"/>
                      </a:cubicBezTo>
                      <a:cubicBezTo>
                        <a:pt x="25578" y="21205"/>
                        <a:pt x="27205" y="16784"/>
                        <a:pt x="29104" y="16214"/>
                      </a:cubicBezTo>
                      <a:cubicBezTo>
                        <a:pt x="29218" y="16188"/>
                        <a:pt x="29334" y="16174"/>
                        <a:pt x="29451" y="16174"/>
                      </a:cubicBezTo>
                      <a:cubicBezTo>
                        <a:pt x="29809" y="16174"/>
                        <a:pt x="30167" y="16301"/>
                        <a:pt x="30433" y="16567"/>
                      </a:cubicBezTo>
                      <a:cubicBezTo>
                        <a:pt x="31220" y="17218"/>
                        <a:pt x="33281" y="21965"/>
                        <a:pt x="38679" y="40843"/>
                      </a:cubicBezTo>
                      <a:cubicBezTo>
                        <a:pt x="41934" y="52262"/>
                        <a:pt x="44863" y="63437"/>
                        <a:pt x="44972" y="63871"/>
                      </a:cubicBezTo>
                      <a:cubicBezTo>
                        <a:pt x="44944" y="63952"/>
                        <a:pt x="44917" y="64034"/>
                        <a:pt x="44890" y="64088"/>
                      </a:cubicBezTo>
                      <a:cubicBezTo>
                        <a:pt x="44131" y="64902"/>
                        <a:pt x="39465" y="66041"/>
                        <a:pt x="21564" y="66882"/>
                      </a:cubicBezTo>
                      <a:cubicBezTo>
                        <a:pt x="11555" y="67343"/>
                        <a:pt x="1709" y="67505"/>
                        <a:pt x="380" y="67533"/>
                      </a:cubicBezTo>
                      <a:cubicBezTo>
                        <a:pt x="380" y="64874"/>
                        <a:pt x="326" y="28935"/>
                        <a:pt x="380" y="23185"/>
                      </a:cubicBezTo>
                      <a:cubicBezTo>
                        <a:pt x="434" y="23158"/>
                        <a:pt x="434" y="23049"/>
                        <a:pt x="434" y="22995"/>
                      </a:cubicBezTo>
                      <a:cubicBezTo>
                        <a:pt x="434" y="22941"/>
                        <a:pt x="434" y="22833"/>
                        <a:pt x="434" y="22751"/>
                      </a:cubicBezTo>
                      <a:cubicBezTo>
                        <a:pt x="434" y="22588"/>
                        <a:pt x="434" y="22426"/>
                        <a:pt x="434" y="22263"/>
                      </a:cubicBezTo>
                      <a:cubicBezTo>
                        <a:pt x="841" y="21259"/>
                        <a:pt x="2902" y="16458"/>
                        <a:pt x="5588" y="11522"/>
                      </a:cubicBezTo>
                      <a:cubicBezTo>
                        <a:pt x="9331" y="4687"/>
                        <a:pt x="12423" y="808"/>
                        <a:pt x="14620" y="347"/>
                      </a:cubicBezTo>
                      <a:lnTo>
                        <a:pt x="14620" y="347"/>
                      </a:lnTo>
                      <a:cubicBezTo>
                        <a:pt x="14539" y="428"/>
                        <a:pt x="14484" y="482"/>
                        <a:pt x="14403" y="564"/>
                      </a:cubicBezTo>
                      <a:cubicBezTo>
                        <a:pt x="14322" y="672"/>
                        <a:pt x="14240" y="754"/>
                        <a:pt x="14159" y="862"/>
                      </a:cubicBezTo>
                      <a:cubicBezTo>
                        <a:pt x="14132" y="889"/>
                        <a:pt x="14132" y="916"/>
                        <a:pt x="14159" y="944"/>
                      </a:cubicBezTo>
                      <a:cubicBezTo>
                        <a:pt x="14159" y="957"/>
                        <a:pt x="14166" y="964"/>
                        <a:pt x="14176" y="964"/>
                      </a:cubicBezTo>
                      <a:cubicBezTo>
                        <a:pt x="14186" y="964"/>
                        <a:pt x="14199" y="957"/>
                        <a:pt x="14213" y="944"/>
                      </a:cubicBezTo>
                      <a:cubicBezTo>
                        <a:pt x="14322" y="862"/>
                        <a:pt x="14430" y="754"/>
                        <a:pt x="14511" y="672"/>
                      </a:cubicBezTo>
                      <a:cubicBezTo>
                        <a:pt x="14593" y="564"/>
                        <a:pt x="14674" y="455"/>
                        <a:pt x="14783" y="374"/>
                      </a:cubicBezTo>
                      <a:cubicBezTo>
                        <a:pt x="14783" y="374"/>
                        <a:pt x="14810" y="347"/>
                        <a:pt x="14810" y="320"/>
                      </a:cubicBezTo>
                      <a:cubicBezTo>
                        <a:pt x="14883" y="312"/>
                        <a:pt x="14954" y="308"/>
                        <a:pt x="15025" y="308"/>
                      </a:cubicBezTo>
                      <a:close/>
                      <a:moveTo>
                        <a:pt x="15031" y="1"/>
                      </a:moveTo>
                      <a:cubicBezTo>
                        <a:pt x="14880" y="1"/>
                        <a:pt x="14724" y="17"/>
                        <a:pt x="14566" y="48"/>
                      </a:cubicBezTo>
                      <a:cubicBezTo>
                        <a:pt x="13291" y="320"/>
                        <a:pt x="11745" y="1649"/>
                        <a:pt x="9955" y="4009"/>
                      </a:cubicBezTo>
                      <a:cubicBezTo>
                        <a:pt x="8219" y="6395"/>
                        <a:pt x="6645" y="8891"/>
                        <a:pt x="5262" y="11495"/>
                      </a:cubicBezTo>
                      <a:cubicBezTo>
                        <a:pt x="3363" y="15048"/>
                        <a:pt x="1628" y="18655"/>
                        <a:pt x="81" y="22371"/>
                      </a:cubicBezTo>
                      <a:cubicBezTo>
                        <a:pt x="0" y="22697"/>
                        <a:pt x="81" y="63057"/>
                        <a:pt x="81" y="67668"/>
                      </a:cubicBezTo>
                      <a:lnTo>
                        <a:pt x="81" y="67831"/>
                      </a:lnTo>
                      <a:lnTo>
                        <a:pt x="217" y="67831"/>
                      </a:lnTo>
                      <a:cubicBezTo>
                        <a:pt x="326" y="67831"/>
                        <a:pt x="10850" y="67668"/>
                        <a:pt x="21591" y="67180"/>
                      </a:cubicBezTo>
                      <a:cubicBezTo>
                        <a:pt x="27883" y="66882"/>
                        <a:pt x="33037" y="66529"/>
                        <a:pt x="36834" y="66122"/>
                      </a:cubicBezTo>
                      <a:cubicBezTo>
                        <a:pt x="41744" y="65580"/>
                        <a:pt x="44429" y="64983"/>
                        <a:pt x="45107" y="64278"/>
                      </a:cubicBezTo>
                      <a:cubicBezTo>
                        <a:pt x="45216" y="64169"/>
                        <a:pt x="45270" y="64006"/>
                        <a:pt x="45270" y="63844"/>
                      </a:cubicBezTo>
                      <a:cubicBezTo>
                        <a:pt x="45270" y="63708"/>
                        <a:pt x="42286" y="52262"/>
                        <a:pt x="39031" y="40870"/>
                      </a:cubicBezTo>
                      <a:cubicBezTo>
                        <a:pt x="34664" y="25572"/>
                        <a:pt x="31844" y="17299"/>
                        <a:pt x="30650" y="16323"/>
                      </a:cubicBezTo>
                      <a:cubicBezTo>
                        <a:pt x="30325" y="16018"/>
                        <a:pt x="29892" y="15865"/>
                        <a:pt x="29456" y="15865"/>
                      </a:cubicBezTo>
                      <a:cubicBezTo>
                        <a:pt x="29311" y="15865"/>
                        <a:pt x="29165" y="15882"/>
                        <a:pt x="29023" y="15916"/>
                      </a:cubicBezTo>
                      <a:cubicBezTo>
                        <a:pt x="27151" y="16458"/>
                        <a:pt x="25605" y="20310"/>
                        <a:pt x="25117" y="21666"/>
                      </a:cubicBezTo>
                      <a:cubicBezTo>
                        <a:pt x="24818" y="20554"/>
                        <a:pt x="24032" y="17625"/>
                        <a:pt x="22893" y="14207"/>
                      </a:cubicBezTo>
                      <a:cubicBezTo>
                        <a:pt x="21536" y="10220"/>
                        <a:pt x="19421" y="4687"/>
                        <a:pt x="16980" y="1161"/>
                      </a:cubicBezTo>
                      <a:cubicBezTo>
                        <a:pt x="16438" y="393"/>
                        <a:pt x="15783" y="1"/>
                        <a:pt x="15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" name="Google Shape;321;p31"/>
                <p:cNvSpPr/>
                <p:nvPr/>
              </p:nvSpPr>
              <p:spPr>
                <a:xfrm>
                  <a:off x="1335275" y="2029525"/>
                  <a:ext cx="1790875" cy="12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5" h="48652" extrusionOk="0">
                      <a:moveTo>
                        <a:pt x="36238" y="0"/>
                      </a:moveTo>
                      <a:cubicBezTo>
                        <a:pt x="35506" y="27"/>
                        <a:pt x="34827" y="163"/>
                        <a:pt x="34149" y="407"/>
                      </a:cubicBezTo>
                      <a:cubicBezTo>
                        <a:pt x="32495" y="1031"/>
                        <a:pt x="30867" y="2252"/>
                        <a:pt x="29593" y="3228"/>
                      </a:cubicBezTo>
                      <a:cubicBezTo>
                        <a:pt x="27911" y="4503"/>
                        <a:pt x="26338" y="5886"/>
                        <a:pt x="24873" y="7378"/>
                      </a:cubicBezTo>
                      <a:cubicBezTo>
                        <a:pt x="23598" y="8680"/>
                        <a:pt x="22459" y="9982"/>
                        <a:pt x="21483" y="11094"/>
                      </a:cubicBezTo>
                      <a:cubicBezTo>
                        <a:pt x="20967" y="11691"/>
                        <a:pt x="20479" y="12260"/>
                        <a:pt x="19964" y="12857"/>
                      </a:cubicBezTo>
                      <a:cubicBezTo>
                        <a:pt x="14539" y="19340"/>
                        <a:pt x="9629" y="26338"/>
                        <a:pt x="4883" y="33119"/>
                      </a:cubicBezTo>
                      <a:cubicBezTo>
                        <a:pt x="3608" y="34963"/>
                        <a:pt x="2279" y="36862"/>
                        <a:pt x="1113" y="38815"/>
                      </a:cubicBezTo>
                      <a:cubicBezTo>
                        <a:pt x="814" y="39303"/>
                        <a:pt x="543" y="39845"/>
                        <a:pt x="326" y="40415"/>
                      </a:cubicBezTo>
                      <a:cubicBezTo>
                        <a:pt x="272" y="40605"/>
                        <a:pt x="217" y="40795"/>
                        <a:pt x="190" y="40984"/>
                      </a:cubicBezTo>
                      <a:cubicBezTo>
                        <a:pt x="0" y="42178"/>
                        <a:pt x="706" y="43154"/>
                        <a:pt x="1329" y="43778"/>
                      </a:cubicBezTo>
                      <a:cubicBezTo>
                        <a:pt x="3391" y="45785"/>
                        <a:pt x="6809" y="46463"/>
                        <a:pt x="9575" y="47006"/>
                      </a:cubicBezTo>
                      <a:cubicBezTo>
                        <a:pt x="14240" y="47928"/>
                        <a:pt x="19069" y="48254"/>
                        <a:pt x="23191" y="48443"/>
                      </a:cubicBezTo>
                      <a:cubicBezTo>
                        <a:pt x="26582" y="48591"/>
                        <a:pt x="29970" y="48651"/>
                        <a:pt x="33283" y="48651"/>
                      </a:cubicBezTo>
                      <a:cubicBezTo>
                        <a:pt x="40969" y="48651"/>
                        <a:pt x="48251" y="48324"/>
                        <a:pt x="54221" y="47982"/>
                      </a:cubicBezTo>
                      <a:cubicBezTo>
                        <a:pt x="60541" y="47630"/>
                        <a:pt x="65396" y="47277"/>
                        <a:pt x="69953" y="46843"/>
                      </a:cubicBezTo>
                      <a:cubicBezTo>
                        <a:pt x="71390" y="45975"/>
                        <a:pt x="71635" y="44158"/>
                        <a:pt x="71580" y="42775"/>
                      </a:cubicBezTo>
                      <a:cubicBezTo>
                        <a:pt x="71499" y="41201"/>
                        <a:pt x="71065" y="39655"/>
                        <a:pt x="70333" y="38272"/>
                      </a:cubicBezTo>
                      <a:cubicBezTo>
                        <a:pt x="68597" y="35397"/>
                        <a:pt x="66671" y="32657"/>
                        <a:pt x="64501" y="30081"/>
                      </a:cubicBezTo>
                      <a:cubicBezTo>
                        <a:pt x="63959" y="29375"/>
                        <a:pt x="63389" y="28670"/>
                        <a:pt x="62792" y="27965"/>
                      </a:cubicBezTo>
                      <a:cubicBezTo>
                        <a:pt x="61355" y="26229"/>
                        <a:pt x="59917" y="24493"/>
                        <a:pt x="58425" y="22757"/>
                      </a:cubicBezTo>
                      <a:cubicBezTo>
                        <a:pt x="54791" y="18445"/>
                        <a:pt x="51020" y="14159"/>
                        <a:pt x="47196" y="9901"/>
                      </a:cubicBezTo>
                      <a:cubicBezTo>
                        <a:pt x="46409" y="9033"/>
                        <a:pt x="45596" y="8083"/>
                        <a:pt x="44836" y="7161"/>
                      </a:cubicBezTo>
                      <a:cubicBezTo>
                        <a:pt x="42992" y="4991"/>
                        <a:pt x="41120" y="2767"/>
                        <a:pt x="39005" y="1031"/>
                      </a:cubicBezTo>
                      <a:cubicBezTo>
                        <a:pt x="38245" y="380"/>
                        <a:pt x="37242" y="0"/>
                        <a:pt x="362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" name="Google Shape;322;p31"/>
                <p:cNvSpPr/>
                <p:nvPr/>
              </p:nvSpPr>
              <p:spPr>
                <a:xfrm>
                  <a:off x="1958450" y="2029525"/>
                  <a:ext cx="837475" cy="56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9" h="22785" extrusionOk="0">
                      <a:moveTo>
                        <a:pt x="11338" y="0"/>
                      </a:moveTo>
                      <a:cubicBezTo>
                        <a:pt x="10633" y="27"/>
                        <a:pt x="9928" y="163"/>
                        <a:pt x="9277" y="407"/>
                      </a:cubicBezTo>
                      <a:cubicBezTo>
                        <a:pt x="7595" y="1031"/>
                        <a:pt x="5968" y="2252"/>
                        <a:pt x="4693" y="3228"/>
                      </a:cubicBezTo>
                      <a:cubicBezTo>
                        <a:pt x="3011" y="4503"/>
                        <a:pt x="1438" y="5886"/>
                        <a:pt x="0" y="7378"/>
                      </a:cubicBezTo>
                      <a:cubicBezTo>
                        <a:pt x="0" y="7432"/>
                        <a:pt x="27" y="7459"/>
                        <a:pt x="55" y="7514"/>
                      </a:cubicBezTo>
                      <a:cubicBezTo>
                        <a:pt x="176" y="7736"/>
                        <a:pt x="388" y="7853"/>
                        <a:pt x="623" y="7853"/>
                      </a:cubicBezTo>
                      <a:cubicBezTo>
                        <a:pt x="703" y="7853"/>
                        <a:pt x="786" y="7840"/>
                        <a:pt x="868" y="7812"/>
                      </a:cubicBezTo>
                      <a:lnTo>
                        <a:pt x="5615" y="5425"/>
                      </a:lnTo>
                      <a:cubicBezTo>
                        <a:pt x="5712" y="5377"/>
                        <a:pt x="5809" y="5355"/>
                        <a:pt x="5904" y="5355"/>
                      </a:cubicBezTo>
                      <a:cubicBezTo>
                        <a:pt x="6394" y="5355"/>
                        <a:pt x="6835" y="5938"/>
                        <a:pt x="6971" y="6483"/>
                      </a:cubicBezTo>
                      <a:cubicBezTo>
                        <a:pt x="7161" y="7107"/>
                        <a:pt x="7297" y="7893"/>
                        <a:pt x="7920" y="8110"/>
                      </a:cubicBezTo>
                      <a:cubicBezTo>
                        <a:pt x="8016" y="8141"/>
                        <a:pt x="8110" y="8155"/>
                        <a:pt x="8203" y="8155"/>
                      </a:cubicBezTo>
                      <a:cubicBezTo>
                        <a:pt x="8845" y="8155"/>
                        <a:pt x="9416" y="7486"/>
                        <a:pt x="10009" y="7107"/>
                      </a:cubicBezTo>
                      <a:cubicBezTo>
                        <a:pt x="10417" y="6847"/>
                        <a:pt x="10872" y="6743"/>
                        <a:pt x="11346" y="6743"/>
                      </a:cubicBezTo>
                      <a:cubicBezTo>
                        <a:pt x="12258" y="6743"/>
                        <a:pt x="13238" y="7130"/>
                        <a:pt x="14078" y="7541"/>
                      </a:cubicBezTo>
                      <a:cubicBezTo>
                        <a:pt x="16763" y="8924"/>
                        <a:pt x="19285" y="10606"/>
                        <a:pt x="21564" y="12586"/>
                      </a:cubicBezTo>
                      <a:cubicBezTo>
                        <a:pt x="24927" y="15542"/>
                        <a:pt x="27775" y="19095"/>
                        <a:pt x="31410" y="21726"/>
                      </a:cubicBezTo>
                      <a:cubicBezTo>
                        <a:pt x="32034" y="22215"/>
                        <a:pt x="32739" y="22567"/>
                        <a:pt x="33498" y="22784"/>
                      </a:cubicBezTo>
                      <a:cubicBezTo>
                        <a:pt x="29864" y="18472"/>
                        <a:pt x="26093" y="14159"/>
                        <a:pt x="22269" y="9901"/>
                      </a:cubicBezTo>
                      <a:cubicBezTo>
                        <a:pt x="21482" y="9033"/>
                        <a:pt x="20669" y="8083"/>
                        <a:pt x="19909" y="7161"/>
                      </a:cubicBezTo>
                      <a:cubicBezTo>
                        <a:pt x="18065" y="4991"/>
                        <a:pt x="16193" y="2767"/>
                        <a:pt x="14078" y="1031"/>
                      </a:cubicBezTo>
                      <a:cubicBezTo>
                        <a:pt x="13318" y="380"/>
                        <a:pt x="12342" y="0"/>
                        <a:pt x="113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31"/>
                <p:cNvSpPr/>
                <p:nvPr/>
              </p:nvSpPr>
              <p:spPr>
                <a:xfrm>
                  <a:off x="1328500" y="2022100"/>
                  <a:ext cx="1805100" cy="1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04" h="49229" extrusionOk="0">
                      <a:moveTo>
                        <a:pt x="36509" y="270"/>
                      </a:moveTo>
                      <a:cubicBezTo>
                        <a:pt x="37513" y="297"/>
                        <a:pt x="38516" y="650"/>
                        <a:pt x="39276" y="1328"/>
                      </a:cubicBezTo>
                      <a:cubicBezTo>
                        <a:pt x="41391" y="3064"/>
                        <a:pt x="43263" y="5288"/>
                        <a:pt x="45107" y="7458"/>
                      </a:cubicBezTo>
                      <a:cubicBezTo>
                        <a:pt x="45867" y="8380"/>
                        <a:pt x="46680" y="9330"/>
                        <a:pt x="47467" y="10198"/>
                      </a:cubicBezTo>
                      <a:cubicBezTo>
                        <a:pt x="52837" y="16138"/>
                        <a:pt x="58072" y="22213"/>
                        <a:pt x="63063" y="28262"/>
                      </a:cubicBezTo>
                      <a:cubicBezTo>
                        <a:pt x="65830" y="31625"/>
                        <a:pt x="68488" y="34934"/>
                        <a:pt x="70604" y="38569"/>
                      </a:cubicBezTo>
                      <a:cubicBezTo>
                        <a:pt x="71336" y="39952"/>
                        <a:pt x="71743" y="41498"/>
                        <a:pt x="71824" y="43072"/>
                      </a:cubicBezTo>
                      <a:cubicBezTo>
                        <a:pt x="71906" y="44455"/>
                        <a:pt x="71661" y="46272"/>
                        <a:pt x="70224" y="47140"/>
                      </a:cubicBezTo>
                      <a:cubicBezTo>
                        <a:pt x="65667" y="47574"/>
                        <a:pt x="60812" y="47927"/>
                        <a:pt x="54492" y="48279"/>
                      </a:cubicBezTo>
                      <a:cubicBezTo>
                        <a:pt x="48548" y="48600"/>
                        <a:pt x="41304" y="48934"/>
                        <a:pt x="33656" y="48934"/>
                      </a:cubicBezTo>
                      <a:cubicBezTo>
                        <a:pt x="30311" y="48934"/>
                        <a:pt x="26888" y="48870"/>
                        <a:pt x="23462" y="48713"/>
                      </a:cubicBezTo>
                      <a:cubicBezTo>
                        <a:pt x="19340" y="48523"/>
                        <a:pt x="14511" y="48225"/>
                        <a:pt x="9846" y="47303"/>
                      </a:cubicBezTo>
                      <a:cubicBezTo>
                        <a:pt x="7080" y="46760"/>
                        <a:pt x="3662" y="46082"/>
                        <a:pt x="1628" y="44075"/>
                      </a:cubicBezTo>
                      <a:cubicBezTo>
                        <a:pt x="977" y="43451"/>
                        <a:pt x="271" y="42475"/>
                        <a:pt x="461" y="41281"/>
                      </a:cubicBezTo>
                      <a:cubicBezTo>
                        <a:pt x="488" y="41092"/>
                        <a:pt x="543" y="40902"/>
                        <a:pt x="597" y="40712"/>
                      </a:cubicBezTo>
                      <a:cubicBezTo>
                        <a:pt x="814" y="40142"/>
                        <a:pt x="1085" y="39600"/>
                        <a:pt x="1384" y="39084"/>
                      </a:cubicBezTo>
                      <a:cubicBezTo>
                        <a:pt x="2550" y="37131"/>
                        <a:pt x="3879" y="35233"/>
                        <a:pt x="5154" y="33416"/>
                      </a:cubicBezTo>
                      <a:cubicBezTo>
                        <a:pt x="10334" y="26011"/>
                        <a:pt x="15705" y="18335"/>
                        <a:pt x="21754" y="11364"/>
                      </a:cubicBezTo>
                      <a:cubicBezTo>
                        <a:pt x="23815" y="9004"/>
                        <a:pt x="26609" y="5939"/>
                        <a:pt x="29864" y="3498"/>
                      </a:cubicBezTo>
                      <a:cubicBezTo>
                        <a:pt x="31138" y="2521"/>
                        <a:pt x="32766" y="1301"/>
                        <a:pt x="34420" y="677"/>
                      </a:cubicBezTo>
                      <a:cubicBezTo>
                        <a:pt x="35098" y="433"/>
                        <a:pt x="35777" y="297"/>
                        <a:pt x="36509" y="270"/>
                      </a:cubicBezTo>
                      <a:close/>
                      <a:moveTo>
                        <a:pt x="36480" y="1"/>
                      </a:moveTo>
                      <a:cubicBezTo>
                        <a:pt x="33999" y="1"/>
                        <a:pt x="31495" y="1887"/>
                        <a:pt x="29647" y="3254"/>
                      </a:cubicBezTo>
                      <a:cubicBezTo>
                        <a:pt x="26392" y="5722"/>
                        <a:pt x="23571" y="8787"/>
                        <a:pt x="21509" y="11201"/>
                      </a:cubicBezTo>
                      <a:cubicBezTo>
                        <a:pt x="15461" y="18145"/>
                        <a:pt x="10090" y="25821"/>
                        <a:pt x="4882" y="33226"/>
                      </a:cubicBezTo>
                      <a:cubicBezTo>
                        <a:pt x="3608" y="35070"/>
                        <a:pt x="2279" y="36969"/>
                        <a:pt x="1112" y="38922"/>
                      </a:cubicBezTo>
                      <a:cubicBezTo>
                        <a:pt x="787" y="39437"/>
                        <a:pt x="516" y="40007"/>
                        <a:pt x="299" y="40576"/>
                      </a:cubicBezTo>
                      <a:cubicBezTo>
                        <a:pt x="244" y="40793"/>
                        <a:pt x="190" y="41010"/>
                        <a:pt x="163" y="41227"/>
                      </a:cubicBezTo>
                      <a:cubicBezTo>
                        <a:pt x="0" y="42258"/>
                        <a:pt x="407" y="43316"/>
                        <a:pt x="1384" y="44265"/>
                      </a:cubicBezTo>
                      <a:cubicBezTo>
                        <a:pt x="3499" y="46354"/>
                        <a:pt x="6971" y="47032"/>
                        <a:pt x="9765" y="47574"/>
                      </a:cubicBezTo>
                      <a:cubicBezTo>
                        <a:pt x="14457" y="48523"/>
                        <a:pt x="19312" y="48822"/>
                        <a:pt x="23408" y="49012"/>
                      </a:cubicBezTo>
                      <a:cubicBezTo>
                        <a:pt x="26853" y="49174"/>
                        <a:pt x="30270" y="49229"/>
                        <a:pt x="33607" y="49229"/>
                      </a:cubicBezTo>
                      <a:cubicBezTo>
                        <a:pt x="41283" y="49229"/>
                        <a:pt x="48552" y="48903"/>
                        <a:pt x="54492" y="48551"/>
                      </a:cubicBezTo>
                      <a:cubicBezTo>
                        <a:pt x="60839" y="48198"/>
                        <a:pt x="65667" y="47845"/>
                        <a:pt x="70278" y="47411"/>
                      </a:cubicBezTo>
                      <a:lnTo>
                        <a:pt x="70332" y="47411"/>
                      </a:lnTo>
                      <a:cubicBezTo>
                        <a:pt x="71960" y="46462"/>
                        <a:pt x="72204" y="44536"/>
                        <a:pt x="72123" y="43072"/>
                      </a:cubicBezTo>
                      <a:cubicBezTo>
                        <a:pt x="72041" y="41444"/>
                        <a:pt x="71607" y="39871"/>
                        <a:pt x="70848" y="38433"/>
                      </a:cubicBezTo>
                      <a:cubicBezTo>
                        <a:pt x="68732" y="34772"/>
                        <a:pt x="66074" y="31435"/>
                        <a:pt x="63307" y="28099"/>
                      </a:cubicBezTo>
                      <a:cubicBezTo>
                        <a:pt x="58289" y="22051"/>
                        <a:pt x="53054" y="15975"/>
                        <a:pt x="47711" y="10008"/>
                      </a:cubicBezTo>
                      <a:cubicBezTo>
                        <a:pt x="46924" y="9140"/>
                        <a:pt x="46138" y="8245"/>
                        <a:pt x="45324" y="7268"/>
                      </a:cubicBezTo>
                      <a:cubicBezTo>
                        <a:pt x="44375" y="6156"/>
                        <a:pt x="43426" y="5017"/>
                        <a:pt x="42422" y="3932"/>
                      </a:cubicBezTo>
                      <a:cubicBezTo>
                        <a:pt x="42422" y="3905"/>
                        <a:pt x="42422" y="3878"/>
                        <a:pt x="42449" y="3851"/>
                      </a:cubicBezTo>
                      <a:lnTo>
                        <a:pt x="42530" y="3661"/>
                      </a:lnTo>
                      <a:cubicBezTo>
                        <a:pt x="42585" y="3552"/>
                        <a:pt x="42639" y="3417"/>
                        <a:pt x="42693" y="3281"/>
                      </a:cubicBezTo>
                      <a:cubicBezTo>
                        <a:pt x="42775" y="3037"/>
                        <a:pt x="42883" y="2793"/>
                        <a:pt x="42992" y="2521"/>
                      </a:cubicBezTo>
                      <a:lnTo>
                        <a:pt x="43290" y="1789"/>
                      </a:lnTo>
                      <a:lnTo>
                        <a:pt x="43426" y="1409"/>
                      </a:lnTo>
                      <a:cubicBezTo>
                        <a:pt x="43480" y="1274"/>
                        <a:pt x="43534" y="1138"/>
                        <a:pt x="43534" y="1003"/>
                      </a:cubicBezTo>
                      <a:cubicBezTo>
                        <a:pt x="43534" y="969"/>
                        <a:pt x="43513" y="946"/>
                        <a:pt x="43485" y="946"/>
                      </a:cubicBezTo>
                      <a:cubicBezTo>
                        <a:pt x="43467" y="946"/>
                        <a:pt x="43446" y="955"/>
                        <a:pt x="43426" y="975"/>
                      </a:cubicBezTo>
                      <a:cubicBezTo>
                        <a:pt x="43344" y="1084"/>
                        <a:pt x="43290" y="1192"/>
                        <a:pt x="43236" y="1301"/>
                      </a:cubicBezTo>
                      <a:cubicBezTo>
                        <a:pt x="43181" y="1437"/>
                        <a:pt x="43154" y="1572"/>
                        <a:pt x="43100" y="1681"/>
                      </a:cubicBezTo>
                      <a:cubicBezTo>
                        <a:pt x="42992" y="1952"/>
                        <a:pt x="42883" y="2196"/>
                        <a:pt x="42802" y="2440"/>
                      </a:cubicBezTo>
                      <a:lnTo>
                        <a:pt x="42503" y="3200"/>
                      </a:lnTo>
                      <a:lnTo>
                        <a:pt x="42341" y="3579"/>
                      </a:lnTo>
                      <a:lnTo>
                        <a:pt x="42286" y="3769"/>
                      </a:lnTo>
                      <a:cubicBezTo>
                        <a:pt x="41391" y="2820"/>
                        <a:pt x="40469" y="1925"/>
                        <a:pt x="39465" y="1111"/>
                      </a:cubicBezTo>
                      <a:cubicBezTo>
                        <a:pt x="38505" y="316"/>
                        <a:pt x="37495" y="1"/>
                        <a:pt x="364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24" name="Google Shape;324;p31"/>
              <p:cNvGrpSpPr/>
              <p:nvPr/>
            </p:nvGrpSpPr>
            <p:grpSpPr>
              <a:xfrm>
                <a:off x="3174554" y="3618702"/>
                <a:ext cx="733264" cy="828986"/>
                <a:chOff x="3867975" y="3279025"/>
                <a:chExt cx="330925" cy="374125"/>
              </a:xfrm>
            </p:grpSpPr>
            <p:sp>
              <p:nvSpPr>
                <p:cNvPr id="325" name="Google Shape;325;p31"/>
                <p:cNvSpPr/>
                <p:nvPr/>
              </p:nvSpPr>
              <p:spPr>
                <a:xfrm>
                  <a:off x="3893725" y="3372775"/>
                  <a:ext cx="271275" cy="27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11042" extrusionOk="0">
                      <a:moveTo>
                        <a:pt x="3691" y="1"/>
                      </a:moveTo>
                      <a:cubicBezTo>
                        <a:pt x="3682" y="1"/>
                        <a:pt x="3672" y="1"/>
                        <a:pt x="3663" y="3"/>
                      </a:cubicBezTo>
                      <a:cubicBezTo>
                        <a:pt x="3635" y="138"/>
                        <a:pt x="3608" y="274"/>
                        <a:pt x="3608" y="409"/>
                      </a:cubicBezTo>
                      <a:cubicBezTo>
                        <a:pt x="3581" y="545"/>
                        <a:pt x="3554" y="708"/>
                        <a:pt x="3391" y="735"/>
                      </a:cubicBezTo>
                      <a:cubicBezTo>
                        <a:pt x="3369" y="739"/>
                        <a:pt x="3346" y="742"/>
                        <a:pt x="3324" y="742"/>
                      </a:cubicBezTo>
                      <a:cubicBezTo>
                        <a:pt x="3213" y="742"/>
                        <a:pt x="3111" y="685"/>
                        <a:pt x="3066" y="572"/>
                      </a:cubicBezTo>
                      <a:cubicBezTo>
                        <a:pt x="3039" y="518"/>
                        <a:pt x="3012" y="464"/>
                        <a:pt x="3012" y="382"/>
                      </a:cubicBezTo>
                      <a:cubicBezTo>
                        <a:pt x="2984" y="328"/>
                        <a:pt x="2984" y="274"/>
                        <a:pt x="2930" y="247"/>
                      </a:cubicBezTo>
                      <a:cubicBezTo>
                        <a:pt x="2903" y="233"/>
                        <a:pt x="2876" y="226"/>
                        <a:pt x="2849" y="226"/>
                      </a:cubicBezTo>
                      <a:cubicBezTo>
                        <a:pt x="2822" y="226"/>
                        <a:pt x="2795" y="233"/>
                        <a:pt x="2767" y="247"/>
                      </a:cubicBezTo>
                      <a:lnTo>
                        <a:pt x="2523" y="274"/>
                      </a:lnTo>
                      <a:lnTo>
                        <a:pt x="2062" y="355"/>
                      </a:lnTo>
                      <a:lnTo>
                        <a:pt x="1764" y="409"/>
                      </a:lnTo>
                      <a:cubicBezTo>
                        <a:pt x="1764" y="464"/>
                        <a:pt x="1764" y="545"/>
                        <a:pt x="1791" y="626"/>
                      </a:cubicBezTo>
                      <a:lnTo>
                        <a:pt x="1791" y="762"/>
                      </a:lnTo>
                      <a:cubicBezTo>
                        <a:pt x="1791" y="816"/>
                        <a:pt x="1764" y="871"/>
                        <a:pt x="1737" y="898"/>
                      </a:cubicBezTo>
                      <a:cubicBezTo>
                        <a:pt x="1737" y="921"/>
                        <a:pt x="1727" y="929"/>
                        <a:pt x="1716" y="929"/>
                      </a:cubicBezTo>
                      <a:cubicBezTo>
                        <a:pt x="1701" y="929"/>
                        <a:pt x="1682" y="913"/>
                        <a:pt x="1682" y="898"/>
                      </a:cubicBezTo>
                      <a:cubicBezTo>
                        <a:pt x="1655" y="871"/>
                        <a:pt x="1655" y="816"/>
                        <a:pt x="1655" y="762"/>
                      </a:cubicBezTo>
                      <a:lnTo>
                        <a:pt x="1655" y="654"/>
                      </a:lnTo>
                      <a:lnTo>
                        <a:pt x="1655" y="437"/>
                      </a:lnTo>
                      <a:lnTo>
                        <a:pt x="1601" y="437"/>
                      </a:lnTo>
                      <a:lnTo>
                        <a:pt x="1465" y="464"/>
                      </a:lnTo>
                      <a:cubicBezTo>
                        <a:pt x="1493" y="708"/>
                        <a:pt x="1493" y="952"/>
                        <a:pt x="1493" y="1196"/>
                      </a:cubicBezTo>
                      <a:lnTo>
                        <a:pt x="1493" y="1549"/>
                      </a:lnTo>
                      <a:cubicBezTo>
                        <a:pt x="1493" y="1657"/>
                        <a:pt x="1493" y="1766"/>
                        <a:pt x="1438" y="1847"/>
                      </a:cubicBezTo>
                      <a:lnTo>
                        <a:pt x="1384" y="1847"/>
                      </a:lnTo>
                      <a:cubicBezTo>
                        <a:pt x="1330" y="1766"/>
                        <a:pt x="1330" y="1630"/>
                        <a:pt x="1330" y="1549"/>
                      </a:cubicBezTo>
                      <a:lnTo>
                        <a:pt x="1330" y="1196"/>
                      </a:lnTo>
                      <a:cubicBezTo>
                        <a:pt x="1330" y="952"/>
                        <a:pt x="1330" y="708"/>
                        <a:pt x="1357" y="491"/>
                      </a:cubicBezTo>
                      <a:lnTo>
                        <a:pt x="1140" y="491"/>
                      </a:lnTo>
                      <a:lnTo>
                        <a:pt x="1140" y="898"/>
                      </a:lnTo>
                      <a:lnTo>
                        <a:pt x="1140" y="1142"/>
                      </a:lnTo>
                      <a:cubicBezTo>
                        <a:pt x="1140" y="1223"/>
                        <a:pt x="1140" y="1305"/>
                        <a:pt x="1113" y="1359"/>
                      </a:cubicBezTo>
                      <a:cubicBezTo>
                        <a:pt x="1099" y="1386"/>
                        <a:pt x="1079" y="1399"/>
                        <a:pt x="1059" y="1399"/>
                      </a:cubicBezTo>
                      <a:cubicBezTo>
                        <a:pt x="1038" y="1399"/>
                        <a:pt x="1018" y="1386"/>
                        <a:pt x="1004" y="1359"/>
                      </a:cubicBezTo>
                      <a:cubicBezTo>
                        <a:pt x="977" y="1305"/>
                        <a:pt x="950" y="1223"/>
                        <a:pt x="977" y="1142"/>
                      </a:cubicBezTo>
                      <a:lnTo>
                        <a:pt x="977" y="898"/>
                      </a:lnTo>
                      <a:cubicBezTo>
                        <a:pt x="977" y="762"/>
                        <a:pt x="977" y="599"/>
                        <a:pt x="977" y="464"/>
                      </a:cubicBezTo>
                      <a:cubicBezTo>
                        <a:pt x="923" y="437"/>
                        <a:pt x="869" y="382"/>
                        <a:pt x="815" y="355"/>
                      </a:cubicBezTo>
                      <a:cubicBezTo>
                        <a:pt x="787" y="328"/>
                        <a:pt x="760" y="247"/>
                        <a:pt x="706" y="247"/>
                      </a:cubicBezTo>
                      <a:cubicBezTo>
                        <a:pt x="679" y="247"/>
                        <a:pt x="625" y="301"/>
                        <a:pt x="598" y="328"/>
                      </a:cubicBezTo>
                      <a:cubicBezTo>
                        <a:pt x="516" y="409"/>
                        <a:pt x="489" y="545"/>
                        <a:pt x="462" y="654"/>
                      </a:cubicBezTo>
                      <a:cubicBezTo>
                        <a:pt x="489" y="789"/>
                        <a:pt x="462" y="925"/>
                        <a:pt x="408" y="1060"/>
                      </a:cubicBezTo>
                      <a:cubicBezTo>
                        <a:pt x="363" y="1150"/>
                        <a:pt x="281" y="1203"/>
                        <a:pt x="177" y="1203"/>
                      </a:cubicBezTo>
                      <a:cubicBezTo>
                        <a:pt x="155" y="1203"/>
                        <a:pt x="133" y="1201"/>
                        <a:pt x="109" y="1196"/>
                      </a:cubicBezTo>
                      <a:cubicBezTo>
                        <a:pt x="82" y="1169"/>
                        <a:pt x="55" y="1169"/>
                        <a:pt x="28" y="1142"/>
                      </a:cubicBezTo>
                      <a:cubicBezTo>
                        <a:pt x="28" y="1142"/>
                        <a:pt x="1" y="1115"/>
                        <a:pt x="1" y="1115"/>
                      </a:cubicBezTo>
                      <a:lnTo>
                        <a:pt x="1" y="1115"/>
                      </a:lnTo>
                      <a:cubicBezTo>
                        <a:pt x="109" y="1603"/>
                        <a:pt x="191" y="2091"/>
                        <a:pt x="272" y="2579"/>
                      </a:cubicBezTo>
                      <a:lnTo>
                        <a:pt x="353" y="2959"/>
                      </a:lnTo>
                      <a:cubicBezTo>
                        <a:pt x="353" y="3040"/>
                        <a:pt x="381" y="3122"/>
                        <a:pt x="435" y="3203"/>
                      </a:cubicBezTo>
                      <a:cubicBezTo>
                        <a:pt x="462" y="3230"/>
                        <a:pt x="489" y="3257"/>
                        <a:pt x="516" y="3285"/>
                      </a:cubicBezTo>
                      <a:cubicBezTo>
                        <a:pt x="516" y="3230"/>
                        <a:pt x="516" y="3176"/>
                        <a:pt x="516" y="3122"/>
                      </a:cubicBezTo>
                      <a:lnTo>
                        <a:pt x="516" y="2905"/>
                      </a:lnTo>
                      <a:lnTo>
                        <a:pt x="516" y="2878"/>
                      </a:lnTo>
                      <a:cubicBezTo>
                        <a:pt x="516" y="2823"/>
                        <a:pt x="516" y="2742"/>
                        <a:pt x="516" y="2688"/>
                      </a:cubicBezTo>
                      <a:cubicBezTo>
                        <a:pt x="516" y="2606"/>
                        <a:pt x="516" y="2525"/>
                        <a:pt x="543" y="2471"/>
                      </a:cubicBezTo>
                      <a:cubicBezTo>
                        <a:pt x="557" y="2457"/>
                        <a:pt x="570" y="2451"/>
                        <a:pt x="584" y="2451"/>
                      </a:cubicBezTo>
                      <a:cubicBezTo>
                        <a:pt x="598" y="2451"/>
                        <a:pt x="611" y="2457"/>
                        <a:pt x="625" y="2471"/>
                      </a:cubicBezTo>
                      <a:cubicBezTo>
                        <a:pt x="652" y="2525"/>
                        <a:pt x="652" y="2579"/>
                        <a:pt x="679" y="2634"/>
                      </a:cubicBezTo>
                      <a:lnTo>
                        <a:pt x="679" y="2688"/>
                      </a:lnTo>
                      <a:lnTo>
                        <a:pt x="679" y="2905"/>
                      </a:lnTo>
                      <a:lnTo>
                        <a:pt x="679" y="3095"/>
                      </a:lnTo>
                      <a:cubicBezTo>
                        <a:pt x="679" y="3176"/>
                        <a:pt x="679" y="3257"/>
                        <a:pt x="679" y="3339"/>
                      </a:cubicBezTo>
                      <a:cubicBezTo>
                        <a:pt x="787" y="3366"/>
                        <a:pt x="896" y="3366"/>
                        <a:pt x="1004" y="3393"/>
                      </a:cubicBezTo>
                      <a:lnTo>
                        <a:pt x="1574" y="3474"/>
                      </a:lnTo>
                      <a:cubicBezTo>
                        <a:pt x="1547" y="3339"/>
                        <a:pt x="1547" y="3203"/>
                        <a:pt x="1520" y="3040"/>
                      </a:cubicBezTo>
                      <a:cubicBezTo>
                        <a:pt x="1520" y="2986"/>
                        <a:pt x="1493" y="2905"/>
                        <a:pt x="1493" y="2823"/>
                      </a:cubicBezTo>
                      <a:cubicBezTo>
                        <a:pt x="1493" y="2769"/>
                        <a:pt x="1493" y="2688"/>
                        <a:pt x="1493" y="2634"/>
                      </a:cubicBezTo>
                      <a:cubicBezTo>
                        <a:pt x="1506" y="2606"/>
                        <a:pt x="1527" y="2593"/>
                        <a:pt x="1547" y="2593"/>
                      </a:cubicBezTo>
                      <a:cubicBezTo>
                        <a:pt x="1567" y="2593"/>
                        <a:pt x="1588" y="2606"/>
                        <a:pt x="1601" y="2634"/>
                      </a:cubicBezTo>
                      <a:cubicBezTo>
                        <a:pt x="1628" y="2688"/>
                        <a:pt x="1655" y="2769"/>
                        <a:pt x="1655" y="2851"/>
                      </a:cubicBezTo>
                      <a:cubicBezTo>
                        <a:pt x="1655" y="2905"/>
                        <a:pt x="1682" y="2986"/>
                        <a:pt x="1682" y="3068"/>
                      </a:cubicBezTo>
                      <a:lnTo>
                        <a:pt x="1682" y="3502"/>
                      </a:lnTo>
                      <a:lnTo>
                        <a:pt x="1682" y="3529"/>
                      </a:lnTo>
                      <a:cubicBezTo>
                        <a:pt x="1872" y="3529"/>
                        <a:pt x="2089" y="3583"/>
                        <a:pt x="2252" y="3691"/>
                      </a:cubicBezTo>
                      <a:cubicBezTo>
                        <a:pt x="2361" y="3827"/>
                        <a:pt x="2442" y="4017"/>
                        <a:pt x="2469" y="4207"/>
                      </a:cubicBezTo>
                      <a:cubicBezTo>
                        <a:pt x="2523" y="4424"/>
                        <a:pt x="2578" y="4641"/>
                        <a:pt x="2605" y="4858"/>
                      </a:cubicBezTo>
                      <a:cubicBezTo>
                        <a:pt x="2686" y="5292"/>
                        <a:pt x="2740" y="5726"/>
                        <a:pt x="2767" y="6160"/>
                      </a:cubicBezTo>
                      <a:cubicBezTo>
                        <a:pt x="2767" y="6539"/>
                        <a:pt x="2849" y="6919"/>
                        <a:pt x="3066" y="7272"/>
                      </a:cubicBezTo>
                      <a:cubicBezTo>
                        <a:pt x="3066" y="7299"/>
                        <a:pt x="3093" y="7353"/>
                        <a:pt x="3147" y="7380"/>
                      </a:cubicBezTo>
                      <a:cubicBezTo>
                        <a:pt x="3201" y="7462"/>
                        <a:pt x="3283" y="7516"/>
                        <a:pt x="3391" y="7570"/>
                      </a:cubicBezTo>
                      <a:cubicBezTo>
                        <a:pt x="3391" y="7543"/>
                        <a:pt x="3364" y="7489"/>
                        <a:pt x="3364" y="7462"/>
                      </a:cubicBezTo>
                      <a:cubicBezTo>
                        <a:pt x="3337" y="7380"/>
                        <a:pt x="3310" y="7299"/>
                        <a:pt x="3310" y="7245"/>
                      </a:cubicBezTo>
                      <a:cubicBezTo>
                        <a:pt x="3283" y="7082"/>
                        <a:pt x="3256" y="6892"/>
                        <a:pt x="3229" y="6811"/>
                      </a:cubicBezTo>
                      <a:cubicBezTo>
                        <a:pt x="3201" y="6702"/>
                        <a:pt x="3174" y="6621"/>
                        <a:pt x="3174" y="6512"/>
                      </a:cubicBezTo>
                      <a:lnTo>
                        <a:pt x="3174" y="6377"/>
                      </a:lnTo>
                      <a:cubicBezTo>
                        <a:pt x="3174" y="6295"/>
                        <a:pt x="3174" y="6241"/>
                        <a:pt x="3174" y="6160"/>
                      </a:cubicBezTo>
                      <a:cubicBezTo>
                        <a:pt x="3147" y="6078"/>
                        <a:pt x="3147" y="6024"/>
                        <a:pt x="3201" y="5970"/>
                      </a:cubicBezTo>
                      <a:cubicBezTo>
                        <a:pt x="3201" y="5943"/>
                        <a:pt x="3222" y="5929"/>
                        <a:pt x="3245" y="5929"/>
                      </a:cubicBezTo>
                      <a:cubicBezTo>
                        <a:pt x="3269" y="5929"/>
                        <a:pt x="3296" y="5943"/>
                        <a:pt x="3310" y="5970"/>
                      </a:cubicBezTo>
                      <a:cubicBezTo>
                        <a:pt x="3337" y="5997"/>
                        <a:pt x="3364" y="6078"/>
                        <a:pt x="3391" y="6133"/>
                      </a:cubicBezTo>
                      <a:cubicBezTo>
                        <a:pt x="3418" y="6214"/>
                        <a:pt x="3418" y="6268"/>
                        <a:pt x="3418" y="6350"/>
                      </a:cubicBezTo>
                      <a:cubicBezTo>
                        <a:pt x="3418" y="6485"/>
                        <a:pt x="3446" y="6621"/>
                        <a:pt x="3473" y="6784"/>
                      </a:cubicBezTo>
                      <a:cubicBezTo>
                        <a:pt x="3500" y="6919"/>
                        <a:pt x="3527" y="7082"/>
                        <a:pt x="3554" y="7218"/>
                      </a:cubicBezTo>
                      <a:cubicBezTo>
                        <a:pt x="3581" y="7299"/>
                        <a:pt x="3608" y="7353"/>
                        <a:pt x="3608" y="7435"/>
                      </a:cubicBezTo>
                      <a:cubicBezTo>
                        <a:pt x="3608" y="7489"/>
                        <a:pt x="3608" y="7543"/>
                        <a:pt x="3581" y="7597"/>
                      </a:cubicBezTo>
                      <a:lnTo>
                        <a:pt x="3744" y="7624"/>
                      </a:lnTo>
                      <a:cubicBezTo>
                        <a:pt x="3744" y="7624"/>
                        <a:pt x="3744" y="7624"/>
                        <a:pt x="3744" y="7597"/>
                      </a:cubicBezTo>
                      <a:lnTo>
                        <a:pt x="3717" y="7299"/>
                      </a:lnTo>
                      <a:cubicBezTo>
                        <a:pt x="3690" y="7109"/>
                        <a:pt x="3663" y="6919"/>
                        <a:pt x="3635" y="6729"/>
                      </a:cubicBezTo>
                      <a:cubicBezTo>
                        <a:pt x="3581" y="6377"/>
                        <a:pt x="3554" y="5997"/>
                        <a:pt x="3500" y="5617"/>
                      </a:cubicBezTo>
                      <a:cubicBezTo>
                        <a:pt x="3500" y="5563"/>
                        <a:pt x="3527" y="5536"/>
                        <a:pt x="3581" y="5536"/>
                      </a:cubicBezTo>
                      <a:cubicBezTo>
                        <a:pt x="3581" y="5536"/>
                        <a:pt x="3608" y="5563"/>
                        <a:pt x="3635" y="5590"/>
                      </a:cubicBezTo>
                      <a:cubicBezTo>
                        <a:pt x="3690" y="5943"/>
                        <a:pt x="3744" y="6295"/>
                        <a:pt x="3798" y="6648"/>
                      </a:cubicBezTo>
                      <a:lnTo>
                        <a:pt x="3852" y="7163"/>
                      </a:lnTo>
                      <a:cubicBezTo>
                        <a:pt x="3880" y="7245"/>
                        <a:pt x="3880" y="7380"/>
                        <a:pt x="3907" y="7435"/>
                      </a:cubicBezTo>
                      <a:cubicBezTo>
                        <a:pt x="3907" y="7462"/>
                        <a:pt x="3907" y="7516"/>
                        <a:pt x="3907" y="7570"/>
                      </a:cubicBezTo>
                      <a:cubicBezTo>
                        <a:pt x="3907" y="7570"/>
                        <a:pt x="3907" y="7597"/>
                        <a:pt x="3907" y="7624"/>
                      </a:cubicBezTo>
                      <a:lnTo>
                        <a:pt x="3907" y="7652"/>
                      </a:lnTo>
                      <a:lnTo>
                        <a:pt x="3934" y="7679"/>
                      </a:lnTo>
                      <a:cubicBezTo>
                        <a:pt x="4097" y="7706"/>
                        <a:pt x="4232" y="7760"/>
                        <a:pt x="4341" y="7869"/>
                      </a:cubicBezTo>
                      <a:lnTo>
                        <a:pt x="4368" y="7896"/>
                      </a:lnTo>
                      <a:cubicBezTo>
                        <a:pt x="4395" y="7896"/>
                        <a:pt x="4395" y="7923"/>
                        <a:pt x="4422" y="7950"/>
                      </a:cubicBezTo>
                      <a:cubicBezTo>
                        <a:pt x="4476" y="8086"/>
                        <a:pt x="4530" y="8248"/>
                        <a:pt x="4530" y="8411"/>
                      </a:cubicBezTo>
                      <a:lnTo>
                        <a:pt x="4747" y="9767"/>
                      </a:lnTo>
                      <a:cubicBezTo>
                        <a:pt x="4802" y="10201"/>
                        <a:pt x="4883" y="10608"/>
                        <a:pt x="4937" y="11042"/>
                      </a:cubicBezTo>
                      <a:lnTo>
                        <a:pt x="5263" y="11042"/>
                      </a:lnTo>
                      <a:cubicBezTo>
                        <a:pt x="5236" y="10906"/>
                        <a:pt x="5236" y="10798"/>
                        <a:pt x="5236" y="10689"/>
                      </a:cubicBezTo>
                      <a:cubicBezTo>
                        <a:pt x="5209" y="10554"/>
                        <a:pt x="5209" y="10445"/>
                        <a:pt x="5209" y="10310"/>
                      </a:cubicBezTo>
                      <a:cubicBezTo>
                        <a:pt x="5209" y="10066"/>
                        <a:pt x="5181" y="9821"/>
                        <a:pt x="5181" y="9577"/>
                      </a:cubicBezTo>
                      <a:lnTo>
                        <a:pt x="5127" y="8818"/>
                      </a:lnTo>
                      <a:lnTo>
                        <a:pt x="5127" y="8465"/>
                      </a:lnTo>
                      <a:cubicBezTo>
                        <a:pt x="5127" y="8357"/>
                        <a:pt x="5127" y="8221"/>
                        <a:pt x="5127" y="8113"/>
                      </a:cubicBezTo>
                      <a:cubicBezTo>
                        <a:pt x="5141" y="8086"/>
                        <a:pt x="5168" y="8072"/>
                        <a:pt x="5192" y="8072"/>
                      </a:cubicBezTo>
                      <a:cubicBezTo>
                        <a:pt x="5215" y="8072"/>
                        <a:pt x="5236" y="8086"/>
                        <a:pt x="5236" y="8113"/>
                      </a:cubicBezTo>
                      <a:cubicBezTo>
                        <a:pt x="5263" y="8221"/>
                        <a:pt x="5290" y="8357"/>
                        <a:pt x="5290" y="8492"/>
                      </a:cubicBezTo>
                      <a:cubicBezTo>
                        <a:pt x="5317" y="8601"/>
                        <a:pt x="5317" y="8736"/>
                        <a:pt x="5317" y="8845"/>
                      </a:cubicBezTo>
                      <a:lnTo>
                        <a:pt x="5371" y="9577"/>
                      </a:lnTo>
                      <a:cubicBezTo>
                        <a:pt x="5371" y="9849"/>
                        <a:pt x="5398" y="10093"/>
                        <a:pt x="5398" y="10337"/>
                      </a:cubicBezTo>
                      <a:cubicBezTo>
                        <a:pt x="5398" y="10581"/>
                        <a:pt x="5398" y="10825"/>
                        <a:pt x="5398" y="11042"/>
                      </a:cubicBezTo>
                      <a:cubicBezTo>
                        <a:pt x="5480" y="11042"/>
                        <a:pt x="5588" y="11015"/>
                        <a:pt x="5697" y="10988"/>
                      </a:cubicBezTo>
                      <a:cubicBezTo>
                        <a:pt x="5887" y="10906"/>
                        <a:pt x="6049" y="10771"/>
                        <a:pt x="6131" y="10581"/>
                      </a:cubicBezTo>
                      <a:cubicBezTo>
                        <a:pt x="6239" y="10337"/>
                        <a:pt x="6321" y="10066"/>
                        <a:pt x="6375" y="9821"/>
                      </a:cubicBezTo>
                      <a:cubicBezTo>
                        <a:pt x="6456" y="9550"/>
                        <a:pt x="6511" y="9279"/>
                        <a:pt x="6538" y="9008"/>
                      </a:cubicBezTo>
                      <a:cubicBezTo>
                        <a:pt x="6592" y="8736"/>
                        <a:pt x="6619" y="8465"/>
                        <a:pt x="6646" y="8194"/>
                      </a:cubicBezTo>
                      <a:lnTo>
                        <a:pt x="6646" y="7787"/>
                      </a:lnTo>
                      <a:cubicBezTo>
                        <a:pt x="6619" y="7652"/>
                        <a:pt x="6619" y="7516"/>
                        <a:pt x="6646" y="7380"/>
                      </a:cubicBezTo>
                      <a:cubicBezTo>
                        <a:pt x="6728" y="6919"/>
                        <a:pt x="7270" y="6784"/>
                        <a:pt x="7650" y="6729"/>
                      </a:cubicBezTo>
                      <a:cubicBezTo>
                        <a:pt x="7623" y="6512"/>
                        <a:pt x="7623" y="6268"/>
                        <a:pt x="7650" y="6051"/>
                      </a:cubicBezTo>
                      <a:lnTo>
                        <a:pt x="7650" y="5292"/>
                      </a:lnTo>
                      <a:lnTo>
                        <a:pt x="7650" y="4858"/>
                      </a:lnTo>
                      <a:lnTo>
                        <a:pt x="7650" y="4532"/>
                      </a:lnTo>
                      <a:cubicBezTo>
                        <a:pt x="7650" y="4397"/>
                        <a:pt x="7650" y="4288"/>
                        <a:pt x="7650" y="4153"/>
                      </a:cubicBezTo>
                      <a:cubicBezTo>
                        <a:pt x="7650" y="4017"/>
                        <a:pt x="7677" y="3908"/>
                        <a:pt x="7704" y="3773"/>
                      </a:cubicBezTo>
                      <a:cubicBezTo>
                        <a:pt x="7704" y="3746"/>
                        <a:pt x="7724" y="3732"/>
                        <a:pt x="7745" y="3732"/>
                      </a:cubicBezTo>
                      <a:cubicBezTo>
                        <a:pt x="7765" y="3732"/>
                        <a:pt x="7785" y="3746"/>
                        <a:pt x="7785" y="3773"/>
                      </a:cubicBezTo>
                      <a:cubicBezTo>
                        <a:pt x="7812" y="3908"/>
                        <a:pt x="7812" y="4017"/>
                        <a:pt x="7812" y="4153"/>
                      </a:cubicBezTo>
                      <a:lnTo>
                        <a:pt x="7812" y="4532"/>
                      </a:lnTo>
                      <a:lnTo>
                        <a:pt x="7812" y="5292"/>
                      </a:lnTo>
                      <a:lnTo>
                        <a:pt x="7812" y="6051"/>
                      </a:lnTo>
                      <a:lnTo>
                        <a:pt x="7812" y="6431"/>
                      </a:lnTo>
                      <a:cubicBezTo>
                        <a:pt x="7812" y="6512"/>
                        <a:pt x="7812" y="6594"/>
                        <a:pt x="7812" y="6675"/>
                      </a:cubicBezTo>
                      <a:lnTo>
                        <a:pt x="8084" y="6648"/>
                      </a:lnTo>
                      <a:cubicBezTo>
                        <a:pt x="8057" y="6648"/>
                        <a:pt x="8057" y="6648"/>
                        <a:pt x="8084" y="6621"/>
                      </a:cubicBezTo>
                      <a:cubicBezTo>
                        <a:pt x="8057" y="6539"/>
                        <a:pt x="8057" y="6458"/>
                        <a:pt x="8084" y="6377"/>
                      </a:cubicBezTo>
                      <a:lnTo>
                        <a:pt x="8084" y="6133"/>
                      </a:lnTo>
                      <a:lnTo>
                        <a:pt x="8084" y="5888"/>
                      </a:lnTo>
                      <a:cubicBezTo>
                        <a:pt x="8057" y="5780"/>
                        <a:pt x="8084" y="5699"/>
                        <a:pt x="8138" y="5644"/>
                      </a:cubicBezTo>
                      <a:cubicBezTo>
                        <a:pt x="8138" y="5631"/>
                        <a:pt x="8145" y="5624"/>
                        <a:pt x="8155" y="5624"/>
                      </a:cubicBezTo>
                      <a:cubicBezTo>
                        <a:pt x="8165" y="5624"/>
                        <a:pt x="8179" y="5631"/>
                        <a:pt x="8192" y="5644"/>
                      </a:cubicBezTo>
                      <a:cubicBezTo>
                        <a:pt x="8246" y="5726"/>
                        <a:pt x="8246" y="5807"/>
                        <a:pt x="8246" y="5888"/>
                      </a:cubicBezTo>
                      <a:lnTo>
                        <a:pt x="8246" y="6133"/>
                      </a:lnTo>
                      <a:lnTo>
                        <a:pt x="8246" y="6377"/>
                      </a:lnTo>
                      <a:cubicBezTo>
                        <a:pt x="8246" y="6458"/>
                        <a:pt x="8246" y="6539"/>
                        <a:pt x="8219" y="6621"/>
                      </a:cubicBezTo>
                      <a:cubicBezTo>
                        <a:pt x="8436" y="6594"/>
                        <a:pt x="8653" y="6539"/>
                        <a:pt x="8816" y="6404"/>
                      </a:cubicBezTo>
                      <a:cubicBezTo>
                        <a:pt x="9196" y="6160"/>
                        <a:pt x="9223" y="5671"/>
                        <a:pt x="9250" y="5265"/>
                      </a:cubicBezTo>
                      <a:cubicBezTo>
                        <a:pt x="9250" y="4939"/>
                        <a:pt x="9277" y="4614"/>
                        <a:pt x="9277" y="4288"/>
                      </a:cubicBezTo>
                      <a:cubicBezTo>
                        <a:pt x="9304" y="4044"/>
                        <a:pt x="9304" y="3827"/>
                        <a:pt x="9304" y="3583"/>
                      </a:cubicBezTo>
                      <a:cubicBezTo>
                        <a:pt x="9304" y="3366"/>
                        <a:pt x="9304" y="3122"/>
                        <a:pt x="9386" y="2905"/>
                      </a:cubicBezTo>
                      <a:cubicBezTo>
                        <a:pt x="9372" y="2878"/>
                        <a:pt x="9392" y="2864"/>
                        <a:pt x="9416" y="2864"/>
                      </a:cubicBezTo>
                      <a:cubicBezTo>
                        <a:pt x="9440" y="2864"/>
                        <a:pt x="9467" y="2878"/>
                        <a:pt x="9467" y="2905"/>
                      </a:cubicBezTo>
                      <a:cubicBezTo>
                        <a:pt x="9494" y="3122"/>
                        <a:pt x="9521" y="3366"/>
                        <a:pt x="9494" y="3583"/>
                      </a:cubicBezTo>
                      <a:cubicBezTo>
                        <a:pt x="9467" y="3827"/>
                        <a:pt x="9467" y="4044"/>
                        <a:pt x="9467" y="4261"/>
                      </a:cubicBezTo>
                      <a:lnTo>
                        <a:pt x="9467" y="4478"/>
                      </a:lnTo>
                      <a:cubicBezTo>
                        <a:pt x="9521" y="4342"/>
                        <a:pt x="9603" y="4234"/>
                        <a:pt x="9711" y="4153"/>
                      </a:cubicBezTo>
                      <a:lnTo>
                        <a:pt x="9765" y="4125"/>
                      </a:lnTo>
                      <a:lnTo>
                        <a:pt x="9765" y="4098"/>
                      </a:lnTo>
                      <a:cubicBezTo>
                        <a:pt x="9738" y="4017"/>
                        <a:pt x="9738" y="3908"/>
                        <a:pt x="9738" y="3827"/>
                      </a:cubicBezTo>
                      <a:lnTo>
                        <a:pt x="9738" y="3529"/>
                      </a:lnTo>
                      <a:lnTo>
                        <a:pt x="9738" y="2932"/>
                      </a:lnTo>
                      <a:lnTo>
                        <a:pt x="9738" y="2606"/>
                      </a:lnTo>
                      <a:lnTo>
                        <a:pt x="9738" y="1739"/>
                      </a:lnTo>
                      <a:cubicBezTo>
                        <a:pt x="9752" y="1725"/>
                        <a:pt x="9772" y="1718"/>
                        <a:pt x="9793" y="1718"/>
                      </a:cubicBezTo>
                      <a:cubicBezTo>
                        <a:pt x="9813" y="1718"/>
                        <a:pt x="9833" y="1725"/>
                        <a:pt x="9847" y="1739"/>
                      </a:cubicBezTo>
                      <a:cubicBezTo>
                        <a:pt x="9847" y="2037"/>
                        <a:pt x="9874" y="2308"/>
                        <a:pt x="9874" y="2606"/>
                      </a:cubicBezTo>
                      <a:lnTo>
                        <a:pt x="9874" y="2932"/>
                      </a:lnTo>
                      <a:lnTo>
                        <a:pt x="9874" y="3502"/>
                      </a:lnTo>
                      <a:lnTo>
                        <a:pt x="9874" y="3800"/>
                      </a:lnTo>
                      <a:cubicBezTo>
                        <a:pt x="9874" y="3881"/>
                        <a:pt x="9874" y="3963"/>
                        <a:pt x="9874" y="4044"/>
                      </a:cubicBezTo>
                      <a:cubicBezTo>
                        <a:pt x="10010" y="3990"/>
                        <a:pt x="10118" y="3963"/>
                        <a:pt x="10254" y="3963"/>
                      </a:cubicBezTo>
                      <a:lnTo>
                        <a:pt x="10362" y="3963"/>
                      </a:lnTo>
                      <a:lnTo>
                        <a:pt x="10362" y="3936"/>
                      </a:lnTo>
                      <a:cubicBezTo>
                        <a:pt x="10335" y="3854"/>
                        <a:pt x="10335" y="3746"/>
                        <a:pt x="10362" y="3664"/>
                      </a:cubicBezTo>
                      <a:lnTo>
                        <a:pt x="10362" y="3393"/>
                      </a:lnTo>
                      <a:lnTo>
                        <a:pt x="10362" y="2851"/>
                      </a:lnTo>
                      <a:lnTo>
                        <a:pt x="10362" y="2498"/>
                      </a:lnTo>
                      <a:lnTo>
                        <a:pt x="10362" y="1766"/>
                      </a:lnTo>
                      <a:cubicBezTo>
                        <a:pt x="10362" y="1729"/>
                        <a:pt x="10384" y="1714"/>
                        <a:pt x="10408" y="1714"/>
                      </a:cubicBezTo>
                      <a:cubicBezTo>
                        <a:pt x="10438" y="1714"/>
                        <a:pt x="10471" y="1736"/>
                        <a:pt x="10471" y="1766"/>
                      </a:cubicBezTo>
                      <a:cubicBezTo>
                        <a:pt x="10498" y="2010"/>
                        <a:pt x="10525" y="2227"/>
                        <a:pt x="10525" y="2444"/>
                      </a:cubicBezTo>
                      <a:lnTo>
                        <a:pt x="10525" y="2878"/>
                      </a:lnTo>
                      <a:lnTo>
                        <a:pt x="10525" y="3420"/>
                      </a:lnTo>
                      <a:lnTo>
                        <a:pt x="10525" y="3691"/>
                      </a:lnTo>
                      <a:cubicBezTo>
                        <a:pt x="10525" y="3773"/>
                        <a:pt x="10525" y="3854"/>
                        <a:pt x="10498" y="3936"/>
                      </a:cubicBezTo>
                      <a:cubicBezTo>
                        <a:pt x="10579" y="3936"/>
                        <a:pt x="10688" y="3881"/>
                        <a:pt x="10742" y="3800"/>
                      </a:cubicBezTo>
                      <a:cubicBezTo>
                        <a:pt x="10796" y="3691"/>
                        <a:pt x="10823" y="3583"/>
                        <a:pt x="10823" y="3474"/>
                      </a:cubicBezTo>
                      <a:lnTo>
                        <a:pt x="10823" y="3040"/>
                      </a:lnTo>
                      <a:cubicBezTo>
                        <a:pt x="10823" y="2769"/>
                        <a:pt x="10823" y="2498"/>
                        <a:pt x="10823" y="2227"/>
                      </a:cubicBezTo>
                      <a:lnTo>
                        <a:pt x="10823" y="2173"/>
                      </a:lnTo>
                      <a:cubicBezTo>
                        <a:pt x="10850" y="1630"/>
                        <a:pt x="10823" y="1115"/>
                        <a:pt x="10769" y="545"/>
                      </a:cubicBezTo>
                      <a:cubicBezTo>
                        <a:pt x="10742" y="437"/>
                        <a:pt x="10715" y="355"/>
                        <a:pt x="10660" y="247"/>
                      </a:cubicBezTo>
                      <a:cubicBezTo>
                        <a:pt x="10636" y="223"/>
                        <a:pt x="10526" y="134"/>
                        <a:pt x="10502" y="134"/>
                      </a:cubicBezTo>
                      <a:cubicBezTo>
                        <a:pt x="10499" y="134"/>
                        <a:pt x="10498" y="135"/>
                        <a:pt x="10498" y="138"/>
                      </a:cubicBezTo>
                      <a:cubicBezTo>
                        <a:pt x="10471" y="138"/>
                        <a:pt x="10471" y="192"/>
                        <a:pt x="10471" y="220"/>
                      </a:cubicBezTo>
                      <a:lnTo>
                        <a:pt x="10471" y="355"/>
                      </a:lnTo>
                      <a:cubicBezTo>
                        <a:pt x="10471" y="437"/>
                        <a:pt x="10443" y="518"/>
                        <a:pt x="10416" y="599"/>
                      </a:cubicBezTo>
                      <a:cubicBezTo>
                        <a:pt x="10374" y="727"/>
                        <a:pt x="10265" y="921"/>
                        <a:pt x="10141" y="921"/>
                      </a:cubicBezTo>
                      <a:cubicBezTo>
                        <a:pt x="10107" y="921"/>
                        <a:pt x="10072" y="906"/>
                        <a:pt x="10037" y="871"/>
                      </a:cubicBezTo>
                      <a:cubicBezTo>
                        <a:pt x="9901" y="735"/>
                        <a:pt x="9847" y="572"/>
                        <a:pt x="9847" y="409"/>
                      </a:cubicBezTo>
                      <a:cubicBezTo>
                        <a:pt x="9847" y="301"/>
                        <a:pt x="9847" y="192"/>
                        <a:pt x="9793" y="84"/>
                      </a:cubicBezTo>
                      <a:lnTo>
                        <a:pt x="9765" y="84"/>
                      </a:lnTo>
                      <a:cubicBezTo>
                        <a:pt x="9711" y="30"/>
                        <a:pt x="9630" y="3"/>
                        <a:pt x="9548" y="3"/>
                      </a:cubicBezTo>
                      <a:cubicBezTo>
                        <a:pt x="9467" y="3"/>
                        <a:pt x="9386" y="30"/>
                        <a:pt x="9331" y="84"/>
                      </a:cubicBezTo>
                      <a:cubicBezTo>
                        <a:pt x="9196" y="220"/>
                        <a:pt x="9223" y="464"/>
                        <a:pt x="9142" y="626"/>
                      </a:cubicBezTo>
                      <a:cubicBezTo>
                        <a:pt x="9097" y="716"/>
                        <a:pt x="9033" y="769"/>
                        <a:pt x="8951" y="769"/>
                      </a:cubicBezTo>
                      <a:cubicBezTo>
                        <a:pt x="8934" y="769"/>
                        <a:pt x="8916" y="767"/>
                        <a:pt x="8897" y="762"/>
                      </a:cubicBezTo>
                      <a:cubicBezTo>
                        <a:pt x="8789" y="735"/>
                        <a:pt x="8708" y="681"/>
                        <a:pt x="8626" y="599"/>
                      </a:cubicBezTo>
                      <a:cubicBezTo>
                        <a:pt x="8572" y="518"/>
                        <a:pt x="8545" y="409"/>
                        <a:pt x="8518" y="328"/>
                      </a:cubicBezTo>
                      <a:cubicBezTo>
                        <a:pt x="8518" y="301"/>
                        <a:pt x="8491" y="138"/>
                        <a:pt x="8436" y="138"/>
                      </a:cubicBezTo>
                      <a:lnTo>
                        <a:pt x="8436" y="898"/>
                      </a:lnTo>
                      <a:cubicBezTo>
                        <a:pt x="8463" y="1196"/>
                        <a:pt x="8409" y="1467"/>
                        <a:pt x="8328" y="1739"/>
                      </a:cubicBezTo>
                      <a:cubicBezTo>
                        <a:pt x="8301" y="1847"/>
                        <a:pt x="8246" y="1956"/>
                        <a:pt x="8165" y="2010"/>
                      </a:cubicBezTo>
                      <a:cubicBezTo>
                        <a:pt x="8124" y="2030"/>
                        <a:pt x="8082" y="2039"/>
                        <a:pt x="8042" y="2039"/>
                      </a:cubicBezTo>
                      <a:cubicBezTo>
                        <a:pt x="7978" y="2039"/>
                        <a:pt x="7917" y="2016"/>
                        <a:pt x="7867" y="1983"/>
                      </a:cubicBezTo>
                      <a:cubicBezTo>
                        <a:pt x="7812" y="1901"/>
                        <a:pt x="7731" y="1820"/>
                        <a:pt x="7704" y="1739"/>
                      </a:cubicBezTo>
                      <a:cubicBezTo>
                        <a:pt x="7677" y="1603"/>
                        <a:pt x="7623" y="1467"/>
                        <a:pt x="7595" y="1359"/>
                      </a:cubicBezTo>
                      <a:cubicBezTo>
                        <a:pt x="7541" y="1088"/>
                        <a:pt x="7514" y="816"/>
                        <a:pt x="7514" y="572"/>
                      </a:cubicBezTo>
                      <a:cubicBezTo>
                        <a:pt x="7514" y="437"/>
                        <a:pt x="7487" y="328"/>
                        <a:pt x="7433" y="192"/>
                      </a:cubicBezTo>
                      <a:cubicBezTo>
                        <a:pt x="7419" y="152"/>
                        <a:pt x="7372" y="131"/>
                        <a:pt x="7324" y="131"/>
                      </a:cubicBezTo>
                      <a:cubicBezTo>
                        <a:pt x="7277" y="131"/>
                        <a:pt x="7229" y="152"/>
                        <a:pt x="7216" y="192"/>
                      </a:cubicBezTo>
                      <a:cubicBezTo>
                        <a:pt x="7080" y="382"/>
                        <a:pt x="7080" y="654"/>
                        <a:pt x="6972" y="843"/>
                      </a:cubicBezTo>
                      <a:cubicBezTo>
                        <a:pt x="6919" y="896"/>
                        <a:pt x="6844" y="926"/>
                        <a:pt x="6775" y="926"/>
                      </a:cubicBezTo>
                      <a:cubicBezTo>
                        <a:pt x="6738" y="926"/>
                        <a:pt x="6702" y="917"/>
                        <a:pt x="6673" y="898"/>
                      </a:cubicBezTo>
                      <a:cubicBezTo>
                        <a:pt x="6592" y="843"/>
                        <a:pt x="6511" y="762"/>
                        <a:pt x="6483" y="681"/>
                      </a:cubicBezTo>
                      <a:cubicBezTo>
                        <a:pt x="6429" y="518"/>
                        <a:pt x="6456" y="247"/>
                        <a:pt x="6266" y="138"/>
                      </a:cubicBezTo>
                      <a:cubicBezTo>
                        <a:pt x="6244" y="123"/>
                        <a:pt x="6223" y="116"/>
                        <a:pt x="6204" y="116"/>
                      </a:cubicBezTo>
                      <a:cubicBezTo>
                        <a:pt x="6155" y="116"/>
                        <a:pt x="6116" y="161"/>
                        <a:pt x="6077" y="220"/>
                      </a:cubicBezTo>
                      <a:cubicBezTo>
                        <a:pt x="6022" y="274"/>
                        <a:pt x="5941" y="328"/>
                        <a:pt x="5887" y="382"/>
                      </a:cubicBezTo>
                      <a:lnTo>
                        <a:pt x="5887" y="599"/>
                      </a:lnTo>
                      <a:cubicBezTo>
                        <a:pt x="5860" y="735"/>
                        <a:pt x="5860" y="843"/>
                        <a:pt x="5832" y="979"/>
                      </a:cubicBezTo>
                      <a:cubicBezTo>
                        <a:pt x="5832" y="1115"/>
                        <a:pt x="5805" y="1223"/>
                        <a:pt x="5778" y="1359"/>
                      </a:cubicBezTo>
                      <a:cubicBezTo>
                        <a:pt x="5778" y="1440"/>
                        <a:pt x="5751" y="1522"/>
                        <a:pt x="5697" y="1603"/>
                      </a:cubicBezTo>
                      <a:cubicBezTo>
                        <a:pt x="5656" y="1652"/>
                        <a:pt x="5607" y="1672"/>
                        <a:pt x="5557" y="1672"/>
                      </a:cubicBezTo>
                      <a:cubicBezTo>
                        <a:pt x="5442" y="1672"/>
                        <a:pt x="5319" y="1570"/>
                        <a:pt x="5263" y="1494"/>
                      </a:cubicBezTo>
                      <a:cubicBezTo>
                        <a:pt x="5154" y="1332"/>
                        <a:pt x="5073" y="1169"/>
                        <a:pt x="5046" y="979"/>
                      </a:cubicBezTo>
                      <a:cubicBezTo>
                        <a:pt x="5019" y="871"/>
                        <a:pt x="4992" y="762"/>
                        <a:pt x="4992" y="654"/>
                      </a:cubicBezTo>
                      <a:cubicBezTo>
                        <a:pt x="4992" y="599"/>
                        <a:pt x="4992" y="545"/>
                        <a:pt x="4992" y="491"/>
                      </a:cubicBezTo>
                      <a:cubicBezTo>
                        <a:pt x="4992" y="491"/>
                        <a:pt x="4992" y="464"/>
                        <a:pt x="4992" y="464"/>
                      </a:cubicBezTo>
                      <a:lnTo>
                        <a:pt x="4964" y="491"/>
                      </a:lnTo>
                      <a:lnTo>
                        <a:pt x="4910" y="572"/>
                      </a:lnTo>
                      <a:cubicBezTo>
                        <a:pt x="4910" y="599"/>
                        <a:pt x="4883" y="626"/>
                        <a:pt x="4883" y="681"/>
                      </a:cubicBezTo>
                      <a:cubicBezTo>
                        <a:pt x="4856" y="762"/>
                        <a:pt x="4829" y="843"/>
                        <a:pt x="4802" y="952"/>
                      </a:cubicBezTo>
                      <a:cubicBezTo>
                        <a:pt x="4775" y="1115"/>
                        <a:pt x="4666" y="1277"/>
                        <a:pt x="4476" y="1277"/>
                      </a:cubicBezTo>
                      <a:cubicBezTo>
                        <a:pt x="4286" y="1277"/>
                        <a:pt x="4178" y="1088"/>
                        <a:pt x="4097" y="952"/>
                      </a:cubicBezTo>
                      <a:cubicBezTo>
                        <a:pt x="4015" y="762"/>
                        <a:pt x="3961" y="572"/>
                        <a:pt x="3934" y="382"/>
                      </a:cubicBezTo>
                      <a:cubicBezTo>
                        <a:pt x="3934" y="228"/>
                        <a:pt x="3861" y="1"/>
                        <a:pt x="36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31"/>
                <p:cNvSpPr/>
                <p:nvPr/>
              </p:nvSpPr>
              <p:spPr>
                <a:xfrm>
                  <a:off x="3872700" y="3283850"/>
                  <a:ext cx="320100" cy="13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4" h="5474" extrusionOk="0">
                      <a:moveTo>
                        <a:pt x="5131" y="0"/>
                      </a:moveTo>
                      <a:cubicBezTo>
                        <a:pt x="5105" y="0"/>
                        <a:pt x="5077" y="10"/>
                        <a:pt x="5046" y="34"/>
                      </a:cubicBezTo>
                      <a:cubicBezTo>
                        <a:pt x="4883" y="196"/>
                        <a:pt x="4748" y="386"/>
                        <a:pt x="4666" y="603"/>
                      </a:cubicBezTo>
                      <a:cubicBezTo>
                        <a:pt x="4558" y="820"/>
                        <a:pt x="4504" y="1064"/>
                        <a:pt x="4504" y="1281"/>
                      </a:cubicBezTo>
                      <a:cubicBezTo>
                        <a:pt x="4504" y="1356"/>
                        <a:pt x="4446" y="1397"/>
                        <a:pt x="4390" y="1397"/>
                      </a:cubicBezTo>
                      <a:cubicBezTo>
                        <a:pt x="4344" y="1397"/>
                        <a:pt x="4299" y="1369"/>
                        <a:pt x="4287" y="1308"/>
                      </a:cubicBezTo>
                      <a:cubicBezTo>
                        <a:pt x="4259" y="1227"/>
                        <a:pt x="4205" y="1118"/>
                        <a:pt x="4124" y="1064"/>
                      </a:cubicBezTo>
                      <a:lnTo>
                        <a:pt x="4124" y="1064"/>
                      </a:lnTo>
                      <a:cubicBezTo>
                        <a:pt x="4124" y="1254"/>
                        <a:pt x="4124" y="1444"/>
                        <a:pt x="4151" y="1661"/>
                      </a:cubicBezTo>
                      <a:cubicBezTo>
                        <a:pt x="4151" y="1715"/>
                        <a:pt x="4097" y="1742"/>
                        <a:pt x="4042" y="1742"/>
                      </a:cubicBezTo>
                      <a:cubicBezTo>
                        <a:pt x="3663" y="1769"/>
                        <a:pt x="3256" y="1797"/>
                        <a:pt x="2876" y="1851"/>
                      </a:cubicBezTo>
                      <a:cubicBezTo>
                        <a:pt x="2496" y="1878"/>
                        <a:pt x="2090" y="1932"/>
                        <a:pt x="1710" y="1986"/>
                      </a:cubicBezTo>
                      <a:cubicBezTo>
                        <a:pt x="1683" y="1986"/>
                        <a:pt x="1656" y="1959"/>
                        <a:pt x="1628" y="1905"/>
                      </a:cubicBezTo>
                      <a:cubicBezTo>
                        <a:pt x="1619" y="1910"/>
                        <a:pt x="1609" y="1912"/>
                        <a:pt x="1600" y="1912"/>
                      </a:cubicBezTo>
                      <a:cubicBezTo>
                        <a:pt x="1557" y="1912"/>
                        <a:pt x="1520" y="1864"/>
                        <a:pt x="1520" y="1797"/>
                      </a:cubicBezTo>
                      <a:cubicBezTo>
                        <a:pt x="1547" y="1634"/>
                        <a:pt x="1547" y="1471"/>
                        <a:pt x="1520" y="1335"/>
                      </a:cubicBezTo>
                      <a:cubicBezTo>
                        <a:pt x="1520" y="1281"/>
                        <a:pt x="1493" y="1200"/>
                        <a:pt x="1466" y="1146"/>
                      </a:cubicBezTo>
                      <a:cubicBezTo>
                        <a:pt x="1448" y="1146"/>
                        <a:pt x="1454" y="1134"/>
                        <a:pt x="1452" y="1134"/>
                      </a:cubicBezTo>
                      <a:lnTo>
                        <a:pt x="1452" y="1134"/>
                      </a:lnTo>
                      <a:cubicBezTo>
                        <a:pt x="1451" y="1134"/>
                        <a:pt x="1448" y="1137"/>
                        <a:pt x="1439" y="1146"/>
                      </a:cubicBezTo>
                      <a:cubicBezTo>
                        <a:pt x="1439" y="1146"/>
                        <a:pt x="1384" y="1173"/>
                        <a:pt x="1384" y="1173"/>
                      </a:cubicBezTo>
                      <a:cubicBezTo>
                        <a:pt x="1249" y="1390"/>
                        <a:pt x="1194" y="1634"/>
                        <a:pt x="1276" y="1878"/>
                      </a:cubicBezTo>
                      <a:cubicBezTo>
                        <a:pt x="1295" y="1956"/>
                        <a:pt x="1231" y="2019"/>
                        <a:pt x="1163" y="2019"/>
                      </a:cubicBezTo>
                      <a:cubicBezTo>
                        <a:pt x="1136" y="2019"/>
                        <a:pt x="1109" y="2009"/>
                        <a:pt x="1086" y="1986"/>
                      </a:cubicBezTo>
                      <a:cubicBezTo>
                        <a:pt x="1005" y="1905"/>
                        <a:pt x="950" y="1797"/>
                        <a:pt x="842" y="1715"/>
                      </a:cubicBezTo>
                      <a:cubicBezTo>
                        <a:pt x="824" y="1715"/>
                        <a:pt x="782" y="1703"/>
                        <a:pt x="747" y="1703"/>
                      </a:cubicBezTo>
                      <a:cubicBezTo>
                        <a:pt x="730" y="1703"/>
                        <a:pt x="715" y="1706"/>
                        <a:pt x="706" y="1715"/>
                      </a:cubicBezTo>
                      <a:cubicBezTo>
                        <a:pt x="652" y="1769"/>
                        <a:pt x="706" y="1851"/>
                        <a:pt x="706" y="1905"/>
                      </a:cubicBezTo>
                      <a:cubicBezTo>
                        <a:pt x="706" y="1959"/>
                        <a:pt x="733" y="2014"/>
                        <a:pt x="760" y="2068"/>
                      </a:cubicBezTo>
                      <a:cubicBezTo>
                        <a:pt x="815" y="2149"/>
                        <a:pt x="869" y="2231"/>
                        <a:pt x="950" y="2312"/>
                      </a:cubicBezTo>
                      <a:cubicBezTo>
                        <a:pt x="1005" y="2366"/>
                        <a:pt x="1005" y="2420"/>
                        <a:pt x="950" y="2475"/>
                      </a:cubicBezTo>
                      <a:cubicBezTo>
                        <a:pt x="851" y="2514"/>
                        <a:pt x="737" y="2540"/>
                        <a:pt x="630" y="2540"/>
                      </a:cubicBezTo>
                      <a:cubicBezTo>
                        <a:pt x="591" y="2540"/>
                        <a:pt x="553" y="2536"/>
                        <a:pt x="516" y="2529"/>
                      </a:cubicBezTo>
                      <a:cubicBezTo>
                        <a:pt x="381" y="2529"/>
                        <a:pt x="245" y="2583"/>
                        <a:pt x="164" y="2692"/>
                      </a:cubicBezTo>
                      <a:cubicBezTo>
                        <a:pt x="137" y="2746"/>
                        <a:pt x="137" y="2773"/>
                        <a:pt x="109" y="2827"/>
                      </a:cubicBezTo>
                      <a:cubicBezTo>
                        <a:pt x="28" y="3071"/>
                        <a:pt x="1" y="3343"/>
                        <a:pt x="55" y="3614"/>
                      </a:cubicBezTo>
                      <a:cubicBezTo>
                        <a:pt x="55" y="3641"/>
                        <a:pt x="28" y="3695"/>
                        <a:pt x="1" y="3695"/>
                      </a:cubicBezTo>
                      <a:lnTo>
                        <a:pt x="1" y="3912"/>
                      </a:lnTo>
                      <a:cubicBezTo>
                        <a:pt x="1" y="4075"/>
                        <a:pt x="28" y="4238"/>
                        <a:pt x="55" y="4400"/>
                      </a:cubicBezTo>
                      <a:cubicBezTo>
                        <a:pt x="82" y="4536"/>
                        <a:pt x="109" y="4672"/>
                        <a:pt x="191" y="4780"/>
                      </a:cubicBezTo>
                      <a:cubicBezTo>
                        <a:pt x="231" y="4820"/>
                        <a:pt x="270" y="4845"/>
                        <a:pt x="310" y="4845"/>
                      </a:cubicBezTo>
                      <a:cubicBezTo>
                        <a:pt x="325" y="4845"/>
                        <a:pt x="339" y="4842"/>
                        <a:pt x="354" y="4834"/>
                      </a:cubicBezTo>
                      <a:cubicBezTo>
                        <a:pt x="408" y="4834"/>
                        <a:pt x="435" y="4780"/>
                        <a:pt x="462" y="4726"/>
                      </a:cubicBezTo>
                      <a:cubicBezTo>
                        <a:pt x="516" y="4617"/>
                        <a:pt x="571" y="4536"/>
                        <a:pt x="652" y="4455"/>
                      </a:cubicBezTo>
                      <a:cubicBezTo>
                        <a:pt x="706" y="4428"/>
                        <a:pt x="760" y="4414"/>
                        <a:pt x="815" y="4414"/>
                      </a:cubicBezTo>
                      <a:cubicBezTo>
                        <a:pt x="869" y="4414"/>
                        <a:pt x="923" y="4428"/>
                        <a:pt x="977" y="4455"/>
                      </a:cubicBezTo>
                      <a:cubicBezTo>
                        <a:pt x="999" y="4477"/>
                        <a:pt x="1021" y="4516"/>
                        <a:pt x="1043" y="4516"/>
                      </a:cubicBezTo>
                      <a:cubicBezTo>
                        <a:pt x="1048" y="4516"/>
                        <a:pt x="1054" y="4514"/>
                        <a:pt x="1059" y="4509"/>
                      </a:cubicBezTo>
                      <a:cubicBezTo>
                        <a:pt x="1113" y="4482"/>
                        <a:pt x="1140" y="4428"/>
                        <a:pt x="1140" y="4373"/>
                      </a:cubicBezTo>
                      <a:cubicBezTo>
                        <a:pt x="1140" y="4238"/>
                        <a:pt x="1140" y="4129"/>
                        <a:pt x="1167" y="3994"/>
                      </a:cubicBezTo>
                      <a:cubicBezTo>
                        <a:pt x="1217" y="3843"/>
                        <a:pt x="1360" y="3554"/>
                        <a:pt x="1575" y="3554"/>
                      </a:cubicBezTo>
                      <a:cubicBezTo>
                        <a:pt x="1592" y="3554"/>
                        <a:pt x="1610" y="3556"/>
                        <a:pt x="1628" y="3560"/>
                      </a:cubicBezTo>
                      <a:cubicBezTo>
                        <a:pt x="1737" y="3587"/>
                        <a:pt x="1791" y="3695"/>
                        <a:pt x="1873" y="3749"/>
                      </a:cubicBezTo>
                      <a:cubicBezTo>
                        <a:pt x="1936" y="3781"/>
                        <a:pt x="2000" y="3794"/>
                        <a:pt x="2063" y="3794"/>
                      </a:cubicBezTo>
                      <a:cubicBezTo>
                        <a:pt x="2108" y="3794"/>
                        <a:pt x="2153" y="3788"/>
                        <a:pt x="2198" y="3777"/>
                      </a:cubicBezTo>
                      <a:cubicBezTo>
                        <a:pt x="2496" y="3749"/>
                        <a:pt x="2795" y="3695"/>
                        <a:pt x="3093" y="3641"/>
                      </a:cubicBezTo>
                      <a:lnTo>
                        <a:pt x="3527" y="3560"/>
                      </a:lnTo>
                      <a:cubicBezTo>
                        <a:pt x="3581" y="3546"/>
                        <a:pt x="3642" y="3539"/>
                        <a:pt x="3703" y="3539"/>
                      </a:cubicBezTo>
                      <a:cubicBezTo>
                        <a:pt x="3764" y="3539"/>
                        <a:pt x="3825" y="3546"/>
                        <a:pt x="3880" y="3560"/>
                      </a:cubicBezTo>
                      <a:cubicBezTo>
                        <a:pt x="3988" y="3614"/>
                        <a:pt x="4042" y="3722"/>
                        <a:pt x="4070" y="3831"/>
                      </a:cubicBezTo>
                      <a:cubicBezTo>
                        <a:pt x="4070" y="3885"/>
                        <a:pt x="4097" y="3939"/>
                        <a:pt x="4124" y="3994"/>
                      </a:cubicBezTo>
                      <a:cubicBezTo>
                        <a:pt x="4124" y="4021"/>
                        <a:pt x="4124" y="4075"/>
                        <a:pt x="4205" y="4075"/>
                      </a:cubicBezTo>
                      <a:cubicBezTo>
                        <a:pt x="4259" y="4075"/>
                        <a:pt x="4287" y="3804"/>
                        <a:pt x="4287" y="3777"/>
                      </a:cubicBezTo>
                      <a:cubicBezTo>
                        <a:pt x="4314" y="3614"/>
                        <a:pt x="4341" y="3478"/>
                        <a:pt x="4341" y="3315"/>
                      </a:cubicBezTo>
                      <a:cubicBezTo>
                        <a:pt x="4351" y="3274"/>
                        <a:pt x="4393" y="3256"/>
                        <a:pt x="4438" y="3256"/>
                      </a:cubicBezTo>
                      <a:cubicBezTo>
                        <a:pt x="4511" y="3256"/>
                        <a:pt x="4591" y="3303"/>
                        <a:pt x="4558" y="3370"/>
                      </a:cubicBezTo>
                      <a:lnTo>
                        <a:pt x="4558" y="3424"/>
                      </a:lnTo>
                      <a:cubicBezTo>
                        <a:pt x="4591" y="3413"/>
                        <a:pt x="4624" y="3407"/>
                        <a:pt x="4657" y="3407"/>
                      </a:cubicBezTo>
                      <a:cubicBezTo>
                        <a:pt x="4782" y="3407"/>
                        <a:pt x="4894" y="3490"/>
                        <a:pt x="4938" y="3641"/>
                      </a:cubicBezTo>
                      <a:cubicBezTo>
                        <a:pt x="5046" y="3804"/>
                        <a:pt x="5019" y="4021"/>
                        <a:pt x="5100" y="4238"/>
                      </a:cubicBezTo>
                      <a:cubicBezTo>
                        <a:pt x="5127" y="4319"/>
                        <a:pt x="5182" y="4400"/>
                        <a:pt x="5209" y="4482"/>
                      </a:cubicBezTo>
                      <a:cubicBezTo>
                        <a:pt x="5263" y="4536"/>
                        <a:pt x="5317" y="4645"/>
                        <a:pt x="5371" y="4645"/>
                      </a:cubicBezTo>
                      <a:cubicBezTo>
                        <a:pt x="5534" y="4645"/>
                        <a:pt x="5534" y="4319"/>
                        <a:pt x="5561" y="4211"/>
                      </a:cubicBezTo>
                      <a:cubicBezTo>
                        <a:pt x="5588" y="4129"/>
                        <a:pt x="5616" y="4048"/>
                        <a:pt x="5670" y="3966"/>
                      </a:cubicBezTo>
                      <a:cubicBezTo>
                        <a:pt x="5697" y="3885"/>
                        <a:pt x="5778" y="3804"/>
                        <a:pt x="5860" y="3777"/>
                      </a:cubicBezTo>
                      <a:cubicBezTo>
                        <a:pt x="5885" y="3767"/>
                        <a:pt x="5908" y="3763"/>
                        <a:pt x="5928" y="3763"/>
                      </a:cubicBezTo>
                      <a:cubicBezTo>
                        <a:pt x="6083" y="3763"/>
                        <a:pt x="6104" y="4009"/>
                        <a:pt x="6104" y="4129"/>
                      </a:cubicBezTo>
                      <a:cubicBezTo>
                        <a:pt x="6104" y="4319"/>
                        <a:pt x="6131" y="4536"/>
                        <a:pt x="6212" y="4726"/>
                      </a:cubicBezTo>
                      <a:cubicBezTo>
                        <a:pt x="6239" y="4807"/>
                        <a:pt x="6267" y="4862"/>
                        <a:pt x="6321" y="4943"/>
                      </a:cubicBezTo>
                      <a:cubicBezTo>
                        <a:pt x="6348" y="4970"/>
                        <a:pt x="6375" y="4997"/>
                        <a:pt x="6402" y="4997"/>
                      </a:cubicBezTo>
                      <a:cubicBezTo>
                        <a:pt x="6429" y="5024"/>
                        <a:pt x="6443" y="5038"/>
                        <a:pt x="6450" y="5038"/>
                      </a:cubicBezTo>
                      <a:cubicBezTo>
                        <a:pt x="6456" y="5038"/>
                        <a:pt x="6456" y="5024"/>
                        <a:pt x="6456" y="4997"/>
                      </a:cubicBezTo>
                      <a:cubicBezTo>
                        <a:pt x="6484" y="4916"/>
                        <a:pt x="6511" y="4807"/>
                        <a:pt x="6511" y="4726"/>
                      </a:cubicBezTo>
                      <a:cubicBezTo>
                        <a:pt x="6538" y="4617"/>
                        <a:pt x="6538" y="4536"/>
                        <a:pt x="6538" y="4428"/>
                      </a:cubicBezTo>
                      <a:cubicBezTo>
                        <a:pt x="6565" y="4319"/>
                        <a:pt x="6565" y="4211"/>
                        <a:pt x="6565" y="4102"/>
                      </a:cubicBezTo>
                      <a:cubicBezTo>
                        <a:pt x="6565" y="3994"/>
                        <a:pt x="6592" y="3912"/>
                        <a:pt x="6619" y="3804"/>
                      </a:cubicBezTo>
                      <a:cubicBezTo>
                        <a:pt x="6634" y="3759"/>
                        <a:pt x="6665" y="3739"/>
                        <a:pt x="6695" y="3739"/>
                      </a:cubicBezTo>
                      <a:cubicBezTo>
                        <a:pt x="6719" y="3739"/>
                        <a:pt x="6743" y="3752"/>
                        <a:pt x="6755" y="3777"/>
                      </a:cubicBezTo>
                      <a:cubicBezTo>
                        <a:pt x="6855" y="3651"/>
                        <a:pt x="6932" y="3502"/>
                        <a:pt x="7115" y="3502"/>
                      </a:cubicBezTo>
                      <a:cubicBezTo>
                        <a:pt x="7130" y="3502"/>
                        <a:pt x="7145" y="3503"/>
                        <a:pt x="7162" y="3505"/>
                      </a:cubicBezTo>
                      <a:cubicBezTo>
                        <a:pt x="7379" y="3560"/>
                        <a:pt x="7460" y="3804"/>
                        <a:pt x="7514" y="3994"/>
                      </a:cubicBezTo>
                      <a:cubicBezTo>
                        <a:pt x="7514" y="4102"/>
                        <a:pt x="7569" y="4183"/>
                        <a:pt x="7623" y="4265"/>
                      </a:cubicBezTo>
                      <a:cubicBezTo>
                        <a:pt x="7638" y="4295"/>
                        <a:pt x="7653" y="4316"/>
                        <a:pt x="7672" y="4316"/>
                      </a:cubicBezTo>
                      <a:cubicBezTo>
                        <a:pt x="7688" y="4316"/>
                        <a:pt x="7707" y="4302"/>
                        <a:pt x="7731" y="4265"/>
                      </a:cubicBezTo>
                      <a:cubicBezTo>
                        <a:pt x="7731" y="4238"/>
                        <a:pt x="7758" y="4183"/>
                        <a:pt x="7786" y="4129"/>
                      </a:cubicBezTo>
                      <a:cubicBezTo>
                        <a:pt x="7840" y="3939"/>
                        <a:pt x="7867" y="3668"/>
                        <a:pt x="8084" y="3560"/>
                      </a:cubicBezTo>
                      <a:cubicBezTo>
                        <a:pt x="8129" y="3528"/>
                        <a:pt x="8175" y="3514"/>
                        <a:pt x="8221" y="3514"/>
                      </a:cubicBezTo>
                      <a:cubicBezTo>
                        <a:pt x="8369" y="3514"/>
                        <a:pt x="8510" y="3659"/>
                        <a:pt x="8572" y="3804"/>
                      </a:cubicBezTo>
                      <a:cubicBezTo>
                        <a:pt x="8599" y="3912"/>
                        <a:pt x="8599" y="4048"/>
                        <a:pt x="8599" y="4183"/>
                      </a:cubicBezTo>
                      <a:cubicBezTo>
                        <a:pt x="8599" y="4319"/>
                        <a:pt x="8626" y="4428"/>
                        <a:pt x="8626" y="4563"/>
                      </a:cubicBezTo>
                      <a:cubicBezTo>
                        <a:pt x="8653" y="4699"/>
                        <a:pt x="8681" y="4834"/>
                        <a:pt x="8708" y="4943"/>
                      </a:cubicBezTo>
                      <a:cubicBezTo>
                        <a:pt x="8735" y="5051"/>
                        <a:pt x="8789" y="5187"/>
                        <a:pt x="8816" y="5296"/>
                      </a:cubicBezTo>
                      <a:cubicBezTo>
                        <a:pt x="8836" y="5336"/>
                        <a:pt x="8872" y="5406"/>
                        <a:pt x="8922" y="5406"/>
                      </a:cubicBezTo>
                      <a:cubicBezTo>
                        <a:pt x="8939" y="5406"/>
                        <a:pt x="8958" y="5398"/>
                        <a:pt x="8979" y="5377"/>
                      </a:cubicBezTo>
                      <a:cubicBezTo>
                        <a:pt x="9033" y="5296"/>
                        <a:pt x="9087" y="5187"/>
                        <a:pt x="9087" y="5079"/>
                      </a:cubicBezTo>
                      <a:cubicBezTo>
                        <a:pt x="9196" y="4563"/>
                        <a:pt x="9087" y="4048"/>
                        <a:pt x="9142" y="3560"/>
                      </a:cubicBezTo>
                      <a:cubicBezTo>
                        <a:pt x="9157" y="3515"/>
                        <a:pt x="9196" y="3495"/>
                        <a:pt x="9233" y="3495"/>
                      </a:cubicBezTo>
                      <a:cubicBezTo>
                        <a:pt x="9264" y="3495"/>
                        <a:pt x="9292" y="3508"/>
                        <a:pt x="9304" y="3532"/>
                      </a:cubicBezTo>
                      <a:cubicBezTo>
                        <a:pt x="9359" y="3532"/>
                        <a:pt x="9386" y="3532"/>
                        <a:pt x="9440" y="3560"/>
                      </a:cubicBezTo>
                      <a:cubicBezTo>
                        <a:pt x="9521" y="3614"/>
                        <a:pt x="9576" y="3722"/>
                        <a:pt x="9603" y="3831"/>
                      </a:cubicBezTo>
                      <a:cubicBezTo>
                        <a:pt x="9603" y="3939"/>
                        <a:pt x="9657" y="4048"/>
                        <a:pt x="9766" y="4102"/>
                      </a:cubicBezTo>
                      <a:cubicBezTo>
                        <a:pt x="9779" y="4129"/>
                        <a:pt x="9793" y="4143"/>
                        <a:pt x="9806" y="4143"/>
                      </a:cubicBezTo>
                      <a:cubicBezTo>
                        <a:pt x="9820" y="4143"/>
                        <a:pt x="9833" y="4129"/>
                        <a:pt x="9847" y="4102"/>
                      </a:cubicBezTo>
                      <a:cubicBezTo>
                        <a:pt x="9847" y="4048"/>
                        <a:pt x="9874" y="3994"/>
                        <a:pt x="9874" y="3966"/>
                      </a:cubicBezTo>
                      <a:cubicBezTo>
                        <a:pt x="9901" y="3722"/>
                        <a:pt x="10010" y="3532"/>
                        <a:pt x="10227" y="3424"/>
                      </a:cubicBezTo>
                      <a:cubicBezTo>
                        <a:pt x="10294" y="3397"/>
                        <a:pt x="10362" y="3383"/>
                        <a:pt x="10430" y="3383"/>
                      </a:cubicBezTo>
                      <a:cubicBezTo>
                        <a:pt x="10498" y="3383"/>
                        <a:pt x="10566" y="3397"/>
                        <a:pt x="10634" y="3424"/>
                      </a:cubicBezTo>
                      <a:cubicBezTo>
                        <a:pt x="10715" y="3424"/>
                        <a:pt x="10796" y="3478"/>
                        <a:pt x="10851" y="3560"/>
                      </a:cubicBezTo>
                      <a:cubicBezTo>
                        <a:pt x="10878" y="3668"/>
                        <a:pt x="10905" y="3777"/>
                        <a:pt x="10932" y="3885"/>
                      </a:cubicBezTo>
                      <a:cubicBezTo>
                        <a:pt x="10932" y="3966"/>
                        <a:pt x="10932" y="4048"/>
                        <a:pt x="10959" y="4129"/>
                      </a:cubicBezTo>
                      <a:cubicBezTo>
                        <a:pt x="10959" y="4183"/>
                        <a:pt x="10986" y="4211"/>
                        <a:pt x="10986" y="4265"/>
                      </a:cubicBezTo>
                      <a:cubicBezTo>
                        <a:pt x="11013" y="4265"/>
                        <a:pt x="11040" y="4292"/>
                        <a:pt x="11040" y="4292"/>
                      </a:cubicBezTo>
                      <a:cubicBezTo>
                        <a:pt x="11122" y="4156"/>
                        <a:pt x="11176" y="3966"/>
                        <a:pt x="11176" y="3804"/>
                      </a:cubicBezTo>
                      <a:cubicBezTo>
                        <a:pt x="11176" y="3695"/>
                        <a:pt x="11203" y="3614"/>
                        <a:pt x="11284" y="3560"/>
                      </a:cubicBezTo>
                      <a:cubicBezTo>
                        <a:pt x="11326" y="3539"/>
                        <a:pt x="11367" y="3530"/>
                        <a:pt x="11406" y="3530"/>
                      </a:cubicBezTo>
                      <a:cubicBezTo>
                        <a:pt x="11468" y="3530"/>
                        <a:pt x="11522" y="3553"/>
                        <a:pt x="11556" y="3587"/>
                      </a:cubicBezTo>
                      <a:cubicBezTo>
                        <a:pt x="11664" y="3668"/>
                        <a:pt x="11746" y="3749"/>
                        <a:pt x="11773" y="3885"/>
                      </a:cubicBezTo>
                      <a:cubicBezTo>
                        <a:pt x="11787" y="3880"/>
                        <a:pt x="11801" y="3878"/>
                        <a:pt x="11813" y="3878"/>
                      </a:cubicBezTo>
                      <a:cubicBezTo>
                        <a:pt x="11872" y="3878"/>
                        <a:pt x="11908" y="3927"/>
                        <a:pt x="11908" y="3994"/>
                      </a:cubicBezTo>
                      <a:lnTo>
                        <a:pt x="11908" y="4428"/>
                      </a:lnTo>
                      <a:lnTo>
                        <a:pt x="11908" y="5106"/>
                      </a:lnTo>
                      <a:cubicBezTo>
                        <a:pt x="12044" y="5106"/>
                        <a:pt x="11908" y="5377"/>
                        <a:pt x="11990" y="5458"/>
                      </a:cubicBezTo>
                      <a:cubicBezTo>
                        <a:pt x="12004" y="5469"/>
                        <a:pt x="12018" y="5473"/>
                        <a:pt x="12033" y="5473"/>
                      </a:cubicBezTo>
                      <a:cubicBezTo>
                        <a:pt x="12131" y="5473"/>
                        <a:pt x="12234" y="5261"/>
                        <a:pt x="12234" y="5214"/>
                      </a:cubicBezTo>
                      <a:cubicBezTo>
                        <a:pt x="12261" y="5051"/>
                        <a:pt x="12261" y="4889"/>
                        <a:pt x="12261" y="4726"/>
                      </a:cubicBezTo>
                      <a:cubicBezTo>
                        <a:pt x="12261" y="4563"/>
                        <a:pt x="12261" y="4400"/>
                        <a:pt x="12288" y="4238"/>
                      </a:cubicBezTo>
                      <a:cubicBezTo>
                        <a:pt x="12315" y="4075"/>
                        <a:pt x="12369" y="3939"/>
                        <a:pt x="12451" y="3804"/>
                      </a:cubicBezTo>
                      <a:cubicBezTo>
                        <a:pt x="12473" y="3759"/>
                        <a:pt x="12531" y="3715"/>
                        <a:pt x="12581" y="3715"/>
                      </a:cubicBezTo>
                      <a:cubicBezTo>
                        <a:pt x="12593" y="3715"/>
                        <a:pt x="12604" y="3717"/>
                        <a:pt x="12614" y="3722"/>
                      </a:cubicBezTo>
                      <a:cubicBezTo>
                        <a:pt x="12695" y="3695"/>
                        <a:pt x="12722" y="3695"/>
                        <a:pt x="12722" y="3641"/>
                      </a:cubicBezTo>
                      <a:cubicBezTo>
                        <a:pt x="12776" y="3478"/>
                        <a:pt x="12803" y="3315"/>
                        <a:pt x="12803" y="3153"/>
                      </a:cubicBezTo>
                      <a:cubicBezTo>
                        <a:pt x="12803" y="2990"/>
                        <a:pt x="12803" y="2827"/>
                        <a:pt x="12776" y="2665"/>
                      </a:cubicBezTo>
                      <a:cubicBezTo>
                        <a:pt x="12776" y="2566"/>
                        <a:pt x="12731" y="2444"/>
                        <a:pt x="12620" y="2444"/>
                      </a:cubicBezTo>
                      <a:cubicBezTo>
                        <a:pt x="12610" y="2444"/>
                        <a:pt x="12598" y="2445"/>
                        <a:pt x="12586" y="2448"/>
                      </a:cubicBezTo>
                      <a:cubicBezTo>
                        <a:pt x="12532" y="2448"/>
                        <a:pt x="12505" y="2420"/>
                        <a:pt x="12478" y="2393"/>
                      </a:cubicBezTo>
                      <a:cubicBezTo>
                        <a:pt x="12469" y="2396"/>
                        <a:pt x="12461" y="2398"/>
                        <a:pt x="12453" y="2398"/>
                      </a:cubicBezTo>
                      <a:cubicBezTo>
                        <a:pt x="12386" y="2398"/>
                        <a:pt x="12351" y="2306"/>
                        <a:pt x="12424" y="2258"/>
                      </a:cubicBezTo>
                      <a:cubicBezTo>
                        <a:pt x="12586" y="2176"/>
                        <a:pt x="12695" y="1986"/>
                        <a:pt x="12722" y="1797"/>
                      </a:cubicBezTo>
                      <a:cubicBezTo>
                        <a:pt x="12749" y="1769"/>
                        <a:pt x="12749" y="1688"/>
                        <a:pt x="12695" y="1688"/>
                      </a:cubicBezTo>
                      <a:cubicBezTo>
                        <a:pt x="12641" y="1688"/>
                        <a:pt x="12614" y="1688"/>
                        <a:pt x="12586" y="1715"/>
                      </a:cubicBezTo>
                      <a:cubicBezTo>
                        <a:pt x="12478" y="1797"/>
                        <a:pt x="12397" y="1878"/>
                        <a:pt x="12342" y="1986"/>
                      </a:cubicBezTo>
                      <a:cubicBezTo>
                        <a:pt x="12323" y="2006"/>
                        <a:pt x="12290" y="2025"/>
                        <a:pt x="12263" y="2025"/>
                      </a:cubicBezTo>
                      <a:cubicBezTo>
                        <a:pt x="12252" y="2025"/>
                        <a:pt x="12242" y="2021"/>
                        <a:pt x="12234" y="2014"/>
                      </a:cubicBezTo>
                      <a:cubicBezTo>
                        <a:pt x="12180" y="2014"/>
                        <a:pt x="12152" y="1986"/>
                        <a:pt x="12152" y="1932"/>
                      </a:cubicBezTo>
                      <a:cubicBezTo>
                        <a:pt x="12152" y="1742"/>
                        <a:pt x="12152" y="1552"/>
                        <a:pt x="12152" y="1363"/>
                      </a:cubicBezTo>
                      <a:cubicBezTo>
                        <a:pt x="12152" y="1281"/>
                        <a:pt x="12125" y="1200"/>
                        <a:pt x="12125" y="1091"/>
                      </a:cubicBezTo>
                      <a:cubicBezTo>
                        <a:pt x="12125" y="1064"/>
                        <a:pt x="12098" y="929"/>
                        <a:pt x="12071" y="929"/>
                      </a:cubicBezTo>
                      <a:cubicBezTo>
                        <a:pt x="12044" y="929"/>
                        <a:pt x="11963" y="1037"/>
                        <a:pt x="11963" y="1064"/>
                      </a:cubicBezTo>
                      <a:cubicBezTo>
                        <a:pt x="11935" y="1146"/>
                        <a:pt x="11908" y="1227"/>
                        <a:pt x="11881" y="1281"/>
                      </a:cubicBezTo>
                      <a:cubicBezTo>
                        <a:pt x="11827" y="1444"/>
                        <a:pt x="11827" y="1580"/>
                        <a:pt x="11773" y="1742"/>
                      </a:cubicBezTo>
                      <a:cubicBezTo>
                        <a:pt x="11759" y="1783"/>
                        <a:pt x="11718" y="1803"/>
                        <a:pt x="11678" y="1803"/>
                      </a:cubicBezTo>
                      <a:cubicBezTo>
                        <a:pt x="11637" y="1803"/>
                        <a:pt x="11596" y="1783"/>
                        <a:pt x="11583" y="1742"/>
                      </a:cubicBezTo>
                      <a:cubicBezTo>
                        <a:pt x="11583" y="1715"/>
                        <a:pt x="11556" y="1688"/>
                        <a:pt x="11556" y="1661"/>
                      </a:cubicBezTo>
                      <a:cubicBezTo>
                        <a:pt x="11556" y="1390"/>
                        <a:pt x="11529" y="1118"/>
                        <a:pt x="11447" y="847"/>
                      </a:cubicBezTo>
                      <a:cubicBezTo>
                        <a:pt x="11420" y="712"/>
                        <a:pt x="11366" y="603"/>
                        <a:pt x="11312" y="495"/>
                      </a:cubicBezTo>
                      <a:cubicBezTo>
                        <a:pt x="11257" y="413"/>
                        <a:pt x="11203" y="359"/>
                        <a:pt x="11122" y="332"/>
                      </a:cubicBezTo>
                      <a:cubicBezTo>
                        <a:pt x="11102" y="327"/>
                        <a:pt x="11085" y="325"/>
                        <a:pt x="11069" y="325"/>
                      </a:cubicBezTo>
                      <a:cubicBezTo>
                        <a:pt x="10905" y="325"/>
                        <a:pt x="10905" y="559"/>
                        <a:pt x="10905" y="657"/>
                      </a:cubicBezTo>
                      <a:cubicBezTo>
                        <a:pt x="10932" y="901"/>
                        <a:pt x="11040" y="1146"/>
                        <a:pt x="11203" y="1308"/>
                      </a:cubicBezTo>
                      <a:cubicBezTo>
                        <a:pt x="11249" y="1377"/>
                        <a:pt x="11218" y="1484"/>
                        <a:pt x="11142" y="1484"/>
                      </a:cubicBezTo>
                      <a:cubicBezTo>
                        <a:pt x="11128" y="1484"/>
                        <a:pt x="11112" y="1480"/>
                        <a:pt x="11095" y="1471"/>
                      </a:cubicBezTo>
                      <a:cubicBezTo>
                        <a:pt x="10851" y="1390"/>
                        <a:pt x="10579" y="1308"/>
                        <a:pt x="10281" y="1281"/>
                      </a:cubicBezTo>
                      <a:cubicBezTo>
                        <a:pt x="10122" y="1249"/>
                        <a:pt x="9954" y="1236"/>
                        <a:pt x="9782" y="1236"/>
                      </a:cubicBezTo>
                      <a:cubicBezTo>
                        <a:pt x="9660" y="1236"/>
                        <a:pt x="9537" y="1243"/>
                        <a:pt x="9413" y="1254"/>
                      </a:cubicBezTo>
                      <a:cubicBezTo>
                        <a:pt x="8843" y="1254"/>
                        <a:pt x="8247" y="1281"/>
                        <a:pt x="7650" y="1281"/>
                      </a:cubicBezTo>
                      <a:lnTo>
                        <a:pt x="7623" y="1281"/>
                      </a:lnTo>
                      <a:cubicBezTo>
                        <a:pt x="7608" y="1288"/>
                        <a:pt x="7596" y="1292"/>
                        <a:pt x="7584" y="1292"/>
                      </a:cubicBezTo>
                      <a:cubicBezTo>
                        <a:pt x="7554" y="1292"/>
                        <a:pt x="7534" y="1267"/>
                        <a:pt x="7514" y="1227"/>
                      </a:cubicBezTo>
                      <a:cubicBezTo>
                        <a:pt x="7514" y="1173"/>
                        <a:pt x="7541" y="1146"/>
                        <a:pt x="7569" y="1118"/>
                      </a:cubicBezTo>
                      <a:cubicBezTo>
                        <a:pt x="7731" y="1064"/>
                        <a:pt x="7867" y="983"/>
                        <a:pt x="7975" y="874"/>
                      </a:cubicBezTo>
                      <a:cubicBezTo>
                        <a:pt x="8003" y="874"/>
                        <a:pt x="8057" y="793"/>
                        <a:pt x="8030" y="766"/>
                      </a:cubicBezTo>
                      <a:cubicBezTo>
                        <a:pt x="8021" y="757"/>
                        <a:pt x="8006" y="754"/>
                        <a:pt x="7988" y="754"/>
                      </a:cubicBezTo>
                      <a:cubicBezTo>
                        <a:pt x="7954" y="754"/>
                        <a:pt x="7912" y="766"/>
                        <a:pt x="7894" y="766"/>
                      </a:cubicBezTo>
                      <a:cubicBezTo>
                        <a:pt x="7758" y="793"/>
                        <a:pt x="7623" y="847"/>
                        <a:pt x="7514" y="929"/>
                      </a:cubicBezTo>
                      <a:cubicBezTo>
                        <a:pt x="7460" y="956"/>
                        <a:pt x="7406" y="1010"/>
                        <a:pt x="7379" y="1064"/>
                      </a:cubicBezTo>
                      <a:cubicBezTo>
                        <a:pt x="7324" y="1118"/>
                        <a:pt x="7297" y="1173"/>
                        <a:pt x="7243" y="1227"/>
                      </a:cubicBezTo>
                      <a:cubicBezTo>
                        <a:pt x="7243" y="1241"/>
                        <a:pt x="7236" y="1247"/>
                        <a:pt x="7226" y="1247"/>
                      </a:cubicBezTo>
                      <a:cubicBezTo>
                        <a:pt x="7216" y="1247"/>
                        <a:pt x="7202" y="1241"/>
                        <a:pt x="7189" y="1227"/>
                      </a:cubicBezTo>
                      <a:cubicBezTo>
                        <a:pt x="7170" y="1239"/>
                        <a:pt x="7149" y="1245"/>
                        <a:pt x="7128" y="1245"/>
                      </a:cubicBezTo>
                      <a:cubicBezTo>
                        <a:pt x="7056" y="1245"/>
                        <a:pt x="6984" y="1181"/>
                        <a:pt x="7026" y="1118"/>
                      </a:cubicBezTo>
                      <a:cubicBezTo>
                        <a:pt x="7162" y="956"/>
                        <a:pt x="7216" y="793"/>
                        <a:pt x="7270" y="603"/>
                      </a:cubicBezTo>
                      <a:cubicBezTo>
                        <a:pt x="7297" y="522"/>
                        <a:pt x="7297" y="413"/>
                        <a:pt x="7297" y="332"/>
                      </a:cubicBezTo>
                      <a:cubicBezTo>
                        <a:pt x="7297" y="261"/>
                        <a:pt x="7297" y="191"/>
                        <a:pt x="7244" y="191"/>
                      </a:cubicBezTo>
                      <a:cubicBezTo>
                        <a:pt x="7236" y="191"/>
                        <a:pt x="7227" y="193"/>
                        <a:pt x="7216" y="196"/>
                      </a:cubicBezTo>
                      <a:cubicBezTo>
                        <a:pt x="7053" y="278"/>
                        <a:pt x="6945" y="386"/>
                        <a:pt x="6863" y="522"/>
                      </a:cubicBezTo>
                      <a:cubicBezTo>
                        <a:pt x="6782" y="657"/>
                        <a:pt x="6755" y="766"/>
                        <a:pt x="6728" y="901"/>
                      </a:cubicBezTo>
                      <a:cubicBezTo>
                        <a:pt x="6728" y="929"/>
                        <a:pt x="6728" y="956"/>
                        <a:pt x="6728" y="983"/>
                      </a:cubicBezTo>
                      <a:cubicBezTo>
                        <a:pt x="6728" y="1010"/>
                        <a:pt x="6728" y="1010"/>
                        <a:pt x="6728" y="1010"/>
                      </a:cubicBezTo>
                      <a:cubicBezTo>
                        <a:pt x="6716" y="1067"/>
                        <a:pt x="6681" y="1090"/>
                        <a:pt x="6644" y="1090"/>
                      </a:cubicBezTo>
                      <a:cubicBezTo>
                        <a:pt x="6593" y="1090"/>
                        <a:pt x="6538" y="1046"/>
                        <a:pt x="6538" y="983"/>
                      </a:cubicBezTo>
                      <a:cubicBezTo>
                        <a:pt x="6538" y="929"/>
                        <a:pt x="6538" y="874"/>
                        <a:pt x="6538" y="847"/>
                      </a:cubicBezTo>
                      <a:cubicBezTo>
                        <a:pt x="6565" y="684"/>
                        <a:pt x="6538" y="522"/>
                        <a:pt x="6484" y="386"/>
                      </a:cubicBezTo>
                      <a:cubicBezTo>
                        <a:pt x="6348" y="630"/>
                        <a:pt x="6321" y="956"/>
                        <a:pt x="6402" y="1227"/>
                      </a:cubicBezTo>
                      <a:cubicBezTo>
                        <a:pt x="6402" y="1281"/>
                        <a:pt x="6375" y="1363"/>
                        <a:pt x="6321" y="1363"/>
                      </a:cubicBezTo>
                      <a:cubicBezTo>
                        <a:pt x="6244" y="1382"/>
                        <a:pt x="6164" y="1391"/>
                        <a:pt x="6082" y="1391"/>
                      </a:cubicBezTo>
                      <a:cubicBezTo>
                        <a:pt x="5934" y="1391"/>
                        <a:pt x="5783" y="1361"/>
                        <a:pt x="5643" y="1308"/>
                      </a:cubicBezTo>
                      <a:cubicBezTo>
                        <a:pt x="5599" y="1294"/>
                        <a:pt x="5554" y="1287"/>
                        <a:pt x="5508" y="1287"/>
                      </a:cubicBezTo>
                      <a:cubicBezTo>
                        <a:pt x="5382" y="1287"/>
                        <a:pt x="5254" y="1337"/>
                        <a:pt x="5155" y="1417"/>
                      </a:cubicBezTo>
                      <a:cubicBezTo>
                        <a:pt x="5137" y="1429"/>
                        <a:pt x="5116" y="1434"/>
                        <a:pt x="5096" y="1434"/>
                      </a:cubicBezTo>
                      <a:cubicBezTo>
                        <a:pt x="5023" y="1434"/>
                        <a:pt x="4949" y="1366"/>
                        <a:pt x="4992" y="1281"/>
                      </a:cubicBezTo>
                      <a:cubicBezTo>
                        <a:pt x="5100" y="1037"/>
                        <a:pt x="5182" y="793"/>
                        <a:pt x="5236" y="522"/>
                      </a:cubicBezTo>
                      <a:cubicBezTo>
                        <a:pt x="5290" y="386"/>
                        <a:pt x="5290" y="251"/>
                        <a:pt x="5263" y="142"/>
                      </a:cubicBezTo>
                      <a:cubicBezTo>
                        <a:pt x="5244" y="64"/>
                        <a:pt x="5196" y="0"/>
                        <a:pt x="51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>
                  <a:off x="3893725" y="3372775"/>
                  <a:ext cx="271275" cy="1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4835" extrusionOk="0">
                      <a:moveTo>
                        <a:pt x="1" y="1088"/>
                      </a:moveTo>
                      <a:cubicBezTo>
                        <a:pt x="1" y="1094"/>
                        <a:pt x="2" y="1099"/>
                        <a:pt x="5" y="1103"/>
                      </a:cubicBezTo>
                      <a:lnTo>
                        <a:pt x="5" y="1103"/>
                      </a:lnTo>
                      <a:cubicBezTo>
                        <a:pt x="3" y="1098"/>
                        <a:pt x="2" y="1093"/>
                        <a:pt x="1" y="1088"/>
                      </a:cubicBezTo>
                      <a:close/>
                      <a:moveTo>
                        <a:pt x="3695" y="1"/>
                      </a:moveTo>
                      <a:cubicBezTo>
                        <a:pt x="3685" y="1"/>
                        <a:pt x="3674" y="1"/>
                        <a:pt x="3663" y="3"/>
                      </a:cubicBezTo>
                      <a:cubicBezTo>
                        <a:pt x="3635" y="138"/>
                        <a:pt x="3635" y="247"/>
                        <a:pt x="3608" y="382"/>
                      </a:cubicBezTo>
                      <a:cubicBezTo>
                        <a:pt x="3581" y="545"/>
                        <a:pt x="3554" y="681"/>
                        <a:pt x="3391" y="735"/>
                      </a:cubicBezTo>
                      <a:cubicBezTo>
                        <a:pt x="3373" y="739"/>
                        <a:pt x="3356" y="740"/>
                        <a:pt x="3339" y="740"/>
                      </a:cubicBezTo>
                      <a:cubicBezTo>
                        <a:pt x="3228" y="740"/>
                        <a:pt x="3140" y="666"/>
                        <a:pt x="3093" y="572"/>
                      </a:cubicBezTo>
                      <a:cubicBezTo>
                        <a:pt x="3039" y="491"/>
                        <a:pt x="3039" y="437"/>
                        <a:pt x="3012" y="382"/>
                      </a:cubicBezTo>
                      <a:cubicBezTo>
                        <a:pt x="3012" y="328"/>
                        <a:pt x="2984" y="247"/>
                        <a:pt x="2930" y="220"/>
                      </a:cubicBezTo>
                      <a:cubicBezTo>
                        <a:pt x="2903" y="206"/>
                        <a:pt x="2876" y="199"/>
                        <a:pt x="2849" y="199"/>
                      </a:cubicBezTo>
                      <a:cubicBezTo>
                        <a:pt x="2822" y="199"/>
                        <a:pt x="2795" y="206"/>
                        <a:pt x="2767" y="220"/>
                      </a:cubicBezTo>
                      <a:lnTo>
                        <a:pt x="2550" y="247"/>
                      </a:lnTo>
                      <a:lnTo>
                        <a:pt x="2062" y="328"/>
                      </a:lnTo>
                      <a:lnTo>
                        <a:pt x="1764" y="382"/>
                      </a:lnTo>
                      <a:cubicBezTo>
                        <a:pt x="1764" y="464"/>
                        <a:pt x="1791" y="545"/>
                        <a:pt x="1791" y="626"/>
                      </a:cubicBezTo>
                      <a:lnTo>
                        <a:pt x="1791" y="762"/>
                      </a:lnTo>
                      <a:cubicBezTo>
                        <a:pt x="1791" y="789"/>
                        <a:pt x="1764" y="843"/>
                        <a:pt x="1764" y="898"/>
                      </a:cubicBezTo>
                      <a:cubicBezTo>
                        <a:pt x="1750" y="911"/>
                        <a:pt x="1730" y="918"/>
                        <a:pt x="1713" y="918"/>
                      </a:cubicBezTo>
                      <a:cubicBezTo>
                        <a:pt x="1696" y="918"/>
                        <a:pt x="1682" y="911"/>
                        <a:pt x="1682" y="898"/>
                      </a:cubicBezTo>
                      <a:cubicBezTo>
                        <a:pt x="1682" y="843"/>
                        <a:pt x="1655" y="789"/>
                        <a:pt x="1655" y="762"/>
                      </a:cubicBezTo>
                      <a:lnTo>
                        <a:pt x="1655" y="626"/>
                      </a:lnTo>
                      <a:lnTo>
                        <a:pt x="1655" y="409"/>
                      </a:lnTo>
                      <a:lnTo>
                        <a:pt x="1601" y="409"/>
                      </a:lnTo>
                      <a:lnTo>
                        <a:pt x="1493" y="437"/>
                      </a:lnTo>
                      <a:cubicBezTo>
                        <a:pt x="1493" y="437"/>
                        <a:pt x="1493" y="464"/>
                        <a:pt x="1493" y="464"/>
                      </a:cubicBezTo>
                      <a:cubicBezTo>
                        <a:pt x="1493" y="708"/>
                        <a:pt x="1493" y="925"/>
                        <a:pt x="1493" y="1169"/>
                      </a:cubicBezTo>
                      <a:lnTo>
                        <a:pt x="1493" y="1549"/>
                      </a:lnTo>
                      <a:cubicBezTo>
                        <a:pt x="1520" y="1630"/>
                        <a:pt x="1493" y="1739"/>
                        <a:pt x="1438" y="1820"/>
                      </a:cubicBezTo>
                      <a:cubicBezTo>
                        <a:pt x="1438" y="1833"/>
                        <a:pt x="1432" y="1840"/>
                        <a:pt x="1421" y="1840"/>
                      </a:cubicBezTo>
                      <a:cubicBezTo>
                        <a:pt x="1411" y="1840"/>
                        <a:pt x="1398" y="1833"/>
                        <a:pt x="1384" y="1820"/>
                      </a:cubicBezTo>
                      <a:cubicBezTo>
                        <a:pt x="1357" y="1766"/>
                        <a:pt x="1330" y="1711"/>
                        <a:pt x="1330" y="1657"/>
                      </a:cubicBezTo>
                      <a:lnTo>
                        <a:pt x="1330" y="1522"/>
                      </a:lnTo>
                      <a:lnTo>
                        <a:pt x="1330" y="1196"/>
                      </a:lnTo>
                      <a:cubicBezTo>
                        <a:pt x="1330" y="952"/>
                        <a:pt x="1330" y="708"/>
                        <a:pt x="1357" y="464"/>
                      </a:cubicBezTo>
                      <a:lnTo>
                        <a:pt x="1140" y="464"/>
                      </a:lnTo>
                      <a:lnTo>
                        <a:pt x="1140" y="898"/>
                      </a:lnTo>
                      <a:lnTo>
                        <a:pt x="1140" y="1142"/>
                      </a:lnTo>
                      <a:cubicBezTo>
                        <a:pt x="1140" y="1196"/>
                        <a:pt x="1140" y="1277"/>
                        <a:pt x="1113" y="1359"/>
                      </a:cubicBezTo>
                      <a:cubicBezTo>
                        <a:pt x="1099" y="1372"/>
                        <a:pt x="1079" y="1379"/>
                        <a:pt x="1059" y="1379"/>
                      </a:cubicBezTo>
                      <a:cubicBezTo>
                        <a:pt x="1038" y="1379"/>
                        <a:pt x="1018" y="1372"/>
                        <a:pt x="1004" y="1359"/>
                      </a:cubicBezTo>
                      <a:cubicBezTo>
                        <a:pt x="977" y="1277"/>
                        <a:pt x="950" y="1196"/>
                        <a:pt x="977" y="1115"/>
                      </a:cubicBezTo>
                      <a:lnTo>
                        <a:pt x="977" y="898"/>
                      </a:lnTo>
                      <a:cubicBezTo>
                        <a:pt x="977" y="735"/>
                        <a:pt x="977" y="599"/>
                        <a:pt x="977" y="437"/>
                      </a:cubicBezTo>
                      <a:cubicBezTo>
                        <a:pt x="923" y="409"/>
                        <a:pt x="869" y="382"/>
                        <a:pt x="815" y="328"/>
                      </a:cubicBezTo>
                      <a:cubicBezTo>
                        <a:pt x="787" y="301"/>
                        <a:pt x="760" y="247"/>
                        <a:pt x="706" y="220"/>
                      </a:cubicBezTo>
                      <a:cubicBezTo>
                        <a:pt x="679" y="220"/>
                        <a:pt x="625" y="274"/>
                        <a:pt x="598" y="301"/>
                      </a:cubicBezTo>
                      <a:cubicBezTo>
                        <a:pt x="516" y="409"/>
                        <a:pt x="489" y="518"/>
                        <a:pt x="462" y="654"/>
                      </a:cubicBezTo>
                      <a:cubicBezTo>
                        <a:pt x="489" y="789"/>
                        <a:pt x="462" y="925"/>
                        <a:pt x="408" y="1033"/>
                      </a:cubicBezTo>
                      <a:cubicBezTo>
                        <a:pt x="363" y="1123"/>
                        <a:pt x="281" y="1176"/>
                        <a:pt x="192" y="1176"/>
                      </a:cubicBezTo>
                      <a:cubicBezTo>
                        <a:pt x="174" y="1176"/>
                        <a:pt x="155" y="1174"/>
                        <a:pt x="136" y="1169"/>
                      </a:cubicBezTo>
                      <a:cubicBezTo>
                        <a:pt x="82" y="1169"/>
                        <a:pt x="55" y="1142"/>
                        <a:pt x="28" y="1142"/>
                      </a:cubicBezTo>
                      <a:cubicBezTo>
                        <a:pt x="28" y="1121"/>
                        <a:pt x="12" y="1116"/>
                        <a:pt x="5" y="1103"/>
                      </a:cubicBezTo>
                      <a:lnTo>
                        <a:pt x="5" y="1103"/>
                      </a:lnTo>
                      <a:cubicBezTo>
                        <a:pt x="84" y="1423"/>
                        <a:pt x="137" y="1744"/>
                        <a:pt x="191" y="2064"/>
                      </a:cubicBezTo>
                      <a:cubicBezTo>
                        <a:pt x="218" y="2227"/>
                        <a:pt x="245" y="2390"/>
                        <a:pt x="299" y="2552"/>
                      </a:cubicBezTo>
                      <a:lnTo>
                        <a:pt x="353" y="2932"/>
                      </a:lnTo>
                      <a:cubicBezTo>
                        <a:pt x="408" y="2932"/>
                        <a:pt x="462" y="2905"/>
                        <a:pt x="489" y="2878"/>
                      </a:cubicBezTo>
                      <a:cubicBezTo>
                        <a:pt x="516" y="2851"/>
                        <a:pt x="516" y="2823"/>
                        <a:pt x="543" y="2823"/>
                      </a:cubicBezTo>
                      <a:cubicBezTo>
                        <a:pt x="598" y="2769"/>
                        <a:pt x="625" y="2688"/>
                        <a:pt x="652" y="2634"/>
                      </a:cubicBezTo>
                      <a:cubicBezTo>
                        <a:pt x="652" y="2606"/>
                        <a:pt x="679" y="2579"/>
                        <a:pt x="679" y="2552"/>
                      </a:cubicBezTo>
                      <a:cubicBezTo>
                        <a:pt x="787" y="2403"/>
                        <a:pt x="957" y="2328"/>
                        <a:pt x="1126" y="2328"/>
                      </a:cubicBezTo>
                      <a:cubicBezTo>
                        <a:pt x="1296" y="2328"/>
                        <a:pt x="1465" y="2403"/>
                        <a:pt x="1574" y="2552"/>
                      </a:cubicBezTo>
                      <a:cubicBezTo>
                        <a:pt x="1710" y="2742"/>
                        <a:pt x="1710" y="2986"/>
                        <a:pt x="1927" y="3095"/>
                      </a:cubicBezTo>
                      <a:cubicBezTo>
                        <a:pt x="1959" y="3113"/>
                        <a:pt x="1992" y="3121"/>
                        <a:pt x="2027" y="3121"/>
                      </a:cubicBezTo>
                      <a:cubicBezTo>
                        <a:pt x="2195" y="3121"/>
                        <a:pt x="2379" y="2922"/>
                        <a:pt x="2469" y="2742"/>
                      </a:cubicBezTo>
                      <a:cubicBezTo>
                        <a:pt x="2578" y="2552"/>
                        <a:pt x="2632" y="2281"/>
                        <a:pt x="2903" y="2227"/>
                      </a:cubicBezTo>
                      <a:cubicBezTo>
                        <a:pt x="2927" y="2222"/>
                        <a:pt x="2950" y="2220"/>
                        <a:pt x="2973" y="2220"/>
                      </a:cubicBezTo>
                      <a:cubicBezTo>
                        <a:pt x="3211" y="2220"/>
                        <a:pt x="3396" y="2465"/>
                        <a:pt x="3446" y="2688"/>
                      </a:cubicBezTo>
                      <a:cubicBezTo>
                        <a:pt x="3527" y="2959"/>
                        <a:pt x="3473" y="3230"/>
                        <a:pt x="3527" y="3474"/>
                      </a:cubicBezTo>
                      <a:cubicBezTo>
                        <a:pt x="3576" y="3722"/>
                        <a:pt x="3762" y="3970"/>
                        <a:pt x="3979" y="3970"/>
                      </a:cubicBezTo>
                      <a:cubicBezTo>
                        <a:pt x="4000" y="3970"/>
                        <a:pt x="4021" y="3967"/>
                        <a:pt x="4042" y="3963"/>
                      </a:cubicBezTo>
                      <a:cubicBezTo>
                        <a:pt x="4449" y="3312"/>
                        <a:pt x="3717" y="2335"/>
                        <a:pt x="4205" y="1711"/>
                      </a:cubicBezTo>
                      <a:lnTo>
                        <a:pt x="4205" y="1711"/>
                      </a:lnTo>
                      <a:cubicBezTo>
                        <a:pt x="4368" y="2173"/>
                        <a:pt x="4530" y="2634"/>
                        <a:pt x="4720" y="3095"/>
                      </a:cubicBezTo>
                      <a:cubicBezTo>
                        <a:pt x="4825" y="3409"/>
                        <a:pt x="5031" y="3774"/>
                        <a:pt x="5363" y="3774"/>
                      </a:cubicBezTo>
                      <a:cubicBezTo>
                        <a:pt x="5375" y="3774"/>
                        <a:pt x="5386" y="3774"/>
                        <a:pt x="5398" y="3773"/>
                      </a:cubicBezTo>
                      <a:cubicBezTo>
                        <a:pt x="5588" y="3746"/>
                        <a:pt x="5778" y="3610"/>
                        <a:pt x="5887" y="3420"/>
                      </a:cubicBezTo>
                      <a:cubicBezTo>
                        <a:pt x="5968" y="3203"/>
                        <a:pt x="6077" y="3040"/>
                        <a:pt x="6185" y="2851"/>
                      </a:cubicBezTo>
                      <a:cubicBezTo>
                        <a:pt x="6278" y="2739"/>
                        <a:pt x="6422" y="2666"/>
                        <a:pt x="6574" y="2666"/>
                      </a:cubicBezTo>
                      <a:cubicBezTo>
                        <a:pt x="6643" y="2666"/>
                        <a:pt x="6714" y="2681"/>
                        <a:pt x="6782" y="2715"/>
                      </a:cubicBezTo>
                      <a:cubicBezTo>
                        <a:pt x="6999" y="2851"/>
                        <a:pt x="6999" y="3149"/>
                        <a:pt x="6999" y="3420"/>
                      </a:cubicBezTo>
                      <a:cubicBezTo>
                        <a:pt x="6999" y="3854"/>
                        <a:pt x="7134" y="4288"/>
                        <a:pt x="7378" y="4668"/>
                      </a:cubicBezTo>
                      <a:cubicBezTo>
                        <a:pt x="7427" y="4741"/>
                        <a:pt x="7519" y="4835"/>
                        <a:pt x="7615" y="4835"/>
                      </a:cubicBezTo>
                      <a:cubicBezTo>
                        <a:pt x="7627" y="4835"/>
                        <a:pt x="7638" y="4834"/>
                        <a:pt x="7650" y="4831"/>
                      </a:cubicBezTo>
                      <a:cubicBezTo>
                        <a:pt x="7731" y="4776"/>
                        <a:pt x="7758" y="4722"/>
                        <a:pt x="7785" y="4641"/>
                      </a:cubicBezTo>
                      <a:cubicBezTo>
                        <a:pt x="7812" y="4614"/>
                        <a:pt x="7812" y="4559"/>
                        <a:pt x="7840" y="4505"/>
                      </a:cubicBezTo>
                      <a:cubicBezTo>
                        <a:pt x="7948" y="4153"/>
                        <a:pt x="8002" y="3800"/>
                        <a:pt x="8002" y="3447"/>
                      </a:cubicBezTo>
                      <a:cubicBezTo>
                        <a:pt x="7975" y="3203"/>
                        <a:pt x="8002" y="2932"/>
                        <a:pt x="8138" y="2715"/>
                      </a:cubicBezTo>
                      <a:cubicBezTo>
                        <a:pt x="8290" y="2541"/>
                        <a:pt x="8494" y="2455"/>
                        <a:pt x="8708" y="2455"/>
                      </a:cubicBezTo>
                      <a:cubicBezTo>
                        <a:pt x="8762" y="2455"/>
                        <a:pt x="8816" y="2460"/>
                        <a:pt x="8870" y="2471"/>
                      </a:cubicBezTo>
                      <a:cubicBezTo>
                        <a:pt x="9142" y="2498"/>
                        <a:pt x="9386" y="2579"/>
                        <a:pt x="9657" y="2606"/>
                      </a:cubicBezTo>
                      <a:lnTo>
                        <a:pt x="9820" y="2606"/>
                      </a:lnTo>
                      <a:cubicBezTo>
                        <a:pt x="9982" y="2606"/>
                        <a:pt x="10172" y="2579"/>
                        <a:pt x="10335" y="2498"/>
                      </a:cubicBezTo>
                      <a:cubicBezTo>
                        <a:pt x="10389" y="2498"/>
                        <a:pt x="10443" y="2471"/>
                        <a:pt x="10498" y="2444"/>
                      </a:cubicBezTo>
                      <a:cubicBezTo>
                        <a:pt x="10606" y="2390"/>
                        <a:pt x="10715" y="2308"/>
                        <a:pt x="10823" y="2227"/>
                      </a:cubicBezTo>
                      <a:lnTo>
                        <a:pt x="10823" y="2173"/>
                      </a:lnTo>
                      <a:cubicBezTo>
                        <a:pt x="10850" y="1630"/>
                        <a:pt x="10823" y="1115"/>
                        <a:pt x="10796" y="518"/>
                      </a:cubicBezTo>
                      <a:cubicBezTo>
                        <a:pt x="10769" y="437"/>
                        <a:pt x="10715" y="328"/>
                        <a:pt x="10660" y="247"/>
                      </a:cubicBezTo>
                      <a:cubicBezTo>
                        <a:pt x="10633" y="220"/>
                        <a:pt x="10525" y="111"/>
                        <a:pt x="10498" y="111"/>
                      </a:cubicBezTo>
                      <a:cubicBezTo>
                        <a:pt x="10471" y="138"/>
                        <a:pt x="10471" y="165"/>
                        <a:pt x="10471" y="220"/>
                      </a:cubicBezTo>
                      <a:lnTo>
                        <a:pt x="10471" y="328"/>
                      </a:lnTo>
                      <a:cubicBezTo>
                        <a:pt x="10471" y="437"/>
                        <a:pt x="10443" y="518"/>
                        <a:pt x="10416" y="599"/>
                      </a:cubicBezTo>
                      <a:cubicBezTo>
                        <a:pt x="10373" y="707"/>
                        <a:pt x="10279" y="918"/>
                        <a:pt x="10146" y="918"/>
                      </a:cubicBezTo>
                      <a:cubicBezTo>
                        <a:pt x="10112" y="918"/>
                        <a:pt x="10076" y="904"/>
                        <a:pt x="10037" y="871"/>
                      </a:cubicBezTo>
                      <a:cubicBezTo>
                        <a:pt x="9928" y="735"/>
                        <a:pt x="9847" y="572"/>
                        <a:pt x="9874" y="382"/>
                      </a:cubicBezTo>
                      <a:cubicBezTo>
                        <a:pt x="9874" y="274"/>
                        <a:pt x="9847" y="165"/>
                        <a:pt x="9820" y="84"/>
                      </a:cubicBezTo>
                      <a:lnTo>
                        <a:pt x="9793" y="84"/>
                      </a:lnTo>
                      <a:lnTo>
                        <a:pt x="9657" y="3"/>
                      </a:lnTo>
                      <a:lnTo>
                        <a:pt x="9548" y="3"/>
                      </a:lnTo>
                      <a:cubicBezTo>
                        <a:pt x="9467" y="3"/>
                        <a:pt x="9386" y="30"/>
                        <a:pt x="9331" y="84"/>
                      </a:cubicBezTo>
                      <a:cubicBezTo>
                        <a:pt x="9196" y="220"/>
                        <a:pt x="9223" y="437"/>
                        <a:pt x="9142" y="626"/>
                      </a:cubicBezTo>
                      <a:cubicBezTo>
                        <a:pt x="9087" y="708"/>
                        <a:pt x="9006" y="762"/>
                        <a:pt x="8897" y="762"/>
                      </a:cubicBezTo>
                      <a:cubicBezTo>
                        <a:pt x="8789" y="735"/>
                        <a:pt x="8708" y="654"/>
                        <a:pt x="8653" y="572"/>
                      </a:cubicBezTo>
                      <a:cubicBezTo>
                        <a:pt x="8572" y="491"/>
                        <a:pt x="8545" y="409"/>
                        <a:pt x="8518" y="301"/>
                      </a:cubicBezTo>
                      <a:cubicBezTo>
                        <a:pt x="8518" y="301"/>
                        <a:pt x="8491" y="138"/>
                        <a:pt x="8436" y="138"/>
                      </a:cubicBezTo>
                      <a:lnTo>
                        <a:pt x="8436" y="898"/>
                      </a:lnTo>
                      <a:cubicBezTo>
                        <a:pt x="8463" y="1169"/>
                        <a:pt x="8436" y="1467"/>
                        <a:pt x="8355" y="1739"/>
                      </a:cubicBezTo>
                      <a:cubicBezTo>
                        <a:pt x="8328" y="1847"/>
                        <a:pt x="8246" y="1928"/>
                        <a:pt x="8165" y="1983"/>
                      </a:cubicBezTo>
                      <a:cubicBezTo>
                        <a:pt x="8129" y="2007"/>
                        <a:pt x="8081" y="2020"/>
                        <a:pt x="8035" y="2020"/>
                      </a:cubicBezTo>
                      <a:cubicBezTo>
                        <a:pt x="7978" y="2020"/>
                        <a:pt x="7924" y="2000"/>
                        <a:pt x="7894" y="1956"/>
                      </a:cubicBezTo>
                      <a:cubicBezTo>
                        <a:pt x="7812" y="1901"/>
                        <a:pt x="7758" y="1820"/>
                        <a:pt x="7731" y="1711"/>
                      </a:cubicBezTo>
                      <a:cubicBezTo>
                        <a:pt x="7677" y="1603"/>
                        <a:pt x="7650" y="1467"/>
                        <a:pt x="7623" y="1332"/>
                      </a:cubicBezTo>
                      <a:cubicBezTo>
                        <a:pt x="7541" y="1088"/>
                        <a:pt x="7514" y="816"/>
                        <a:pt x="7514" y="545"/>
                      </a:cubicBezTo>
                      <a:cubicBezTo>
                        <a:pt x="7541" y="437"/>
                        <a:pt x="7514" y="301"/>
                        <a:pt x="7460" y="192"/>
                      </a:cubicBezTo>
                      <a:cubicBezTo>
                        <a:pt x="7433" y="138"/>
                        <a:pt x="7385" y="111"/>
                        <a:pt x="7338" y="111"/>
                      </a:cubicBezTo>
                      <a:cubicBezTo>
                        <a:pt x="7290" y="111"/>
                        <a:pt x="7243" y="138"/>
                        <a:pt x="7216" y="192"/>
                      </a:cubicBezTo>
                      <a:cubicBezTo>
                        <a:pt x="7080" y="382"/>
                        <a:pt x="7107" y="626"/>
                        <a:pt x="6972" y="816"/>
                      </a:cubicBezTo>
                      <a:cubicBezTo>
                        <a:pt x="6917" y="889"/>
                        <a:pt x="6851" y="925"/>
                        <a:pt x="6781" y="925"/>
                      </a:cubicBezTo>
                      <a:cubicBezTo>
                        <a:pt x="6746" y="925"/>
                        <a:pt x="6709" y="916"/>
                        <a:pt x="6673" y="898"/>
                      </a:cubicBezTo>
                      <a:cubicBezTo>
                        <a:pt x="6592" y="843"/>
                        <a:pt x="6538" y="762"/>
                        <a:pt x="6483" y="654"/>
                      </a:cubicBezTo>
                      <a:cubicBezTo>
                        <a:pt x="6429" y="491"/>
                        <a:pt x="6456" y="220"/>
                        <a:pt x="6294" y="111"/>
                      </a:cubicBezTo>
                      <a:cubicBezTo>
                        <a:pt x="6279" y="106"/>
                        <a:pt x="6264" y="104"/>
                        <a:pt x="6249" y="104"/>
                      </a:cubicBezTo>
                      <a:cubicBezTo>
                        <a:pt x="6183" y="104"/>
                        <a:pt x="6121" y="148"/>
                        <a:pt x="6077" y="192"/>
                      </a:cubicBezTo>
                      <a:cubicBezTo>
                        <a:pt x="6022" y="274"/>
                        <a:pt x="5968" y="328"/>
                        <a:pt x="5887" y="382"/>
                      </a:cubicBezTo>
                      <a:lnTo>
                        <a:pt x="5887" y="599"/>
                      </a:lnTo>
                      <a:cubicBezTo>
                        <a:pt x="5887" y="708"/>
                        <a:pt x="5860" y="843"/>
                        <a:pt x="5860" y="979"/>
                      </a:cubicBezTo>
                      <a:cubicBezTo>
                        <a:pt x="5832" y="1088"/>
                        <a:pt x="5805" y="1223"/>
                        <a:pt x="5805" y="1332"/>
                      </a:cubicBezTo>
                      <a:cubicBezTo>
                        <a:pt x="5778" y="1440"/>
                        <a:pt x="5751" y="1522"/>
                        <a:pt x="5697" y="1576"/>
                      </a:cubicBezTo>
                      <a:cubicBezTo>
                        <a:pt x="5653" y="1629"/>
                        <a:pt x="5603" y="1650"/>
                        <a:pt x="5552" y="1650"/>
                      </a:cubicBezTo>
                      <a:cubicBezTo>
                        <a:pt x="5446" y="1650"/>
                        <a:pt x="5336" y="1559"/>
                        <a:pt x="5263" y="1467"/>
                      </a:cubicBezTo>
                      <a:cubicBezTo>
                        <a:pt x="5154" y="1332"/>
                        <a:pt x="5073" y="1142"/>
                        <a:pt x="5046" y="952"/>
                      </a:cubicBezTo>
                      <a:cubicBezTo>
                        <a:pt x="5019" y="871"/>
                        <a:pt x="5019" y="762"/>
                        <a:pt x="5019" y="654"/>
                      </a:cubicBezTo>
                      <a:cubicBezTo>
                        <a:pt x="4992" y="599"/>
                        <a:pt x="4992" y="545"/>
                        <a:pt x="4992" y="464"/>
                      </a:cubicBezTo>
                      <a:lnTo>
                        <a:pt x="4964" y="491"/>
                      </a:lnTo>
                      <a:lnTo>
                        <a:pt x="4937" y="545"/>
                      </a:lnTo>
                      <a:cubicBezTo>
                        <a:pt x="4910" y="572"/>
                        <a:pt x="4883" y="626"/>
                        <a:pt x="4883" y="654"/>
                      </a:cubicBezTo>
                      <a:cubicBezTo>
                        <a:pt x="4856" y="735"/>
                        <a:pt x="4829" y="843"/>
                        <a:pt x="4829" y="925"/>
                      </a:cubicBezTo>
                      <a:cubicBezTo>
                        <a:pt x="4802" y="1115"/>
                        <a:pt x="4666" y="1277"/>
                        <a:pt x="4476" y="1277"/>
                      </a:cubicBezTo>
                      <a:cubicBezTo>
                        <a:pt x="4286" y="1277"/>
                        <a:pt x="4178" y="1088"/>
                        <a:pt x="4124" y="925"/>
                      </a:cubicBezTo>
                      <a:cubicBezTo>
                        <a:pt x="4015" y="762"/>
                        <a:pt x="3961" y="572"/>
                        <a:pt x="3961" y="382"/>
                      </a:cubicBezTo>
                      <a:cubicBezTo>
                        <a:pt x="3935" y="228"/>
                        <a:pt x="3885" y="1"/>
                        <a:pt x="369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31"/>
                <p:cNvSpPr/>
                <p:nvPr/>
              </p:nvSpPr>
              <p:spPr>
                <a:xfrm>
                  <a:off x="3893725" y="3378125"/>
                  <a:ext cx="332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1851" extrusionOk="0">
                      <a:moveTo>
                        <a:pt x="693" y="0"/>
                      </a:moveTo>
                      <a:cubicBezTo>
                        <a:pt x="664" y="0"/>
                        <a:pt x="621" y="64"/>
                        <a:pt x="598" y="87"/>
                      </a:cubicBezTo>
                      <a:cubicBezTo>
                        <a:pt x="516" y="168"/>
                        <a:pt x="489" y="277"/>
                        <a:pt x="462" y="412"/>
                      </a:cubicBezTo>
                      <a:cubicBezTo>
                        <a:pt x="489" y="548"/>
                        <a:pt x="462" y="684"/>
                        <a:pt x="408" y="819"/>
                      </a:cubicBezTo>
                      <a:cubicBezTo>
                        <a:pt x="363" y="909"/>
                        <a:pt x="281" y="962"/>
                        <a:pt x="177" y="962"/>
                      </a:cubicBezTo>
                      <a:cubicBezTo>
                        <a:pt x="155" y="962"/>
                        <a:pt x="133" y="960"/>
                        <a:pt x="109" y="955"/>
                      </a:cubicBezTo>
                      <a:cubicBezTo>
                        <a:pt x="82" y="928"/>
                        <a:pt x="55" y="928"/>
                        <a:pt x="28" y="901"/>
                      </a:cubicBezTo>
                      <a:cubicBezTo>
                        <a:pt x="28" y="874"/>
                        <a:pt x="1" y="874"/>
                        <a:pt x="1" y="874"/>
                      </a:cubicBezTo>
                      <a:lnTo>
                        <a:pt x="1" y="874"/>
                      </a:lnTo>
                      <a:cubicBezTo>
                        <a:pt x="82" y="1172"/>
                        <a:pt x="136" y="1497"/>
                        <a:pt x="191" y="1850"/>
                      </a:cubicBezTo>
                      <a:lnTo>
                        <a:pt x="272" y="1796"/>
                      </a:lnTo>
                      <a:cubicBezTo>
                        <a:pt x="408" y="1633"/>
                        <a:pt x="489" y="1470"/>
                        <a:pt x="543" y="1308"/>
                      </a:cubicBezTo>
                      <a:cubicBezTo>
                        <a:pt x="638" y="1474"/>
                        <a:pt x="816" y="1557"/>
                        <a:pt x="1005" y="1557"/>
                      </a:cubicBezTo>
                      <a:cubicBezTo>
                        <a:pt x="1032" y="1557"/>
                        <a:pt x="1059" y="1555"/>
                        <a:pt x="1086" y="1552"/>
                      </a:cubicBezTo>
                      <a:cubicBezTo>
                        <a:pt x="1167" y="1525"/>
                        <a:pt x="1249" y="1470"/>
                        <a:pt x="1330" y="1416"/>
                      </a:cubicBezTo>
                      <a:lnTo>
                        <a:pt x="1330" y="1308"/>
                      </a:lnTo>
                      <a:lnTo>
                        <a:pt x="1330" y="955"/>
                      </a:lnTo>
                      <a:cubicBezTo>
                        <a:pt x="1303" y="711"/>
                        <a:pt x="1330" y="494"/>
                        <a:pt x="1330" y="250"/>
                      </a:cubicBezTo>
                      <a:lnTo>
                        <a:pt x="1140" y="250"/>
                      </a:lnTo>
                      <a:lnTo>
                        <a:pt x="1140" y="657"/>
                      </a:lnTo>
                      <a:lnTo>
                        <a:pt x="1140" y="901"/>
                      </a:lnTo>
                      <a:cubicBezTo>
                        <a:pt x="1140" y="982"/>
                        <a:pt x="1140" y="1036"/>
                        <a:pt x="1113" y="1118"/>
                      </a:cubicBezTo>
                      <a:cubicBezTo>
                        <a:pt x="1099" y="1131"/>
                        <a:pt x="1079" y="1138"/>
                        <a:pt x="1059" y="1138"/>
                      </a:cubicBezTo>
                      <a:cubicBezTo>
                        <a:pt x="1038" y="1138"/>
                        <a:pt x="1018" y="1131"/>
                        <a:pt x="1004" y="1118"/>
                      </a:cubicBezTo>
                      <a:cubicBezTo>
                        <a:pt x="977" y="1036"/>
                        <a:pt x="950" y="955"/>
                        <a:pt x="977" y="901"/>
                      </a:cubicBezTo>
                      <a:lnTo>
                        <a:pt x="977" y="657"/>
                      </a:lnTo>
                      <a:cubicBezTo>
                        <a:pt x="977" y="521"/>
                        <a:pt x="977" y="358"/>
                        <a:pt x="977" y="195"/>
                      </a:cubicBezTo>
                      <a:cubicBezTo>
                        <a:pt x="923" y="168"/>
                        <a:pt x="869" y="141"/>
                        <a:pt x="815" y="114"/>
                      </a:cubicBezTo>
                      <a:cubicBezTo>
                        <a:pt x="787" y="87"/>
                        <a:pt x="760" y="6"/>
                        <a:pt x="706" y="6"/>
                      </a:cubicBezTo>
                      <a:cubicBezTo>
                        <a:pt x="702" y="2"/>
                        <a:pt x="698" y="0"/>
                        <a:pt x="69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31"/>
                <p:cNvSpPr/>
                <p:nvPr/>
              </p:nvSpPr>
              <p:spPr>
                <a:xfrm>
                  <a:off x="3930350" y="3372100"/>
                  <a:ext cx="20550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0" h="2797" extrusionOk="0">
                      <a:moveTo>
                        <a:pt x="2230" y="0"/>
                      </a:moveTo>
                      <a:cubicBezTo>
                        <a:pt x="2220" y="0"/>
                        <a:pt x="2209" y="1"/>
                        <a:pt x="2198" y="2"/>
                      </a:cubicBezTo>
                      <a:cubicBezTo>
                        <a:pt x="2170" y="138"/>
                        <a:pt x="2170" y="247"/>
                        <a:pt x="2143" y="382"/>
                      </a:cubicBezTo>
                      <a:cubicBezTo>
                        <a:pt x="2116" y="545"/>
                        <a:pt x="2089" y="681"/>
                        <a:pt x="1926" y="735"/>
                      </a:cubicBezTo>
                      <a:cubicBezTo>
                        <a:pt x="1908" y="738"/>
                        <a:pt x="1891" y="740"/>
                        <a:pt x="1873" y="740"/>
                      </a:cubicBezTo>
                      <a:cubicBezTo>
                        <a:pt x="1756" y="740"/>
                        <a:pt x="1648" y="666"/>
                        <a:pt x="1601" y="572"/>
                      </a:cubicBezTo>
                      <a:cubicBezTo>
                        <a:pt x="1574" y="491"/>
                        <a:pt x="1547" y="436"/>
                        <a:pt x="1547" y="382"/>
                      </a:cubicBezTo>
                      <a:cubicBezTo>
                        <a:pt x="1547" y="328"/>
                        <a:pt x="1519" y="247"/>
                        <a:pt x="1465" y="219"/>
                      </a:cubicBezTo>
                      <a:cubicBezTo>
                        <a:pt x="1438" y="206"/>
                        <a:pt x="1411" y="199"/>
                        <a:pt x="1384" y="199"/>
                      </a:cubicBezTo>
                      <a:cubicBezTo>
                        <a:pt x="1357" y="199"/>
                        <a:pt x="1330" y="206"/>
                        <a:pt x="1302" y="219"/>
                      </a:cubicBezTo>
                      <a:lnTo>
                        <a:pt x="1058" y="247"/>
                      </a:lnTo>
                      <a:lnTo>
                        <a:pt x="597" y="328"/>
                      </a:lnTo>
                      <a:lnTo>
                        <a:pt x="299" y="382"/>
                      </a:lnTo>
                      <a:cubicBezTo>
                        <a:pt x="299" y="464"/>
                        <a:pt x="326" y="545"/>
                        <a:pt x="326" y="626"/>
                      </a:cubicBezTo>
                      <a:lnTo>
                        <a:pt x="326" y="762"/>
                      </a:lnTo>
                      <a:cubicBezTo>
                        <a:pt x="326" y="789"/>
                        <a:pt x="299" y="843"/>
                        <a:pt x="299" y="898"/>
                      </a:cubicBezTo>
                      <a:cubicBezTo>
                        <a:pt x="285" y="911"/>
                        <a:pt x="265" y="918"/>
                        <a:pt x="248" y="918"/>
                      </a:cubicBezTo>
                      <a:cubicBezTo>
                        <a:pt x="231" y="918"/>
                        <a:pt x="217" y="911"/>
                        <a:pt x="217" y="898"/>
                      </a:cubicBezTo>
                      <a:cubicBezTo>
                        <a:pt x="190" y="843"/>
                        <a:pt x="190" y="816"/>
                        <a:pt x="190" y="762"/>
                      </a:cubicBezTo>
                      <a:lnTo>
                        <a:pt x="190" y="626"/>
                      </a:lnTo>
                      <a:lnTo>
                        <a:pt x="190" y="409"/>
                      </a:lnTo>
                      <a:lnTo>
                        <a:pt x="136" y="409"/>
                      </a:lnTo>
                      <a:lnTo>
                        <a:pt x="0" y="436"/>
                      </a:lnTo>
                      <a:cubicBezTo>
                        <a:pt x="0" y="436"/>
                        <a:pt x="0" y="464"/>
                        <a:pt x="0" y="464"/>
                      </a:cubicBezTo>
                      <a:cubicBezTo>
                        <a:pt x="28" y="708"/>
                        <a:pt x="28" y="925"/>
                        <a:pt x="28" y="1169"/>
                      </a:cubicBezTo>
                      <a:lnTo>
                        <a:pt x="28" y="1521"/>
                      </a:lnTo>
                      <a:cubicBezTo>
                        <a:pt x="136" y="1413"/>
                        <a:pt x="245" y="1277"/>
                        <a:pt x="353" y="1142"/>
                      </a:cubicBezTo>
                      <a:cubicBezTo>
                        <a:pt x="407" y="1033"/>
                        <a:pt x="516" y="952"/>
                        <a:pt x="597" y="843"/>
                      </a:cubicBezTo>
                      <a:cubicBezTo>
                        <a:pt x="778" y="743"/>
                        <a:pt x="974" y="687"/>
                        <a:pt x="1174" y="687"/>
                      </a:cubicBezTo>
                      <a:cubicBezTo>
                        <a:pt x="1244" y="687"/>
                        <a:pt x="1314" y="694"/>
                        <a:pt x="1384" y="708"/>
                      </a:cubicBezTo>
                      <a:cubicBezTo>
                        <a:pt x="1411" y="925"/>
                        <a:pt x="1465" y="1115"/>
                        <a:pt x="1574" y="1304"/>
                      </a:cubicBezTo>
                      <a:cubicBezTo>
                        <a:pt x="1622" y="1377"/>
                        <a:pt x="1692" y="1471"/>
                        <a:pt x="1765" y="1471"/>
                      </a:cubicBezTo>
                      <a:cubicBezTo>
                        <a:pt x="1773" y="1471"/>
                        <a:pt x="1782" y="1470"/>
                        <a:pt x="1791" y="1467"/>
                      </a:cubicBezTo>
                      <a:cubicBezTo>
                        <a:pt x="1953" y="1440"/>
                        <a:pt x="1953" y="1169"/>
                        <a:pt x="2116" y="1115"/>
                      </a:cubicBezTo>
                      <a:cubicBezTo>
                        <a:pt x="2143" y="1684"/>
                        <a:pt x="2198" y="2254"/>
                        <a:pt x="2252" y="2796"/>
                      </a:cubicBezTo>
                      <a:cubicBezTo>
                        <a:pt x="2415" y="2742"/>
                        <a:pt x="2469" y="2579"/>
                        <a:pt x="2469" y="2417"/>
                      </a:cubicBezTo>
                      <a:cubicBezTo>
                        <a:pt x="2469" y="2254"/>
                        <a:pt x="2387" y="2118"/>
                        <a:pt x="2415" y="1928"/>
                      </a:cubicBezTo>
                      <a:cubicBezTo>
                        <a:pt x="2415" y="1766"/>
                        <a:pt x="2550" y="1603"/>
                        <a:pt x="2686" y="1603"/>
                      </a:cubicBezTo>
                      <a:cubicBezTo>
                        <a:pt x="2821" y="1603"/>
                        <a:pt x="2930" y="1766"/>
                        <a:pt x="3038" y="1874"/>
                      </a:cubicBezTo>
                      <a:cubicBezTo>
                        <a:pt x="3233" y="2045"/>
                        <a:pt x="3494" y="2149"/>
                        <a:pt x="3761" y="2149"/>
                      </a:cubicBezTo>
                      <a:cubicBezTo>
                        <a:pt x="3791" y="2149"/>
                        <a:pt x="3822" y="2148"/>
                        <a:pt x="3852" y="2145"/>
                      </a:cubicBezTo>
                      <a:cubicBezTo>
                        <a:pt x="3893" y="2159"/>
                        <a:pt x="3927" y="2166"/>
                        <a:pt x="3961" y="2166"/>
                      </a:cubicBezTo>
                      <a:cubicBezTo>
                        <a:pt x="3994" y="2166"/>
                        <a:pt x="4028" y="2159"/>
                        <a:pt x="4069" y="2145"/>
                      </a:cubicBezTo>
                      <a:cubicBezTo>
                        <a:pt x="4259" y="2091"/>
                        <a:pt x="4313" y="1847"/>
                        <a:pt x="4449" y="1711"/>
                      </a:cubicBezTo>
                      <a:cubicBezTo>
                        <a:pt x="4489" y="1672"/>
                        <a:pt x="4543" y="1646"/>
                        <a:pt x="4601" y="1646"/>
                      </a:cubicBezTo>
                      <a:cubicBezTo>
                        <a:pt x="4622" y="1646"/>
                        <a:pt x="4644" y="1650"/>
                        <a:pt x="4666" y="1657"/>
                      </a:cubicBezTo>
                      <a:cubicBezTo>
                        <a:pt x="4693" y="1684"/>
                        <a:pt x="4720" y="1711"/>
                        <a:pt x="4774" y="1738"/>
                      </a:cubicBezTo>
                      <a:cubicBezTo>
                        <a:pt x="4864" y="1783"/>
                        <a:pt x="4962" y="1803"/>
                        <a:pt x="5059" y="1803"/>
                      </a:cubicBezTo>
                      <a:cubicBezTo>
                        <a:pt x="5138" y="1803"/>
                        <a:pt x="5216" y="1790"/>
                        <a:pt x="5290" y="1766"/>
                      </a:cubicBezTo>
                      <a:cubicBezTo>
                        <a:pt x="5534" y="1684"/>
                        <a:pt x="5805" y="1521"/>
                        <a:pt x="5805" y="1250"/>
                      </a:cubicBezTo>
                      <a:lnTo>
                        <a:pt x="5995" y="2227"/>
                      </a:lnTo>
                      <a:cubicBezTo>
                        <a:pt x="5995" y="2281"/>
                        <a:pt x="5995" y="2335"/>
                        <a:pt x="6049" y="2362"/>
                      </a:cubicBezTo>
                      <a:cubicBezTo>
                        <a:pt x="6076" y="2389"/>
                        <a:pt x="6103" y="2417"/>
                        <a:pt x="6158" y="2417"/>
                      </a:cubicBezTo>
                      <a:cubicBezTo>
                        <a:pt x="6284" y="2417"/>
                        <a:pt x="6411" y="2429"/>
                        <a:pt x="6529" y="2429"/>
                      </a:cubicBezTo>
                      <a:cubicBezTo>
                        <a:pt x="6589" y="2429"/>
                        <a:pt x="6646" y="2426"/>
                        <a:pt x="6700" y="2417"/>
                      </a:cubicBezTo>
                      <a:cubicBezTo>
                        <a:pt x="6729" y="2424"/>
                        <a:pt x="6756" y="2427"/>
                        <a:pt x="6782" y="2427"/>
                      </a:cubicBezTo>
                      <a:cubicBezTo>
                        <a:pt x="6852" y="2427"/>
                        <a:pt x="6912" y="2402"/>
                        <a:pt x="6971" y="2362"/>
                      </a:cubicBezTo>
                      <a:cubicBezTo>
                        <a:pt x="7026" y="2308"/>
                        <a:pt x="7053" y="2227"/>
                        <a:pt x="7080" y="2145"/>
                      </a:cubicBezTo>
                      <a:cubicBezTo>
                        <a:pt x="7134" y="1901"/>
                        <a:pt x="7188" y="1684"/>
                        <a:pt x="7243" y="1467"/>
                      </a:cubicBezTo>
                      <a:cubicBezTo>
                        <a:pt x="7270" y="1359"/>
                        <a:pt x="7324" y="1223"/>
                        <a:pt x="7460" y="1223"/>
                      </a:cubicBezTo>
                      <a:cubicBezTo>
                        <a:pt x="7468" y="1221"/>
                        <a:pt x="7477" y="1220"/>
                        <a:pt x="7485" y="1220"/>
                      </a:cubicBezTo>
                      <a:cubicBezTo>
                        <a:pt x="7573" y="1220"/>
                        <a:pt x="7674" y="1316"/>
                        <a:pt x="7764" y="1316"/>
                      </a:cubicBezTo>
                      <a:cubicBezTo>
                        <a:pt x="7780" y="1316"/>
                        <a:pt x="7796" y="1312"/>
                        <a:pt x="7812" y="1304"/>
                      </a:cubicBezTo>
                      <a:cubicBezTo>
                        <a:pt x="7866" y="1277"/>
                        <a:pt x="7894" y="1250"/>
                        <a:pt x="7894" y="1196"/>
                      </a:cubicBezTo>
                      <a:cubicBezTo>
                        <a:pt x="8056" y="843"/>
                        <a:pt x="8165" y="464"/>
                        <a:pt x="8219" y="84"/>
                      </a:cubicBezTo>
                      <a:cubicBezTo>
                        <a:pt x="8165" y="30"/>
                        <a:pt x="8138" y="2"/>
                        <a:pt x="8083" y="2"/>
                      </a:cubicBezTo>
                      <a:cubicBezTo>
                        <a:pt x="8002" y="2"/>
                        <a:pt x="7921" y="30"/>
                        <a:pt x="7866" y="84"/>
                      </a:cubicBezTo>
                      <a:cubicBezTo>
                        <a:pt x="7731" y="219"/>
                        <a:pt x="7758" y="436"/>
                        <a:pt x="7677" y="626"/>
                      </a:cubicBezTo>
                      <a:cubicBezTo>
                        <a:pt x="7622" y="708"/>
                        <a:pt x="7541" y="762"/>
                        <a:pt x="7432" y="762"/>
                      </a:cubicBezTo>
                      <a:cubicBezTo>
                        <a:pt x="7324" y="735"/>
                        <a:pt x="7243" y="681"/>
                        <a:pt x="7188" y="572"/>
                      </a:cubicBezTo>
                      <a:cubicBezTo>
                        <a:pt x="7107" y="491"/>
                        <a:pt x="7080" y="409"/>
                        <a:pt x="7053" y="328"/>
                      </a:cubicBezTo>
                      <a:cubicBezTo>
                        <a:pt x="7053" y="301"/>
                        <a:pt x="7026" y="138"/>
                        <a:pt x="6971" y="138"/>
                      </a:cubicBezTo>
                      <a:lnTo>
                        <a:pt x="6971" y="898"/>
                      </a:lnTo>
                      <a:cubicBezTo>
                        <a:pt x="6998" y="1169"/>
                        <a:pt x="6944" y="1467"/>
                        <a:pt x="6863" y="1738"/>
                      </a:cubicBezTo>
                      <a:cubicBezTo>
                        <a:pt x="6836" y="1847"/>
                        <a:pt x="6781" y="1928"/>
                        <a:pt x="6700" y="1983"/>
                      </a:cubicBezTo>
                      <a:cubicBezTo>
                        <a:pt x="6651" y="2007"/>
                        <a:pt x="6603" y="2020"/>
                        <a:pt x="6556" y="2020"/>
                      </a:cubicBezTo>
                      <a:cubicBezTo>
                        <a:pt x="6500" y="2020"/>
                        <a:pt x="6447" y="2000"/>
                        <a:pt x="6402" y="1955"/>
                      </a:cubicBezTo>
                      <a:cubicBezTo>
                        <a:pt x="6347" y="1901"/>
                        <a:pt x="6293" y="1820"/>
                        <a:pt x="6266" y="1711"/>
                      </a:cubicBezTo>
                      <a:cubicBezTo>
                        <a:pt x="6212" y="1603"/>
                        <a:pt x="6185" y="1467"/>
                        <a:pt x="6158" y="1332"/>
                      </a:cubicBezTo>
                      <a:cubicBezTo>
                        <a:pt x="6076" y="1087"/>
                        <a:pt x="6049" y="816"/>
                        <a:pt x="6049" y="545"/>
                      </a:cubicBezTo>
                      <a:cubicBezTo>
                        <a:pt x="6049" y="436"/>
                        <a:pt x="6049" y="301"/>
                        <a:pt x="5995" y="192"/>
                      </a:cubicBezTo>
                      <a:cubicBezTo>
                        <a:pt x="5968" y="152"/>
                        <a:pt x="5913" y="131"/>
                        <a:pt x="5863" y="131"/>
                      </a:cubicBezTo>
                      <a:cubicBezTo>
                        <a:pt x="5812" y="131"/>
                        <a:pt x="5764" y="152"/>
                        <a:pt x="5751" y="192"/>
                      </a:cubicBezTo>
                      <a:cubicBezTo>
                        <a:pt x="5615" y="382"/>
                        <a:pt x="5642" y="626"/>
                        <a:pt x="5507" y="816"/>
                      </a:cubicBezTo>
                      <a:cubicBezTo>
                        <a:pt x="5452" y="889"/>
                        <a:pt x="5386" y="925"/>
                        <a:pt x="5316" y="925"/>
                      </a:cubicBezTo>
                      <a:cubicBezTo>
                        <a:pt x="5281" y="925"/>
                        <a:pt x="5244" y="916"/>
                        <a:pt x="5208" y="898"/>
                      </a:cubicBezTo>
                      <a:cubicBezTo>
                        <a:pt x="5127" y="843"/>
                        <a:pt x="5046" y="762"/>
                        <a:pt x="5018" y="653"/>
                      </a:cubicBezTo>
                      <a:cubicBezTo>
                        <a:pt x="4964" y="491"/>
                        <a:pt x="4991" y="219"/>
                        <a:pt x="4829" y="138"/>
                      </a:cubicBezTo>
                      <a:cubicBezTo>
                        <a:pt x="4797" y="122"/>
                        <a:pt x="4770" y="116"/>
                        <a:pt x="4746" y="116"/>
                      </a:cubicBezTo>
                      <a:cubicBezTo>
                        <a:pt x="4688" y="116"/>
                        <a:pt x="4650" y="154"/>
                        <a:pt x="4612" y="192"/>
                      </a:cubicBezTo>
                      <a:cubicBezTo>
                        <a:pt x="4557" y="274"/>
                        <a:pt x="4476" y="328"/>
                        <a:pt x="4422" y="382"/>
                      </a:cubicBezTo>
                      <a:lnTo>
                        <a:pt x="4422" y="599"/>
                      </a:lnTo>
                      <a:cubicBezTo>
                        <a:pt x="4395" y="708"/>
                        <a:pt x="4395" y="843"/>
                        <a:pt x="4367" y="979"/>
                      </a:cubicBezTo>
                      <a:cubicBezTo>
                        <a:pt x="4367" y="1087"/>
                        <a:pt x="4340" y="1223"/>
                        <a:pt x="4340" y="1332"/>
                      </a:cubicBezTo>
                      <a:cubicBezTo>
                        <a:pt x="4313" y="1440"/>
                        <a:pt x="4286" y="1521"/>
                        <a:pt x="4232" y="1603"/>
                      </a:cubicBezTo>
                      <a:cubicBezTo>
                        <a:pt x="4192" y="1643"/>
                        <a:pt x="4148" y="1659"/>
                        <a:pt x="4102" y="1659"/>
                      </a:cubicBezTo>
                      <a:cubicBezTo>
                        <a:pt x="3992" y="1659"/>
                        <a:pt x="3875" y="1563"/>
                        <a:pt x="3798" y="1467"/>
                      </a:cubicBezTo>
                      <a:cubicBezTo>
                        <a:pt x="3689" y="1332"/>
                        <a:pt x="3608" y="1142"/>
                        <a:pt x="3581" y="979"/>
                      </a:cubicBezTo>
                      <a:cubicBezTo>
                        <a:pt x="3554" y="870"/>
                        <a:pt x="3554" y="762"/>
                        <a:pt x="3554" y="653"/>
                      </a:cubicBezTo>
                      <a:cubicBezTo>
                        <a:pt x="3527" y="599"/>
                        <a:pt x="3527" y="545"/>
                        <a:pt x="3527" y="491"/>
                      </a:cubicBezTo>
                      <a:cubicBezTo>
                        <a:pt x="3527" y="464"/>
                        <a:pt x="3527" y="464"/>
                        <a:pt x="3527" y="464"/>
                      </a:cubicBezTo>
                      <a:lnTo>
                        <a:pt x="3499" y="491"/>
                      </a:lnTo>
                      <a:lnTo>
                        <a:pt x="3445" y="545"/>
                      </a:lnTo>
                      <a:cubicBezTo>
                        <a:pt x="3445" y="572"/>
                        <a:pt x="3418" y="626"/>
                        <a:pt x="3418" y="653"/>
                      </a:cubicBezTo>
                      <a:cubicBezTo>
                        <a:pt x="3391" y="762"/>
                        <a:pt x="3364" y="843"/>
                        <a:pt x="3364" y="925"/>
                      </a:cubicBezTo>
                      <a:cubicBezTo>
                        <a:pt x="3337" y="1115"/>
                        <a:pt x="3201" y="1277"/>
                        <a:pt x="3011" y="1277"/>
                      </a:cubicBezTo>
                      <a:cubicBezTo>
                        <a:pt x="2821" y="1277"/>
                        <a:pt x="2713" y="1087"/>
                        <a:pt x="2632" y="925"/>
                      </a:cubicBezTo>
                      <a:cubicBezTo>
                        <a:pt x="2550" y="762"/>
                        <a:pt x="2496" y="572"/>
                        <a:pt x="2469" y="382"/>
                      </a:cubicBezTo>
                      <a:cubicBezTo>
                        <a:pt x="2469" y="228"/>
                        <a:pt x="2420" y="0"/>
                        <a:pt x="223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31"/>
                <p:cNvSpPr/>
                <p:nvPr/>
              </p:nvSpPr>
              <p:spPr>
                <a:xfrm>
                  <a:off x="3867975" y="3279025"/>
                  <a:ext cx="330925" cy="37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7" h="14965" extrusionOk="0">
                      <a:moveTo>
                        <a:pt x="5298" y="193"/>
                      </a:moveTo>
                      <a:cubicBezTo>
                        <a:pt x="5371" y="193"/>
                        <a:pt x="5433" y="257"/>
                        <a:pt x="5452" y="335"/>
                      </a:cubicBezTo>
                      <a:cubicBezTo>
                        <a:pt x="5479" y="471"/>
                        <a:pt x="5452" y="579"/>
                        <a:pt x="5425" y="715"/>
                      </a:cubicBezTo>
                      <a:cubicBezTo>
                        <a:pt x="5371" y="986"/>
                        <a:pt x="5289" y="1257"/>
                        <a:pt x="5154" y="1501"/>
                      </a:cubicBezTo>
                      <a:cubicBezTo>
                        <a:pt x="5133" y="1562"/>
                        <a:pt x="5189" y="1639"/>
                        <a:pt x="5253" y="1639"/>
                      </a:cubicBezTo>
                      <a:cubicBezTo>
                        <a:pt x="5274" y="1639"/>
                        <a:pt x="5296" y="1630"/>
                        <a:pt x="5316" y="1610"/>
                      </a:cubicBezTo>
                      <a:cubicBezTo>
                        <a:pt x="5407" y="1537"/>
                        <a:pt x="5521" y="1501"/>
                        <a:pt x="5644" y="1501"/>
                      </a:cubicBezTo>
                      <a:cubicBezTo>
                        <a:pt x="5705" y="1501"/>
                        <a:pt x="5768" y="1510"/>
                        <a:pt x="5832" y="1528"/>
                      </a:cubicBezTo>
                      <a:cubicBezTo>
                        <a:pt x="5951" y="1573"/>
                        <a:pt x="6071" y="1593"/>
                        <a:pt x="6195" y="1593"/>
                      </a:cubicBezTo>
                      <a:cubicBezTo>
                        <a:pt x="6296" y="1593"/>
                        <a:pt x="6400" y="1580"/>
                        <a:pt x="6510" y="1556"/>
                      </a:cubicBezTo>
                      <a:cubicBezTo>
                        <a:pt x="6564" y="1556"/>
                        <a:pt x="6591" y="1501"/>
                        <a:pt x="6591" y="1447"/>
                      </a:cubicBezTo>
                      <a:cubicBezTo>
                        <a:pt x="6510" y="1149"/>
                        <a:pt x="6537" y="850"/>
                        <a:pt x="6673" y="579"/>
                      </a:cubicBezTo>
                      <a:cubicBezTo>
                        <a:pt x="6727" y="715"/>
                        <a:pt x="6727" y="877"/>
                        <a:pt x="6727" y="1040"/>
                      </a:cubicBezTo>
                      <a:cubicBezTo>
                        <a:pt x="6727" y="1094"/>
                        <a:pt x="6727" y="1149"/>
                        <a:pt x="6700" y="1203"/>
                      </a:cubicBezTo>
                      <a:cubicBezTo>
                        <a:pt x="6700" y="1264"/>
                        <a:pt x="6760" y="1299"/>
                        <a:pt x="6817" y="1299"/>
                      </a:cubicBezTo>
                      <a:cubicBezTo>
                        <a:pt x="6862" y="1299"/>
                        <a:pt x="6905" y="1278"/>
                        <a:pt x="6917" y="1230"/>
                      </a:cubicBezTo>
                      <a:cubicBezTo>
                        <a:pt x="6917" y="1230"/>
                        <a:pt x="6917" y="1203"/>
                        <a:pt x="6917" y="1203"/>
                      </a:cubicBezTo>
                      <a:lnTo>
                        <a:pt x="6917" y="1176"/>
                      </a:lnTo>
                      <a:cubicBezTo>
                        <a:pt x="6917" y="1149"/>
                        <a:pt x="6917" y="1122"/>
                        <a:pt x="6917" y="1094"/>
                      </a:cubicBezTo>
                      <a:cubicBezTo>
                        <a:pt x="6917" y="986"/>
                        <a:pt x="6971" y="850"/>
                        <a:pt x="7025" y="742"/>
                      </a:cubicBezTo>
                      <a:cubicBezTo>
                        <a:pt x="7107" y="579"/>
                        <a:pt x="7242" y="471"/>
                        <a:pt x="7378" y="389"/>
                      </a:cubicBezTo>
                      <a:cubicBezTo>
                        <a:pt x="7387" y="386"/>
                        <a:pt x="7394" y="385"/>
                        <a:pt x="7401" y="385"/>
                      </a:cubicBezTo>
                      <a:cubicBezTo>
                        <a:pt x="7459" y="385"/>
                        <a:pt x="7459" y="476"/>
                        <a:pt x="7459" y="525"/>
                      </a:cubicBezTo>
                      <a:cubicBezTo>
                        <a:pt x="7459" y="633"/>
                        <a:pt x="7459" y="715"/>
                        <a:pt x="7432" y="796"/>
                      </a:cubicBezTo>
                      <a:cubicBezTo>
                        <a:pt x="7405" y="986"/>
                        <a:pt x="7324" y="1176"/>
                        <a:pt x="7215" y="1311"/>
                      </a:cubicBezTo>
                      <a:cubicBezTo>
                        <a:pt x="7149" y="1378"/>
                        <a:pt x="7226" y="1462"/>
                        <a:pt x="7301" y="1462"/>
                      </a:cubicBezTo>
                      <a:cubicBezTo>
                        <a:pt x="7318" y="1462"/>
                        <a:pt x="7335" y="1457"/>
                        <a:pt x="7351" y="1447"/>
                      </a:cubicBezTo>
                      <a:lnTo>
                        <a:pt x="7432" y="1447"/>
                      </a:lnTo>
                      <a:cubicBezTo>
                        <a:pt x="7459" y="1393"/>
                        <a:pt x="7513" y="1311"/>
                        <a:pt x="7541" y="1257"/>
                      </a:cubicBezTo>
                      <a:cubicBezTo>
                        <a:pt x="7595" y="1203"/>
                        <a:pt x="7649" y="1176"/>
                        <a:pt x="7703" y="1122"/>
                      </a:cubicBezTo>
                      <a:cubicBezTo>
                        <a:pt x="7812" y="1040"/>
                        <a:pt x="7920" y="986"/>
                        <a:pt x="8056" y="959"/>
                      </a:cubicBezTo>
                      <a:cubicBezTo>
                        <a:pt x="8092" y="959"/>
                        <a:pt x="8140" y="947"/>
                        <a:pt x="8176" y="947"/>
                      </a:cubicBezTo>
                      <a:cubicBezTo>
                        <a:pt x="8195" y="947"/>
                        <a:pt x="8210" y="950"/>
                        <a:pt x="8219" y="959"/>
                      </a:cubicBezTo>
                      <a:cubicBezTo>
                        <a:pt x="8246" y="986"/>
                        <a:pt x="8192" y="1067"/>
                        <a:pt x="8164" y="1094"/>
                      </a:cubicBezTo>
                      <a:cubicBezTo>
                        <a:pt x="8056" y="1203"/>
                        <a:pt x="7893" y="1284"/>
                        <a:pt x="7758" y="1311"/>
                      </a:cubicBezTo>
                      <a:cubicBezTo>
                        <a:pt x="7703" y="1339"/>
                        <a:pt x="7676" y="1393"/>
                        <a:pt x="7676" y="1447"/>
                      </a:cubicBezTo>
                      <a:cubicBezTo>
                        <a:pt x="7703" y="1474"/>
                        <a:pt x="7758" y="1501"/>
                        <a:pt x="7812" y="1501"/>
                      </a:cubicBezTo>
                      <a:lnTo>
                        <a:pt x="7839" y="1501"/>
                      </a:lnTo>
                      <a:cubicBezTo>
                        <a:pt x="8408" y="1501"/>
                        <a:pt x="9005" y="1474"/>
                        <a:pt x="9602" y="1447"/>
                      </a:cubicBezTo>
                      <a:cubicBezTo>
                        <a:pt x="9900" y="1447"/>
                        <a:pt x="10172" y="1447"/>
                        <a:pt x="10470" y="1474"/>
                      </a:cubicBezTo>
                      <a:cubicBezTo>
                        <a:pt x="10741" y="1501"/>
                        <a:pt x="11012" y="1583"/>
                        <a:pt x="11284" y="1691"/>
                      </a:cubicBezTo>
                      <a:cubicBezTo>
                        <a:pt x="11293" y="1694"/>
                        <a:pt x="11302" y="1695"/>
                        <a:pt x="11311" y="1695"/>
                      </a:cubicBezTo>
                      <a:cubicBezTo>
                        <a:pt x="11396" y="1695"/>
                        <a:pt x="11414" y="1578"/>
                        <a:pt x="11365" y="1528"/>
                      </a:cubicBezTo>
                      <a:cubicBezTo>
                        <a:pt x="11229" y="1339"/>
                        <a:pt x="11121" y="1122"/>
                        <a:pt x="11094" y="877"/>
                      </a:cubicBezTo>
                      <a:cubicBezTo>
                        <a:pt x="11094" y="749"/>
                        <a:pt x="11094" y="523"/>
                        <a:pt x="11256" y="523"/>
                      </a:cubicBezTo>
                      <a:cubicBezTo>
                        <a:pt x="11264" y="523"/>
                        <a:pt x="11274" y="523"/>
                        <a:pt x="11284" y="525"/>
                      </a:cubicBezTo>
                      <a:cubicBezTo>
                        <a:pt x="11365" y="552"/>
                        <a:pt x="11446" y="633"/>
                        <a:pt x="11473" y="688"/>
                      </a:cubicBezTo>
                      <a:cubicBezTo>
                        <a:pt x="11555" y="796"/>
                        <a:pt x="11582" y="932"/>
                        <a:pt x="11609" y="1040"/>
                      </a:cubicBezTo>
                      <a:cubicBezTo>
                        <a:pt x="11690" y="1311"/>
                        <a:pt x="11745" y="1583"/>
                        <a:pt x="11745" y="1881"/>
                      </a:cubicBezTo>
                      <a:cubicBezTo>
                        <a:pt x="11745" y="1908"/>
                        <a:pt x="11745" y="1935"/>
                        <a:pt x="11772" y="1935"/>
                      </a:cubicBezTo>
                      <a:cubicBezTo>
                        <a:pt x="11785" y="1976"/>
                        <a:pt x="11819" y="1996"/>
                        <a:pt x="11853" y="1996"/>
                      </a:cubicBezTo>
                      <a:cubicBezTo>
                        <a:pt x="11887" y="1996"/>
                        <a:pt x="11921" y="1976"/>
                        <a:pt x="11935" y="1935"/>
                      </a:cubicBezTo>
                      <a:cubicBezTo>
                        <a:pt x="11989" y="1800"/>
                        <a:pt x="12016" y="1637"/>
                        <a:pt x="12043" y="1501"/>
                      </a:cubicBezTo>
                      <a:cubicBezTo>
                        <a:pt x="12070" y="1420"/>
                        <a:pt x="12097" y="1339"/>
                        <a:pt x="12152" y="1284"/>
                      </a:cubicBezTo>
                      <a:cubicBezTo>
                        <a:pt x="12152" y="1257"/>
                        <a:pt x="12206" y="1122"/>
                        <a:pt x="12260" y="1122"/>
                      </a:cubicBezTo>
                      <a:cubicBezTo>
                        <a:pt x="12287" y="1122"/>
                        <a:pt x="12314" y="1257"/>
                        <a:pt x="12314" y="1311"/>
                      </a:cubicBezTo>
                      <a:cubicBezTo>
                        <a:pt x="12314" y="1393"/>
                        <a:pt x="12314" y="1474"/>
                        <a:pt x="12314" y="1583"/>
                      </a:cubicBezTo>
                      <a:cubicBezTo>
                        <a:pt x="12341" y="1773"/>
                        <a:pt x="12341" y="1962"/>
                        <a:pt x="12314" y="2125"/>
                      </a:cubicBezTo>
                      <a:cubicBezTo>
                        <a:pt x="12314" y="2191"/>
                        <a:pt x="12364" y="2227"/>
                        <a:pt x="12415" y="2227"/>
                      </a:cubicBezTo>
                      <a:cubicBezTo>
                        <a:pt x="12449" y="2227"/>
                        <a:pt x="12483" y="2212"/>
                        <a:pt x="12504" y="2179"/>
                      </a:cubicBezTo>
                      <a:cubicBezTo>
                        <a:pt x="12586" y="2098"/>
                        <a:pt x="12667" y="1990"/>
                        <a:pt x="12748" y="1935"/>
                      </a:cubicBezTo>
                      <a:cubicBezTo>
                        <a:pt x="12775" y="1908"/>
                        <a:pt x="12830" y="1881"/>
                        <a:pt x="12857" y="1881"/>
                      </a:cubicBezTo>
                      <a:cubicBezTo>
                        <a:pt x="12911" y="1881"/>
                        <a:pt x="12911" y="1962"/>
                        <a:pt x="12911" y="2017"/>
                      </a:cubicBezTo>
                      <a:cubicBezTo>
                        <a:pt x="12884" y="2207"/>
                        <a:pt x="12775" y="2369"/>
                        <a:pt x="12586" y="2451"/>
                      </a:cubicBezTo>
                      <a:cubicBezTo>
                        <a:pt x="12537" y="2499"/>
                        <a:pt x="12554" y="2591"/>
                        <a:pt x="12615" y="2591"/>
                      </a:cubicBezTo>
                      <a:cubicBezTo>
                        <a:pt x="12623" y="2591"/>
                        <a:pt x="12631" y="2589"/>
                        <a:pt x="12640" y="2586"/>
                      </a:cubicBezTo>
                      <a:cubicBezTo>
                        <a:pt x="12660" y="2626"/>
                        <a:pt x="12694" y="2651"/>
                        <a:pt x="12722" y="2651"/>
                      </a:cubicBezTo>
                      <a:cubicBezTo>
                        <a:pt x="12732" y="2651"/>
                        <a:pt x="12741" y="2648"/>
                        <a:pt x="12748" y="2641"/>
                      </a:cubicBezTo>
                      <a:cubicBezTo>
                        <a:pt x="12760" y="2638"/>
                        <a:pt x="12771" y="2637"/>
                        <a:pt x="12782" y="2637"/>
                      </a:cubicBezTo>
                      <a:cubicBezTo>
                        <a:pt x="12893" y="2637"/>
                        <a:pt x="12938" y="2761"/>
                        <a:pt x="12938" y="2885"/>
                      </a:cubicBezTo>
                      <a:cubicBezTo>
                        <a:pt x="12965" y="3020"/>
                        <a:pt x="12992" y="3183"/>
                        <a:pt x="12992" y="3346"/>
                      </a:cubicBezTo>
                      <a:cubicBezTo>
                        <a:pt x="12992" y="3508"/>
                        <a:pt x="12965" y="3671"/>
                        <a:pt x="12911" y="3834"/>
                      </a:cubicBezTo>
                      <a:cubicBezTo>
                        <a:pt x="12884" y="3888"/>
                        <a:pt x="12884" y="3888"/>
                        <a:pt x="12803" y="3915"/>
                      </a:cubicBezTo>
                      <a:cubicBezTo>
                        <a:pt x="12793" y="3910"/>
                        <a:pt x="12782" y="3908"/>
                        <a:pt x="12770" y="3908"/>
                      </a:cubicBezTo>
                      <a:cubicBezTo>
                        <a:pt x="12720" y="3908"/>
                        <a:pt x="12662" y="3952"/>
                        <a:pt x="12640" y="3997"/>
                      </a:cubicBezTo>
                      <a:cubicBezTo>
                        <a:pt x="12558" y="4132"/>
                        <a:pt x="12504" y="4268"/>
                        <a:pt x="12477" y="4431"/>
                      </a:cubicBezTo>
                      <a:cubicBezTo>
                        <a:pt x="12450" y="4593"/>
                        <a:pt x="12450" y="4756"/>
                        <a:pt x="12450" y="4919"/>
                      </a:cubicBezTo>
                      <a:cubicBezTo>
                        <a:pt x="12450" y="5082"/>
                        <a:pt x="12450" y="5244"/>
                        <a:pt x="12423" y="5407"/>
                      </a:cubicBezTo>
                      <a:cubicBezTo>
                        <a:pt x="12423" y="5454"/>
                        <a:pt x="12320" y="5666"/>
                        <a:pt x="12222" y="5666"/>
                      </a:cubicBezTo>
                      <a:cubicBezTo>
                        <a:pt x="12207" y="5666"/>
                        <a:pt x="12193" y="5662"/>
                        <a:pt x="12179" y="5651"/>
                      </a:cubicBezTo>
                      <a:cubicBezTo>
                        <a:pt x="12097" y="5570"/>
                        <a:pt x="12233" y="5299"/>
                        <a:pt x="12097" y="5299"/>
                      </a:cubicBezTo>
                      <a:lnTo>
                        <a:pt x="12097" y="4621"/>
                      </a:lnTo>
                      <a:lnTo>
                        <a:pt x="12097" y="4187"/>
                      </a:lnTo>
                      <a:cubicBezTo>
                        <a:pt x="12097" y="4120"/>
                        <a:pt x="12061" y="4071"/>
                        <a:pt x="12002" y="4071"/>
                      </a:cubicBezTo>
                      <a:cubicBezTo>
                        <a:pt x="11990" y="4071"/>
                        <a:pt x="11976" y="4073"/>
                        <a:pt x="11962" y="4078"/>
                      </a:cubicBezTo>
                      <a:cubicBezTo>
                        <a:pt x="11935" y="3942"/>
                        <a:pt x="11853" y="3861"/>
                        <a:pt x="11745" y="3780"/>
                      </a:cubicBezTo>
                      <a:cubicBezTo>
                        <a:pt x="11711" y="3746"/>
                        <a:pt x="11657" y="3723"/>
                        <a:pt x="11595" y="3723"/>
                      </a:cubicBezTo>
                      <a:cubicBezTo>
                        <a:pt x="11556" y="3723"/>
                        <a:pt x="11515" y="3732"/>
                        <a:pt x="11473" y="3753"/>
                      </a:cubicBezTo>
                      <a:cubicBezTo>
                        <a:pt x="11392" y="3807"/>
                        <a:pt x="11365" y="3888"/>
                        <a:pt x="11365" y="3997"/>
                      </a:cubicBezTo>
                      <a:cubicBezTo>
                        <a:pt x="11365" y="4159"/>
                        <a:pt x="11311" y="4349"/>
                        <a:pt x="11202" y="4485"/>
                      </a:cubicBezTo>
                      <a:cubicBezTo>
                        <a:pt x="11202" y="4485"/>
                        <a:pt x="11175" y="4458"/>
                        <a:pt x="11175" y="4458"/>
                      </a:cubicBezTo>
                      <a:cubicBezTo>
                        <a:pt x="11175" y="4404"/>
                        <a:pt x="11148" y="4376"/>
                        <a:pt x="11148" y="4322"/>
                      </a:cubicBezTo>
                      <a:cubicBezTo>
                        <a:pt x="11121" y="4241"/>
                        <a:pt x="11121" y="4159"/>
                        <a:pt x="11121" y="4078"/>
                      </a:cubicBezTo>
                      <a:cubicBezTo>
                        <a:pt x="11094" y="3970"/>
                        <a:pt x="11067" y="3861"/>
                        <a:pt x="11040" y="3753"/>
                      </a:cubicBezTo>
                      <a:cubicBezTo>
                        <a:pt x="10985" y="3671"/>
                        <a:pt x="10904" y="3617"/>
                        <a:pt x="10823" y="3617"/>
                      </a:cubicBezTo>
                      <a:cubicBezTo>
                        <a:pt x="10755" y="3590"/>
                        <a:pt x="10687" y="3576"/>
                        <a:pt x="10619" y="3576"/>
                      </a:cubicBezTo>
                      <a:cubicBezTo>
                        <a:pt x="10551" y="3576"/>
                        <a:pt x="10483" y="3590"/>
                        <a:pt x="10416" y="3617"/>
                      </a:cubicBezTo>
                      <a:cubicBezTo>
                        <a:pt x="10199" y="3725"/>
                        <a:pt x="10090" y="3915"/>
                        <a:pt x="10063" y="4159"/>
                      </a:cubicBezTo>
                      <a:cubicBezTo>
                        <a:pt x="10063" y="4187"/>
                        <a:pt x="10036" y="4241"/>
                        <a:pt x="10036" y="4295"/>
                      </a:cubicBezTo>
                      <a:cubicBezTo>
                        <a:pt x="10022" y="4322"/>
                        <a:pt x="10009" y="4336"/>
                        <a:pt x="9992" y="4336"/>
                      </a:cubicBezTo>
                      <a:cubicBezTo>
                        <a:pt x="9975" y="4336"/>
                        <a:pt x="9955" y="4322"/>
                        <a:pt x="9927" y="4295"/>
                      </a:cubicBezTo>
                      <a:cubicBezTo>
                        <a:pt x="9846" y="4214"/>
                        <a:pt x="9792" y="4132"/>
                        <a:pt x="9765" y="4024"/>
                      </a:cubicBezTo>
                      <a:cubicBezTo>
                        <a:pt x="9765" y="3915"/>
                        <a:pt x="9710" y="3807"/>
                        <a:pt x="9629" y="3753"/>
                      </a:cubicBezTo>
                      <a:cubicBezTo>
                        <a:pt x="9575" y="3725"/>
                        <a:pt x="9548" y="3725"/>
                        <a:pt x="9493" y="3725"/>
                      </a:cubicBezTo>
                      <a:cubicBezTo>
                        <a:pt x="9481" y="3701"/>
                        <a:pt x="9453" y="3688"/>
                        <a:pt x="9422" y="3688"/>
                      </a:cubicBezTo>
                      <a:cubicBezTo>
                        <a:pt x="9385" y="3688"/>
                        <a:pt x="9346" y="3708"/>
                        <a:pt x="9331" y="3753"/>
                      </a:cubicBezTo>
                      <a:cubicBezTo>
                        <a:pt x="9276" y="4241"/>
                        <a:pt x="9385" y="4756"/>
                        <a:pt x="9276" y="5272"/>
                      </a:cubicBezTo>
                      <a:cubicBezTo>
                        <a:pt x="9276" y="5380"/>
                        <a:pt x="9222" y="5489"/>
                        <a:pt x="9168" y="5570"/>
                      </a:cubicBezTo>
                      <a:cubicBezTo>
                        <a:pt x="9147" y="5591"/>
                        <a:pt x="9128" y="5599"/>
                        <a:pt x="9111" y="5599"/>
                      </a:cubicBezTo>
                      <a:cubicBezTo>
                        <a:pt x="9061" y="5599"/>
                        <a:pt x="9025" y="5529"/>
                        <a:pt x="9005" y="5489"/>
                      </a:cubicBezTo>
                      <a:cubicBezTo>
                        <a:pt x="8978" y="5380"/>
                        <a:pt x="8924" y="5244"/>
                        <a:pt x="8897" y="5136"/>
                      </a:cubicBezTo>
                      <a:cubicBezTo>
                        <a:pt x="8870" y="5027"/>
                        <a:pt x="8842" y="4892"/>
                        <a:pt x="8815" y="4756"/>
                      </a:cubicBezTo>
                      <a:cubicBezTo>
                        <a:pt x="8815" y="4621"/>
                        <a:pt x="8788" y="4512"/>
                        <a:pt x="8788" y="4376"/>
                      </a:cubicBezTo>
                      <a:cubicBezTo>
                        <a:pt x="8788" y="4241"/>
                        <a:pt x="8788" y="4105"/>
                        <a:pt x="8734" y="3997"/>
                      </a:cubicBezTo>
                      <a:cubicBezTo>
                        <a:pt x="8693" y="3852"/>
                        <a:pt x="8556" y="3707"/>
                        <a:pt x="8409" y="3707"/>
                      </a:cubicBezTo>
                      <a:cubicBezTo>
                        <a:pt x="8364" y="3707"/>
                        <a:pt x="8318" y="3721"/>
                        <a:pt x="8273" y="3753"/>
                      </a:cubicBezTo>
                      <a:cubicBezTo>
                        <a:pt x="8056" y="3861"/>
                        <a:pt x="8029" y="4132"/>
                        <a:pt x="7975" y="4322"/>
                      </a:cubicBezTo>
                      <a:cubicBezTo>
                        <a:pt x="7947" y="4376"/>
                        <a:pt x="7920" y="4431"/>
                        <a:pt x="7920" y="4458"/>
                      </a:cubicBezTo>
                      <a:cubicBezTo>
                        <a:pt x="7896" y="4495"/>
                        <a:pt x="7877" y="4509"/>
                        <a:pt x="7861" y="4509"/>
                      </a:cubicBezTo>
                      <a:cubicBezTo>
                        <a:pt x="7842" y="4509"/>
                        <a:pt x="7827" y="4488"/>
                        <a:pt x="7812" y="4458"/>
                      </a:cubicBezTo>
                      <a:cubicBezTo>
                        <a:pt x="7758" y="4376"/>
                        <a:pt x="7703" y="4295"/>
                        <a:pt x="7703" y="4187"/>
                      </a:cubicBezTo>
                      <a:cubicBezTo>
                        <a:pt x="7649" y="3997"/>
                        <a:pt x="7568" y="3753"/>
                        <a:pt x="7351" y="3698"/>
                      </a:cubicBezTo>
                      <a:cubicBezTo>
                        <a:pt x="7334" y="3696"/>
                        <a:pt x="7319" y="3695"/>
                        <a:pt x="7304" y="3695"/>
                      </a:cubicBezTo>
                      <a:cubicBezTo>
                        <a:pt x="7121" y="3695"/>
                        <a:pt x="7044" y="3844"/>
                        <a:pt x="6944" y="3970"/>
                      </a:cubicBezTo>
                      <a:cubicBezTo>
                        <a:pt x="6932" y="3945"/>
                        <a:pt x="6908" y="3932"/>
                        <a:pt x="6884" y="3932"/>
                      </a:cubicBezTo>
                      <a:cubicBezTo>
                        <a:pt x="6854" y="3932"/>
                        <a:pt x="6823" y="3952"/>
                        <a:pt x="6808" y="3997"/>
                      </a:cubicBezTo>
                      <a:cubicBezTo>
                        <a:pt x="6781" y="4105"/>
                        <a:pt x="6754" y="4187"/>
                        <a:pt x="6754" y="4295"/>
                      </a:cubicBezTo>
                      <a:cubicBezTo>
                        <a:pt x="6754" y="4404"/>
                        <a:pt x="6754" y="4512"/>
                        <a:pt x="6727" y="4621"/>
                      </a:cubicBezTo>
                      <a:cubicBezTo>
                        <a:pt x="6727" y="4729"/>
                        <a:pt x="6727" y="4810"/>
                        <a:pt x="6700" y="4919"/>
                      </a:cubicBezTo>
                      <a:cubicBezTo>
                        <a:pt x="6700" y="5000"/>
                        <a:pt x="6700" y="5109"/>
                        <a:pt x="6645" y="5190"/>
                      </a:cubicBezTo>
                      <a:cubicBezTo>
                        <a:pt x="6645" y="5217"/>
                        <a:pt x="6645" y="5231"/>
                        <a:pt x="6639" y="5231"/>
                      </a:cubicBezTo>
                      <a:cubicBezTo>
                        <a:pt x="6632" y="5231"/>
                        <a:pt x="6618" y="5217"/>
                        <a:pt x="6591" y="5190"/>
                      </a:cubicBezTo>
                      <a:cubicBezTo>
                        <a:pt x="6564" y="5190"/>
                        <a:pt x="6537" y="5163"/>
                        <a:pt x="6510" y="5136"/>
                      </a:cubicBezTo>
                      <a:cubicBezTo>
                        <a:pt x="6456" y="5055"/>
                        <a:pt x="6428" y="5000"/>
                        <a:pt x="6401" y="4919"/>
                      </a:cubicBezTo>
                      <a:cubicBezTo>
                        <a:pt x="6320" y="4729"/>
                        <a:pt x="6293" y="4512"/>
                        <a:pt x="6293" y="4322"/>
                      </a:cubicBezTo>
                      <a:cubicBezTo>
                        <a:pt x="6293" y="4202"/>
                        <a:pt x="6272" y="3956"/>
                        <a:pt x="6117" y="3956"/>
                      </a:cubicBezTo>
                      <a:cubicBezTo>
                        <a:pt x="6097" y="3956"/>
                        <a:pt x="6074" y="3960"/>
                        <a:pt x="6049" y="3970"/>
                      </a:cubicBezTo>
                      <a:cubicBezTo>
                        <a:pt x="5967" y="3997"/>
                        <a:pt x="5886" y="4078"/>
                        <a:pt x="5859" y="4159"/>
                      </a:cubicBezTo>
                      <a:cubicBezTo>
                        <a:pt x="5805" y="4241"/>
                        <a:pt x="5777" y="4322"/>
                        <a:pt x="5750" y="4404"/>
                      </a:cubicBezTo>
                      <a:cubicBezTo>
                        <a:pt x="5723" y="4512"/>
                        <a:pt x="5723" y="4838"/>
                        <a:pt x="5560" y="4838"/>
                      </a:cubicBezTo>
                      <a:cubicBezTo>
                        <a:pt x="5506" y="4838"/>
                        <a:pt x="5425" y="4729"/>
                        <a:pt x="5398" y="4675"/>
                      </a:cubicBezTo>
                      <a:cubicBezTo>
                        <a:pt x="5371" y="4593"/>
                        <a:pt x="5316" y="4512"/>
                        <a:pt x="5289" y="4431"/>
                      </a:cubicBezTo>
                      <a:cubicBezTo>
                        <a:pt x="5208" y="4214"/>
                        <a:pt x="5235" y="3997"/>
                        <a:pt x="5127" y="3834"/>
                      </a:cubicBezTo>
                      <a:cubicBezTo>
                        <a:pt x="5083" y="3683"/>
                        <a:pt x="4971" y="3600"/>
                        <a:pt x="4846" y="3600"/>
                      </a:cubicBezTo>
                      <a:cubicBezTo>
                        <a:pt x="4813" y="3600"/>
                        <a:pt x="4780" y="3606"/>
                        <a:pt x="4747" y="3617"/>
                      </a:cubicBezTo>
                      <a:lnTo>
                        <a:pt x="4747" y="3563"/>
                      </a:lnTo>
                      <a:cubicBezTo>
                        <a:pt x="4747" y="3508"/>
                        <a:pt x="4720" y="3454"/>
                        <a:pt x="4665" y="3454"/>
                      </a:cubicBezTo>
                      <a:cubicBezTo>
                        <a:pt x="4651" y="3447"/>
                        <a:pt x="4636" y="3444"/>
                        <a:pt x="4622" y="3444"/>
                      </a:cubicBezTo>
                      <a:cubicBezTo>
                        <a:pt x="4584" y="3444"/>
                        <a:pt x="4550" y="3469"/>
                        <a:pt x="4530" y="3508"/>
                      </a:cubicBezTo>
                      <a:lnTo>
                        <a:pt x="4476" y="3970"/>
                      </a:lnTo>
                      <a:cubicBezTo>
                        <a:pt x="4476" y="3997"/>
                        <a:pt x="4448" y="4268"/>
                        <a:pt x="4394" y="4268"/>
                      </a:cubicBezTo>
                      <a:cubicBezTo>
                        <a:pt x="4313" y="4268"/>
                        <a:pt x="4313" y="4214"/>
                        <a:pt x="4313" y="4187"/>
                      </a:cubicBezTo>
                      <a:cubicBezTo>
                        <a:pt x="4286" y="4132"/>
                        <a:pt x="4259" y="4078"/>
                        <a:pt x="4259" y="4024"/>
                      </a:cubicBezTo>
                      <a:cubicBezTo>
                        <a:pt x="4231" y="3915"/>
                        <a:pt x="4177" y="3807"/>
                        <a:pt x="4069" y="3753"/>
                      </a:cubicBezTo>
                      <a:cubicBezTo>
                        <a:pt x="4014" y="3739"/>
                        <a:pt x="3953" y="3732"/>
                        <a:pt x="3892" y="3732"/>
                      </a:cubicBezTo>
                      <a:cubicBezTo>
                        <a:pt x="3831" y="3732"/>
                        <a:pt x="3770" y="3739"/>
                        <a:pt x="3716" y="3753"/>
                      </a:cubicBezTo>
                      <a:lnTo>
                        <a:pt x="3282" y="3834"/>
                      </a:lnTo>
                      <a:cubicBezTo>
                        <a:pt x="2984" y="3888"/>
                        <a:pt x="2685" y="3942"/>
                        <a:pt x="2387" y="3970"/>
                      </a:cubicBezTo>
                      <a:cubicBezTo>
                        <a:pt x="2342" y="3981"/>
                        <a:pt x="2297" y="3987"/>
                        <a:pt x="2252" y="3987"/>
                      </a:cubicBezTo>
                      <a:cubicBezTo>
                        <a:pt x="2189" y="3987"/>
                        <a:pt x="2125" y="3974"/>
                        <a:pt x="2062" y="3942"/>
                      </a:cubicBezTo>
                      <a:cubicBezTo>
                        <a:pt x="1980" y="3888"/>
                        <a:pt x="1926" y="3780"/>
                        <a:pt x="1817" y="3753"/>
                      </a:cubicBezTo>
                      <a:cubicBezTo>
                        <a:pt x="1799" y="3749"/>
                        <a:pt x="1781" y="3747"/>
                        <a:pt x="1764" y="3747"/>
                      </a:cubicBezTo>
                      <a:cubicBezTo>
                        <a:pt x="1549" y="3747"/>
                        <a:pt x="1406" y="4036"/>
                        <a:pt x="1356" y="4187"/>
                      </a:cubicBezTo>
                      <a:cubicBezTo>
                        <a:pt x="1329" y="4322"/>
                        <a:pt x="1329" y="4431"/>
                        <a:pt x="1329" y="4566"/>
                      </a:cubicBezTo>
                      <a:cubicBezTo>
                        <a:pt x="1329" y="4621"/>
                        <a:pt x="1302" y="4675"/>
                        <a:pt x="1248" y="4702"/>
                      </a:cubicBezTo>
                      <a:cubicBezTo>
                        <a:pt x="1243" y="4707"/>
                        <a:pt x="1237" y="4709"/>
                        <a:pt x="1232" y="4709"/>
                      </a:cubicBezTo>
                      <a:cubicBezTo>
                        <a:pt x="1210" y="4709"/>
                        <a:pt x="1188" y="4670"/>
                        <a:pt x="1166" y="4648"/>
                      </a:cubicBezTo>
                      <a:cubicBezTo>
                        <a:pt x="1112" y="4621"/>
                        <a:pt x="1058" y="4607"/>
                        <a:pt x="1004" y="4607"/>
                      </a:cubicBezTo>
                      <a:cubicBezTo>
                        <a:pt x="949" y="4607"/>
                        <a:pt x="895" y="4621"/>
                        <a:pt x="841" y="4648"/>
                      </a:cubicBezTo>
                      <a:cubicBezTo>
                        <a:pt x="760" y="4729"/>
                        <a:pt x="705" y="4810"/>
                        <a:pt x="651" y="4919"/>
                      </a:cubicBezTo>
                      <a:cubicBezTo>
                        <a:pt x="624" y="4973"/>
                        <a:pt x="597" y="5027"/>
                        <a:pt x="543" y="5027"/>
                      </a:cubicBezTo>
                      <a:cubicBezTo>
                        <a:pt x="528" y="5035"/>
                        <a:pt x="514" y="5038"/>
                        <a:pt x="499" y="5038"/>
                      </a:cubicBezTo>
                      <a:cubicBezTo>
                        <a:pt x="459" y="5038"/>
                        <a:pt x="420" y="5013"/>
                        <a:pt x="380" y="4973"/>
                      </a:cubicBezTo>
                      <a:cubicBezTo>
                        <a:pt x="298" y="4865"/>
                        <a:pt x="271" y="4729"/>
                        <a:pt x="244" y="4593"/>
                      </a:cubicBezTo>
                      <a:cubicBezTo>
                        <a:pt x="217" y="4431"/>
                        <a:pt x="190" y="4268"/>
                        <a:pt x="190" y="4105"/>
                      </a:cubicBezTo>
                      <a:lnTo>
                        <a:pt x="190" y="3888"/>
                      </a:lnTo>
                      <a:cubicBezTo>
                        <a:pt x="217" y="3888"/>
                        <a:pt x="244" y="3834"/>
                        <a:pt x="244" y="3807"/>
                      </a:cubicBezTo>
                      <a:cubicBezTo>
                        <a:pt x="244" y="3508"/>
                        <a:pt x="163" y="3156"/>
                        <a:pt x="353" y="2885"/>
                      </a:cubicBezTo>
                      <a:cubicBezTo>
                        <a:pt x="434" y="2776"/>
                        <a:pt x="570" y="2722"/>
                        <a:pt x="705" y="2722"/>
                      </a:cubicBezTo>
                      <a:cubicBezTo>
                        <a:pt x="742" y="2729"/>
                        <a:pt x="780" y="2733"/>
                        <a:pt x="819" y="2733"/>
                      </a:cubicBezTo>
                      <a:cubicBezTo>
                        <a:pt x="926" y="2733"/>
                        <a:pt x="1040" y="2707"/>
                        <a:pt x="1139" y="2668"/>
                      </a:cubicBezTo>
                      <a:cubicBezTo>
                        <a:pt x="1194" y="2613"/>
                        <a:pt x="1194" y="2559"/>
                        <a:pt x="1139" y="2505"/>
                      </a:cubicBezTo>
                      <a:cubicBezTo>
                        <a:pt x="1058" y="2424"/>
                        <a:pt x="1004" y="2342"/>
                        <a:pt x="949" y="2261"/>
                      </a:cubicBezTo>
                      <a:cubicBezTo>
                        <a:pt x="922" y="2207"/>
                        <a:pt x="895" y="2152"/>
                        <a:pt x="895" y="2098"/>
                      </a:cubicBezTo>
                      <a:cubicBezTo>
                        <a:pt x="895" y="2044"/>
                        <a:pt x="841" y="1962"/>
                        <a:pt x="895" y="1908"/>
                      </a:cubicBezTo>
                      <a:cubicBezTo>
                        <a:pt x="904" y="1899"/>
                        <a:pt x="919" y="1896"/>
                        <a:pt x="936" y="1896"/>
                      </a:cubicBezTo>
                      <a:cubicBezTo>
                        <a:pt x="971" y="1896"/>
                        <a:pt x="1013" y="1908"/>
                        <a:pt x="1031" y="1908"/>
                      </a:cubicBezTo>
                      <a:cubicBezTo>
                        <a:pt x="1139" y="1990"/>
                        <a:pt x="1194" y="2098"/>
                        <a:pt x="1275" y="2179"/>
                      </a:cubicBezTo>
                      <a:cubicBezTo>
                        <a:pt x="1297" y="2194"/>
                        <a:pt x="1322" y="2201"/>
                        <a:pt x="1348" y="2201"/>
                      </a:cubicBezTo>
                      <a:cubicBezTo>
                        <a:pt x="1417" y="2201"/>
                        <a:pt x="1485" y="2150"/>
                        <a:pt x="1465" y="2071"/>
                      </a:cubicBezTo>
                      <a:cubicBezTo>
                        <a:pt x="1383" y="1827"/>
                        <a:pt x="1438" y="1583"/>
                        <a:pt x="1573" y="1393"/>
                      </a:cubicBezTo>
                      <a:cubicBezTo>
                        <a:pt x="1573" y="1393"/>
                        <a:pt x="1628" y="1339"/>
                        <a:pt x="1655" y="1339"/>
                      </a:cubicBezTo>
                      <a:cubicBezTo>
                        <a:pt x="1655" y="1339"/>
                        <a:pt x="1655" y="1366"/>
                        <a:pt x="1655" y="1366"/>
                      </a:cubicBezTo>
                      <a:cubicBezTo>
                        <a:pt x="1655" y="1420"/>
                        <a:pt x="1682" y="1474"/>
                        <a:pt x="1682" y="1528"/>
                      </a:cubicBezTo>
                      <a:cubicBezTo>
                        <a:pt x="1709" y="1691"/>
                        <a:pt x="1709" y="1854"/>
                        <a:pt x="1682" y="1990"/>
                      </a:cubicBezTo>
                      <a:cubicBezTo>
                        <a:pt x="1682" y="2071"/>
                        <a:pt x="1736" y="2125"/>
                        <a:pt x="1817" y="2125"/>
                      </a:cubicBezTo>
                      <a:cubicBezTo>
                        <a:pt x="1817" y="2152"/>
                        <a:pt x="1845" y="2179"/>
                        <a:pt x="1899" y="2179"/>
                      </a:cubicBezTo>
                      <a:cubicBezTo>
                        <a:pt x="2279" y="2152"/>
                        <a:pt x="2658" y="2098"/>
                        <a:pt x="3065" y="2044"/>
                      </a:cubicBezTo>
                      <a:cubicBezTo>
                        <a:pt x="3445" y="2017"/>
                        <a:pt x="3825" y="1990"/>
                        <a:pt x="4231" y="1962"/>
                      </a:cubicBezTo>
                      <a:cubicBezTo>
                        <a:pt x="4286" y="1962"/>
                        <a:pt x="4340" y="1908"/>
                        <a:pt x="4340" y="1854"/>
                      </a:cubicBezTo>
                      <a:cubicBezTo>
                        <a:pt x="4313" y="1664"/>
                        <a:pt x="4313" y="1447"/>
                        <a:pt x="4313" y="1257"/>
                      </a:cubicBezTo>
                      <a:lnTo>
                        <a:pt x="4313" y="1257"/>
                      </a:lnTo>
                      <a:cubicBezTo>
                        <a:pt x="4394" y="1339"/>
                        <a:pt x="4448" y="1420"/>
                        <a:pt x="4476" y="1528"/>
                      </a:cubicBezTo>
                      <a:cubicBezTo>
                        <a:pt x="4487" y="1576"/>
                        <a:pt x="4525" y="1598"/>
                        <a:pt x="4564" y="1598"/>
                      </a:cubicBezTo>
                      <a:cubicBezTo>
                        <a:pt x="4614" y="1598"/>
                        <a:pt x="4665" y="1562"/>
                        <a:pt x="4665" y="1501"/>
                      </a:cubicBezTo>
                      <a:cubicBezTo>
                        <a:pt x="4665" y="1257"/>
                        <a:pt x="4747" y="1040"/>
                        <a:pt x="4828" y="823"/>
                      </a:cubicBezTo>
                      <a:cubicBezTo>
                        <a:pt x="4910" y="606"/>
                        <a:pt x="5045" y="389"/>
                        <a:pt x="5208" y="227"/>
                      </a:cubicBezTo>
                      <a:cubicBezTo>
                        <a:pt x="5239" y="203"/>
                        <a:pt x="5269" y="193"/>
                        <a:pt x="5298" y="193"/>
                      </a:cubicBezTo>
                      <a:close/>
                      <a:moveTo>
                        <a:pt x="4698" y="3723"/>
                      </a:moveTo>
                      <a:cubicBezTo>
                        <a:pt x="4888" y="3723"/>
                        <a:pt x="4938" y="3951"/>
                        <a:pt x="4964" y="4105"/>
                      </a:cubicBezTo>
                      <a:cubicBezTo>
                        <a:pt x="4991" y="4295"/>
                        <a:pt x="5045" y="4485"/>
                        <a:pt x="5127" y="4675"/>
                      </a:cubicBezTo>
                      <a:cubicBezTo>
                        <a:pt x="5208" y="4810"/>
                        <a:pt x="5316" y="5000"/>
                        <a:pt x="5479" y="5000"/>
                      </a:cubicBezTo>
                      <a:cubicBezTo>
                        <a:pt x="5669" y="5000"/>
                        <a:pt x="5805" y="4838"/>
                        <a:pt x="5832" y="4675"/>
                      </a:cubicBezTo>
                      <a:cubicBezTo>
                        <a:pt x="5832" y="4566"/>
                        <a:pt x="5859" y="4485"/>
                        <a:pt x="5886" y="4404"/>
                      </a:cubicBezTo>
                      <a:cubicBezTo>
                        <a:pt x="5886" y="4349"/>
                        <a:pt x="5913" y="4322"/>
                        <a:pt x="5940" y="4295"/>
                      </a:cubicBezTo>
                      <a:lnTo>
                        <a:pt x="5967" y="4214"/>
                      </a:lnTo>
                      <a:lnTo>
                        <a:pt x="5994" y="4187"/>
                      </a:lnTo>
                      <a:cubicBezTo>
                        <a:pt x="5994" y="4187"/>
                        <a:pt x="5994" y="4214"/>
                        <a:pt x="5994" y="4214"/>
                      </a:cubicBezTo>
                      <a:cubicBezTo>
                        <a:pt x="5994" y="4268"/>
                        <a:pt x="6022" y="4322"/>
                        <a:pt x="6022" y="4376"/>
                      </a:cubicBezTo>
                      <a:cubicBezTo>
                        <a:pt x="6022" y="4485"/>
                        <a:pt x="6049" y="4593"/>
                        <a:pt x="6049" y="4702"/>
                      </a:cubicBezTo>
                      <a:cubicBezTo>
                        <a:pt x="6076" y="4892"/>
                        <a:pt x="6157" y="5055"/>
                        <a:pt x="6266" y="5217"/>
                      </a:cubicBezTo>
                      <a:cubicBezTo>
                        <a:pt x="6341" y="5293"/>
                        <a:pt x="6456" y="5395"/>
                        <a:pt x="6574" y="5395"/>
                      </a:cubicBezTo>
                      <a:cubicBezTo>
                        <a:pt x="6625" y="5395"/>
                        <a:pt x="6677" y="5375"/>
                        <a:pt x="6727" y="5326"/>
                      </a:cubicBezTo>
                      <a:cubicBezTo>
                        <a:pt x="6781" y="5244"/>
                        <a:pt x="6808" y="5163"/>
                        <a:pt x="6808" y="5082"/>
                      </a:cubicBezTo>
                      <a:cubicBezTo>
                        <a:pt x="6835" y="4946"/>
                        <a:pt x="6835" y="4838"/>
                        <a:pt x="6862" y="4702"/>
                      </a:cubicBezTo>
                      <a:cubicBezTo>
                        <a:pt x="6862" y="4566"/>
                        <a:pt x="6890" y="4458"/>
                        <a:pt x="6890" y="4322"/>
                      </a:cubicBezTo>
                      <a:lnTo>
                        <a:pt x="6890" y="4105"/>
                      </a:lnTo>
                      <a:cubicBezTo>
                        <a:pt x="6971" y="4051"/>
                        <a:pt x="7025" y="3997"/>
                        <a:pt x="7079" y="3942"/>
                      </a:cubicBezTo>
                      <a:cubicBezTo>
                        <a:pt x="7119" y="3884"/>
                        <a:pt x="7172" y="3839"/>
                        <a:pt x="7229" y="3839"/>
                      </a:cubicBezTo>
                      <a:cubicBezTo>
                        <a:pt x="7251" y="3839"/>
                        <a:pt x="7274" y="3846"/>
                        <a:pt x="7296" y="3861"/>
                      </a:cubicBezTo>
                      <a:cubicBezTo>
                        <a:pt x="7459" y="3970"/>
                        <a:pt x="7432" y="4241"/>
                        <a:pt x="7513" y="4404"/>
                      </a:cubicBezTo>
                      <a:cubicBezTo>
                        <a:pt x="7541" y="4485"/>
                        <a:pt x="7595" y="4566"/>
                        <a:pt x="7676" y="4621"/>
                      </a:cubicBezTo>
                      <a:cubicBezTo>
                        <a:pt x="7715" y="4640"/>
                        <a:pt x="7756" y="4649"/>
                        <a:pt x="7797" y="4649"/>
                      </a:cubicBezTo>
                      <a:cubicBezTo>
                        <a:pt x="7871" y="4649"/>
                        <a:pt x="7939" y="4619"/>
                        <a:pt x="7975" y="4566"/>
                      </a:cubicBezTo>
                      <a:cubicBezTo>
                        <a:pt x="8110" y="4376"/>
                        <a:pt x="8083" y="4105"/>
                        <a:pt x="8219" y="3915"/>
                      </a:cubicBezTo>
                      <a:cubicBezTo>
                        <a:pt x="8246" y="3875"/>
                        <a:pt x="8293" y="3854"/>
                        <a:pt x="8341" y="3854"/>
                      </a:cubicBezTo>
                      <a:cubicBezTo>
                        <a:pt x="8388" y="3854"/>
                        <a:pt x="8436" y="3875"/>
                        <a:pt x="8463" y="3915"/>
                      </a:cubicBezTo>
                      <a:cubicBezTo>
                        <a:pt x="8517" y="4051"/>
                        <a:pt x="8544" y="4159"/>
                        <a:pt x="8517" y="4295"/>
                      </a:cubicBezTo>
                      <a:cubicBezTo>
                        <a:pt x="8544" y="4539"/>
                        <a:pt x="8571" y="4810"/>
                        <a:pt x="8625" y="5082"/>
                      </a:cubicBezTo>
                      <a:cubicBezTo>
                        <a:pt x="8653" y="5190"/>
                        <a:pt x="8680" y="5326"/>
                        <a:pt x="8734" y="5461"/>
                      </a:cubicBezTo>
                      <a:cubicBezTo>
                        <a:pt x="8761" y="5543"/>
                        <a:pt x="8815" y="5624"/>
                        <a:pt x="8897" y="5706"/>
                      </a:cubicBezTo>
                      <a:cubicBezTo>
                        <a:pt x="8947" y="5739"/>
                        <a:pt x="9008" y="5762"/>
                        <a:pt x="9066" y="5762"/>
                      </a:cubicBezTo>
                      <a:cubicBezTo>
                        <a:pt x="9102" y="5762"/>
                        <a:pt x="9137" y="5753"/>
                        <a:pt x="9168" y="5733"/>
                      </a:cubicBezTo>
                      <a:cubicBezTo>
                        <a:pt x="9249" y="5678"/>
                        <a:pt x="9331" y="5570"/>
                        <a:pt x="9358" y="5461"/>
                      </a:cubicBezTo>
                      <a:cubicBezTo>
                        <a:pt x="9439" y="5190"/>
                        <a:pt x="9466" y="4919"/>
                        <a:pt x="9466" y="4621"/>
                      </a:cubicBezTo>
                      <a:lnTo>
                        <a:pt x="9466" y="3861"/>
                      </a:lnTo>
                      <a:cubicBezTo>
                        <a:pt x="9493" y="3861"/>
                        <a:pt x="9521" y="4024"/>
                        <a:pt x="9548" y="4051"/>
                      </a:cubicBezTo>
                      <a:cubicBezTo>
                        <a:pt x="9548" y="4132"/>
                        <a:pt x="9602" y="4241"/>
                        <a:pt x="9656" y="4322"/>
                      </a:cubicBezTo>
                      <a:cubicBezTo>
                        <a:pt x="9710" y="4404"/>
                        <a:pt x="9819" y="4458"/>
                        <a:pt x="9900" y="4485"/>
                      </a:cubicBezTo>
                      <a:cubicBezTo>
                        <a:pt x="9919" y="4490"/>
                        <a:pt x="9938" y="4492"/>
                        <a:pt x="9956" y="4492"/>
                      </a:cubicBezTo>
                      <a:cubicBezTo>
                        <a:pt x="10044" y="4492"/>
                        <a:pt x="10122" y="4439"/>
                        <a:pt x="10144" y="4349"/>
                      </a:cubicBezTo>
                      <a:cubicBezTo>
                        <a:pt x="10226" y="4187"/>
                        <a:pt x="10199" y="3942"/>
                        <a:pt x="10361" y="3807"/>
                      </a:cubicBezTo>
                      <a:cubicBezTo>
                        <a:pt x="10416" y="3753"/>
                        <a:pt x="10470" y="3725"/>
                        <a:pt x="10551" y="3725"/>
                      </a:cubicBezTo>
                      <a:cubicBezTo>
                        <a:pt x="10633" y="3725"/>
                        <a:pt x="10714" y="3753"/>
                        <a:pt x="10795" y="3807"/>
                      </a:cubicBezTo>
                      <a:lnTo>
                        <a:pt x="10823" y="3807"/>
                      </a:lnTo>
                      <a:cubicBezTo>
                        <a:pt x="10850" y="3915"/>
                        <a:pt x="10877" y="4024"/>
                        <a:pt x="10877" y="4132"/>
                      </a:cubicBezTo>
                      <a:cubicBezTo>
                        <a:pt x="10877" y="4295"/>
                        <a:pt x="10931" y="4458"/>
                        <a:pt x="11040" y="4593"/>
                      </a:cubicBezTo>
                      <a:cubicBezTo>
                        <a:pt x="11081" y="4629"/>
                        <a:pt x="11121" y="4644"/>
                        <a:pt x="11158" y="4644"/>
                      </a:cubicBezTo>
                      <a:cubicBezTo>
                        <a:pt x="11295" y="4644"/>
                        <a:pt x="11404" y="4450"/>
                        <a:pt x="11446" y="4322"/>
                      </a:cubicBezTo>
                      <a:cubicBezTo>
                        <a:pt x="11473" y="4241"/>
                        <a:pt x="11473" y="4159"/>
                        <a:pt x="11501" y="4078"/>
                      </a:cubicBezTo>
                      <a:lnTo>
                        <a:pt x="11501" y="3942"/>
                      </a:lnTo>
                      <a:cubicBezTo>
                        <a:pt x="11501" y="3915"/>
                        <a:pt x="11501" y="3861"/>
                        <a:pt x="11501" y="3861"/>
                      </a:cubicBezTo>
                      <a:cubicBezTo>
                        <a:pt x="11504" y="3858"/>
                        <a:pt x="11508" y="3857"/>
                        <a:pt x="11513" y="3857"/>
                      </a:cubicBezTo>
                      <a:cubicBezTo>
                        <a:pt x="11556" y="3857"/>
                        <a:pt x="11663" y="3945"/>
                        <a:pt x="11663" y="3970"/>
                      </a:cubicBezTo>
                      <a:cubicBezTo>
                        <a:pt x="11718" y="4078"/>
                        <a:pt x="11772" y="4159"/>
                        <a:pt x="11799" y="4268"/>
                      </a:cubicBezTo>
                      <a:cubicBezTo>
                        <a:pt x="11853" y="4865"/>
                        <a:pt x="11853" y="5380"/>
                        <a:pt x="11853" y="5923"/>
                      </a:cubicBezTo>
                      <a:cubicBezTo>
                        <a:pt x="11853" y="6221"/>
                        <a:pt x="11853" y="6492"/>
                        <a:pt x="11853" y="6790"/>
                      </a:cubicBezTo>
                      <a:lnTo>
                        <a:pt x="11853" y="7224"/>
                      </a:lnTo>
                      <a:cubicBezTo>
                        <a:pt x="11853" y="7333"/>
                        <a:pt x="11826" y="7441"/>
                        <a:pt x="11772" y="7550"/>
                      </a:cubicBezTo>
                      <a:cubicBezTo>
                        <a:pt x="11718" y="7631"/>
                        <a:pt x="11609" y="7686"/>
                        <a:pt x="11528" y="7686"/>
                      </a:cubicBezTo>
                      <a:cubicBezTo>
                        <a:pt x="11555" y="7604"/>
                        <a:pt x="11555" y="7523"/>
                        <a:pt x="11555" y="7441"/>
                      </a:cubicBezTo>
                      <a:lnTo>
                        <a:pt x="11555" y="7170"/>
                      </a:lnTo>
                      <a:lnTo>
                        <a:pt x="11555" y="6628"/>
                      </a:lnTo>
                      <a:cubicBezTo>
                        <a:pt x="11555" y="6248"/>
                        <a:pt x="11528" y="5895"/>
                        <a:pt x="11501" y="5516"/>
                      </a:cubicBezTo>
                      <a:cubicBezTo>
                        <a:pt x="11501" y="5489"/>
                        <a:pt x="11467" y="5475"/>
                        <a:pt x="11433" y="5475"/>
                      </a:cubicBezTo>
                      <a:cubicBezTo>
                        <a:pt x="11399" y="5475"/>
                        <a:pt x="11365" y="5489"/>
                        <a:pt x="11365" y="5516"/>
                      </a:cubicBezTo>
                      <a:lnTo>
                        <a:pt x="11365" y="6628"/>
                      </a:lnTo>
                      <a:lnTo>
                        <a:pt x="11365" y="7143"/>
                      </a:lnTo>
                      <a:lnTo>
                        <a:pt x="11365" y="7414"/>
                      </a:lnTo>
                      <a:cubicBezTo>
                        <a:pt x="11365" y="7523"/>
                        <a:pt x="11365" y="7604"/>
                        <a:pt x="11392" y="7686"/>
                      </a:cubicBezTo>
                      <a:cubicBezTo>
                        <a:pt x="11392" y="7686"/>
                        <a:pt x="11392" y="7713"/>
                        <a:pt x="11392" y="7713"/>
                      </a:cubicBezTo>
                      <a:lnTo>
                        <a:pt x="11284" y="7713"/>
                      </a:lnTo>
                      <a:cubicBezTo>
                        <a:pt x="11148" y="7713"/>
                        <a:pt x="11012" y="7740"/>
                        <a:pt x="10904" y="7794"/>
                      </a:cubicBezTo>
                      <a:cubicBezTo>
                        <a:pt x="10904" y="7713"/>
                        <a:pt x="10904" y="7631"/>
                        <a:pt x="10904" y="7550"/>
                      </a:cubicBezTo>
                      <a:lnTo>
                        <a:pt x="10904" y="7252"/>
                      </a:lnTo>
                      <a:lnTo>
                        <a:pt x="10904" y="6682"/>
                      </a:lnTo>
                      <a:cubicBezTo>
                        <a:pt x="10904" y="6275"/>
                        <a:pt x="10877" y="5895"/>
                        <a:pt x="10850" y="5516"/>
                      </a:cubicBezTo>
                      <a:cubicBezTo>
                        <a:pt x="10850" y="5489"/>
                        <a:pt x="10829" y="5475"/>
                        <a:pt x="10809" y="5475"/>
                      </a:cubicBezTo>
                      <a:cubicBezTo>
                        <a:pt x="10789" y="5475"/>
                        <a:pt x="10768" y="5489"/>
                        <a:pt x="10768" y="5516"/>
                      </a:cubicBezTo>
                      <a:lnTo>
                        <a:pt x="10768" y="6682"/>
                      </a:lnTo>
                      <a:lnTo>
                        <a:pt x="10768" y="7252"/>
                      </a:lnTo>
                      <a:lnTo>
                        <a:pt x="10768" y="7550"/>
                      </a:lnTo>
                      <a:cubicBezTo>
                        <a:pt x="10741" y="7658"/>
                        <a:pt x="10768" y="7740"/>
                        <a:pt x="10768" y="7848"/>
                      </a:cubicBezTo>
                      <a:lnTo>
                        <a:pt x="10714" y="7903"/>
                      </a:lnTo>
                      <a:cubicBezTo>
                        <a:pt x="10633" y="7984"/>
                        <a:pt x="10524" y="8092"/>
                        <a:pt x="10470" y="8228"/>
                      </a:cubicBezTo>
                      <a:lnTo>
                        <a:pt x="10470" y="8011"/>
                      </a:lnTo>
                      <a:cubicBezTo>
                        <a:pt x="10470" y="7794"/>
                        <a:pt x="10497" y="7550"/>
                        <a:pt x="10497" y="7333"/>
                      </a:cubicBezTo>
                      <a:cubicBezTo>
                        <a:pt x="10524" y="7116"/>
                        <a:pt x="10524" y="6872"/>
                        <a:pt x="10470" y="6655"/>
                      </a:cubicBezTo>
                      <a:cubicBezTo>
                        <a:pt x="10470" y="6628"/>
                        <a:pt x="10450" y="6614"/>
                        <a:pt x="10429" y="6614"/>
                      </a:cubicBezTo>
                      <a:cubicBezTo>
                        <a:pt x="10409" y="6614"/>
                        <a:pt x="10389" y="6628"/>
                        <a:pt x="10389" y="6655"/>
                      </a:cubicBezTo>
                      <a:cubicBezTo>
                        <a:pt x="10334" y="6872"/>
                        <a:pt x="10307" y="7116"/>
                        <a:pt x="10307" y="7333"/>
                      </a:cubicBezTo>
                      <a:cubicBezTo>
                        <a:pt x="10307" y="7550"/>
                        <a:pt x="10307" y="7794"/>
                        <a:pt x="10307" y="8038"/>
                      </a:cubicBezTo>
                      <a:cubicBezTo>
                        <a:pt x="10307" y="8364"/>
                        <a:pt x="10280" y="8689"/>
                        <a:pt x="10253" y="9015"/>
                      </a:cubicBezTo>
                      <a:cubicBezTo>
                        <a:pt x="10226" y="9421"/>
                        <a:pt x="10199" y="9883"/>
                        <a:pt x="9846" y="10154"/>
                      </a:cubicBezTo>
                      <a:cubicBezTo>
                        <a:pt x="9656" y="10262"/>
                        <a:pt x="9466" y="10344"/>
                        <a:pt x="9249" y="10371"/>
                      </a:cubicBezTo>
                      <a:cubicBezTo>
                        <a:pt x="9249" y="10289"/>
                        <a:pt x="9249" y="10208"/>
                        <a:pt x="9249" y="10100"/>
                      </a:cubicBezTo>
                      <a:lnTo>
                        <a:pt x="9249" y="9855"/>
                      </a:lnTo>
                      <a:lnTo>
                        <a:pt x="9249" y="9611"/>
                      </a:lnTo>
                      <a:cubicBezTo>
                        <a:pt x="9276" y="9530"/>
                        <a:pt x="9249" y="9449"/>
                        <a:pt x="9222" y="9394"/>
                      </a:cubicBezTo>
                      <a:cubicBezTo>
                        <a:pt x="9209" y="9381"/>
                        <a:pt x="9195" y="9374"/>
                        <a:pt x="9182" y="9374"/>
                      </a:cubicBezTo>
                      <a:cubicBezTo>
                        <a:pt x="9168" y="9374"/>
                        <a:pt x="9154" y="9381"/>
                        <a:pt x="9141" y="9394"/>
                      </a:cubicBezTo>
                      <a:cubicBezTo>
                        <a:pt x="9087" y="9449"/>
                        <a:pt x="9087" y="9530"/>
                        <a:pt x="9087" y="9611"/>
                      </a:cubicBezTo>
                      <a:lnTo>
                        <a:pt x="9087" y="9855"/>
                      </a:lnTo>
                      <a:lnTo>
                        <a:pt x="9087" y="10100"/>
                      </a:lnTo>
                      <a:cubicBezTo>
                        <a:pt x="9087" y="10208"/>
                        <a:pt x="9087" y="10289"/>
                        <a:pt x="9087" y="10371"/>
                      </a:cubicBezTo>
                      <a:cubicBezTo>
                        <a:pt x="9087" y="10371"/>
                        <a:pt x="9087" y="10398"/>
                        <a:pt x="9087" y="10398"/>
                      </a:cubicBezTo>
                      <a:lnTo>
                        <a:pt x="8815" y="10425"/>
                      </a:lnTo>
                      <a:cubicBezTo>
                        <a:pt x="8815" y="10344"/>
                        <a:pt x="8815" y="10262"/>
                        <a:pt x="8842" y="10181"/>
                      </a:cubicBezTo>
                      <a:lnTo>
                        <a:pt x="8842" y="9801"/>
                      </a:lnTo>
                      <a:lnTo>
                        <a:pt x="8842" y="9015"/>
                      </a:lnTo>
                      <a:lnTo>
                        <a:pt x="8842" y="8255"/>
                      </a:lnTo>
                      <a:cubicBezTo>
                        <a:pt x="8842" y="8147"/>
                        <a:pt x="8842" y="8011"/>
                        <a:pt x="8842" y="7875"/>
                      </a:cubicBezTo>
                      <a:cubicBezTo>
                        <a:pt x="8842" y="7767"/>
                        <a:pt x="8815" y="7631"/>
                        <a:pt x="8788" y="7523"/>
                      </a:cubicBezTo>
                      <a:cubicBezTo>
                        <a:pt x="8788" y="7496"/>
                        <a:pt x="8768" y="7482"/>
                        <a:pt x="8748" y="7482"/>
                      </a:cubicBezTo>
                      <a:cubicBezTo>
                        <a:pt x="8727" y="7482"/>
                        <a:pt x="8707" y="7496"/>
                        <a:pt x="8707" y="7523"/>
                      </a:cubicBezTo>
                      <a:cubicBezTo>
                        <a:pt x="8680" y="7631"/>
                        <a:pt x="8680" y="7767"/>
                        <a:pt x="8680" y="7875"/>
                      </a:cubicBezTo>
                      <a:cubicBezTo>
                        <a:pt x="8653" y="8011"/>
                        <a:pt x="8653" y="8147"/>
                        <a:pt x="8680" y="8255"/>
                      </a:cubicBezTo>
                      <a:lnTo>
                        <a:pt x="8680" y="9015"/>
                      </a:lnTo>
                      <a:lnTo>
                        <a:pt x="8680" y="9801"/>
                      </a:lnTo>
                      <a:cubicBezTo>
                        <a:pt x="8653" y="10018"/>
                        <a:pt x="8653" y="10235"/>
                        <a:pt x="8680" y="10452"/>
                      </a:cubicBezTo>
                      <a:cubicBezTo>
                        <a:pt x="8273" y="10506"/>
                        <a:pt x="7730" y="10642"/>
                        <a:pt x="7649" y="11103"/>
                      </a:cubicBezTo>
                      <a:cubicBezTo>
                        <a:pt x="7649" y="11239"/>
                        <a:pt x="7649" y="11374"/>
                        <a:pt x="7649" y="11510"/>
                      </a:cubicBezTo>
                      <a:lnTo>
                        <a:pt x="7649" y="11917"/>
                      </a:lnTo>
                      <a:cubicBezTo>
                        <a:pt x="7622" y="12459"/>
                        <a:pt x="7541" y="13002"/>
                        <a:pt x="7405" y="13544"/>
                      </a:cubicBezTo>
                      <a:cubicBezTo>
                        <a:pt x="7351" y="13816"/>
                        <a:pt x="7269" y="14060"/>
                        <a:pt x="7161" y="14304"/>
                      </a:cubicBezTo>
                      <a:cubicBezTo>
                        <a:pt x="7052" y="14494"/>
                        <a:pt x="6890" y="14629"/>
                        <a:pt x="6700" y="14711"/>
                      </a:cubicBezTo>
                      <a:cubicBezTo>
                        <a:pt x="6618" y="14738"/>
                        <a:pt x="6510" y="14765"/>
                        <a:pt x="6401" y="14765"/>
                      </a:cubicBezTo>
                      <a:cubicBezTo>
                        <a:pt x="6428" y="14548"/>
                        <a:pt x="6428" y="14304"/>
                        <a:pt x="6401" y="14087"/>
                      </a:cubicBezTo>
                      <a:cubicBezTo>
                        <a:pt x="6401" y="13816"/>
                        <a:pt x="6401" y="13571"/>
                        <a:pt x="6374" y="13327"/>
                      </a:cubicBezTo>
                      <a:lnTo>
                        <a:pt x="6347" y="12568"/>
                      </a:lnTo>
                      <a:cubicBezTo>
                        <a:pt x="6347" y="12459"/>
                        <a:pt x="6347" y="12324"/>
                        <a:pt x="6320" y="12215"/>
                      </a:cubicBezTo>
                      <a:cubicBezTo>
                        <a:pt x="6320" y="12080"/>
                        <a:pt x="6293" y="11971"/>
                        <a:pt x="6266" y="11836"/>
                      </a:cubicBezTo>
                      <a:cubicBezTo>
                        <a:pt x="6252" y="11808"/>
                        <a:pt x="6225" y="11795"/>
                        <a:pt x="6201" y="11795"/>
                      </a:cubicBezTo>
                      <a:cubicBezTo>
                        <a:pt x="6178" y="11795"/>
                        <a:pt x="6157" y="11808"/>
                        <a:pt x="6157" y="11836"/>
                      </a:cubicBezTo>
                      <a:cubicBezTo>
                        <a:pt x="6130" y="11971"/>
                        <a:pt x="6130" y="12080"/>
                        <a:pt x="6157" y="12215"/>
                      </a:cubicBezTo>
                      <a:lnTo>
                        <a:pt x="6157" y="12568"/>
                      </a:lnTo>
                      <a:lnTo>
                        <a:pt x="6184" y="13327"/>
                      </a:lnTo>
                      <a:cubicBezTo>
                        <a:pt x="6184" y="13571"/>
                        <a:pt x="6211" y="13816"/>
                        <a:pt x="6239" y="14060"/>
                      </a:cubicBezTo>
                      <a:cubicBezTo>
                        <a:pt x="6239" y="14195"/>
                        <a:pt x="6239" y="14304"/>
                        <a:pt x="6239" y="14439"/>
                      </a:cubicBezTo>
                      <a:cubicBezTo>
                        <a:pt x="6239" y="14548"/>
                        <a:pt x="6266" y="14684"/>
                        <a:pt x="6266" y="14792"/>
                      </a:cubicBezTo>
                      <a:lnTo>
                        <a:pt x="5967" y="14792"/>
                      </a:lnTo>
                      <a:cubicBezTo>
                        <a:pt x="5913" y="14358"/>
                        <a:pt x="5832" y="13951"/>
                        <a:pt x="5750" y="13517"/>
                      </a:cubicBezTo>
                      <a:lnTo>
                        <a:pt x="5560" y="12161"/>
                      </a:lnTo>
                      <a:cubicBezTo>
                        <a:pt x="5533" y="11998"/>
                        <a:pt x="5506" y="11836"/>
                        <a:pt x="5425" y="11700"/>
                      </a:cubicBezTo>
                      <a:cubicBezTo>
                        <a:pt x="5425" y="11673"/>
                        <a:pt x="5398" y="11673"/>
                        <a:pt x="5398" y="11646"/>
                      </a:cubicBezTo>
                      <a:lnTo>
                        <a:pt x="5371" y="11619"/>
                      </a:lnTo>
                      <a:cubicBezTo>
                        <a:pt x="5262" y="11510"/>
                        <a:pt x="5099" y="11456"/>
                        <a:pt x="4937" y="11429"/>
                      </a:cubicBezTo>
                      <a:cubicBezTo>
                        <a:pt x="4937" y="11429"/>
                        <a:pt x="4937" y="11402"/>
                        <a:pt x="4937" y="11402"/>
                      </a:cubicBezTo>
                      <a:lnTo>
                        <a:pt x="4937" y="11374"/>
                      </a:lnTo>
                      <a:lnTo>
                        <a:pt x="4937" y="11320"/>
                      </a:lnTo>
                      <a:lnTo>
                        <a:pt x="4910" y="11185"/>
                      </a:lnTo>
                      <a:lnTo>
                        <a:pt x="4882" y="10913"/>
                      </a:lnTo>
                      <a:lnTo>
                        <a:pt x="4801" y="10398"/>
                      </a:lnTo>
                      <a:cubicBezTo>
                        <a:pt x="4747" y="10045"/>
                        <a:pt x="4693" y="9693"/>
                        <a:pt x="4638" y="9340"/>
                      </a:cubicBezTo>
                      <a:cubicBezTo>
                        <a:pt x="4638" y="9316"/>
                        <a:pt x="4616" y="9302"/>
                        <a:pt x="4592" y="9302"/>
                      </a:cubicBezTo>
                      <a:cubicBezTo>
                        <a:pt x="4563" y="9302"/>
                        <a:pt x="4530" y="9322"/>
                        <a:pt x="4530" y="9367"/>
                      </a:cubicBezTo>
                      <a:cubicBezTo>
                        <a:pt x="4557" y="9747"/>
                        <a:pt x="4611" y="10127"/>
                        <a:pt x="4665" y="10534"/>
                      </a:cubicBezTo>
                      <a:lnTo>
                        <a:pt x="4665" y="11076"/>
                      </a:lnTo>
                      <a:lnTo>
                        <a:pt x="4720" y="11347"/>
                      </a:lnTo>
                      <a:cubicBezTo>
                        <a:pt x="4693" y="11374"/>
                        <a:pt x="4693" y="11374"/>
                        <a:pt x="4720" y="11402"/>
                      </a:cubicBezTo>
                      <a:lnTo>
                        <a:pt x="4530" y="11347"/>
                      </a:lnTo>
                      <a:cubicBezTo>
                        <a:pt x="4557" y="11293"/>
                        <a:pt x="4584" y="11239"/>
                        <a:pt x="4557" y="11185"/>
                      </a:cubicBezTo>
                      <a:cubicBezTo>
                        <a:pt x="4557" y="11103"/>
                        <a:pt x="4530" y="11049"/>
                        <a:pt x="4530" y="10968"/>
                      </a:cubicBezTo>
                      <a:cubicBezTo>
                        <a:pt x="4503" y="10832"/>
                        <a:pt x="4476" y="10669"/>
                        <a:pt x="4448" y="10534"/>
                      </a:cubicBezTo>
                      <a:cubicBezTo>
                        <a:pt x="4394" y="10398"/>
                        <a:pt x="4394" y="10235"/>
                        <a:pt x="4367" y="10100"/>
                      </a:cubicBezTo>
                      <a:cubicBezTo>
                        <a:pt x="4367" y="10045"/>
                        <a:pt x="4367" y="9964"/>
                        <a:pt x="4340" y="9883"/>
                      </a:cubicBezTo>
                      <a:cubicBezTo>
                        <a:pt x="4340" y="9828"/>
                        <a:pt x="4340" y="9747"/>
                        <a:pt x="4286" y="9693"/>
                      </a:cubicBezTo>
                      <a:cubicBezTo>
                        <a:pt x="4286" y="9666"/>
                        <a:pt x="4265" y="9652"/>
                        <a:pt x="4245" y="9652"/>
                      </a:cubicBezTo>
                      <a:cubicBezTo>
                        <a:pt x="4225" y="9652"/>
                        <a:pt x="4204" y="9666"/>
                        <a:pt x="4204" y="9693"/>
                      </a:cubicBezTo>
                      <a:cubicBezTo>
                        <a:pt x="4150" y="9747"/>
                        <a:pt x="4150" y="9828"/>
                        <a:pt x="4150" y="9883"/>
                      </a:cubicBezTo>
                      <a:cubicBezTo>
                        <a:pt x="4150" y="9964"/>
                        <a:pt x="4177" y="10045"/>
                        <a:pt x="4177" y="10127"/>
                      </a:cubicBezTo>
                      <a:cubicBezTo>
                        <a:pt x="4177" y="10262"/>
                        <a:pt x="4231" y="10398"/>
                        <a:pt x="4231" y="10534"/>
                      </a:cubicBezTo>
                      <a:cubicBezTo>
                        <a:pt x="4259" y="10669"/>
                        <a:pt x="4313" y="10832"/>
                        <a:pt x="4340" y="10968"/>
                      </a:cubicBezTo>
                      <a:cubicBezTo>
                        <a:pt x="4340" y="11049"/>
                        <a:pt x="4367" y="11130"/>
                        <a:pt x="4367" y="11185"/>
                      </a:cubicBezTo>
                      <a:cubicBezTo>
                        <a:pt x="4394" y="11239"/>
                        <a:pt x="4394" y="11266"/>
                        <a:pt x="4421" y="11320"/>
                      </a:cubicBezTo>
                      <a:cubicBezTo>
                        <a:pt x="4286" y="11239"/>
                        <a:pt x="4150" y="11130"/>
                        <a:pt x="4069" y="11022"/>
                      </a:cubicBezTo>
                      <a:cubicBezTo>
                        <a:pt x="3879" y="10669"/>
                        <a:pt x="3770" y="10289"/>
                        <a:pt x="3797" y="9883"/>
                      </a:cubicBezTo>
                      <a:cubicBezTo>
                        <a:pt x="3743" y="9449"/>
                        <a:pt x="3689" y="9015"/>
                        <a:pt x="3635" y="8581"/>
                      </a:cubicBezTo>
                      <a:cubicBezTo>
                        <a:pt x="3580" y="8364"/>
                        <a:pt x="3526" y="8147"/>
                        <a:pt x="3499" y="7930"/>
                      </a:cubicBezTo>
                      <a:cubicBezTo>
                        <a:pt x="3472" y="7740"/>
                        <a:pt x="3391" y="7577"/>
                        <a:pt x="3282" y="7414"/>
                      </a:cubicBezTo>
                      <a:cubicBezTo>
                        <a:pt x="3092" y="7306"/>
                        <a:pt x="2902" y="7252"/>
                        <a:pt x="2712" y="7252"/>
                      </a:cubicBezTo>
                      <a:cubicBezTo>
                        <a:pt x="2712" y="7252"/>
                        <a:pt x="2712" y="7252"/>
                        <a:pt x="2712" y="7224"/>
                      </a:cubicBezTo>
                      <a:lnTo>
                        <a:pt x="2712" y="6790"/>
                      </a:lnTo>
                      <a:cubicBezTo>
                        <a:pt x="2712" y="6709"/>
                        <a:pt x="2685" y="6655"/>
                        <a:pt x="2685" y="6573"/>
                      </a:cubicBezTo>
                      <a:cubicBezTo>
                        <a:pt x="2658" y="6492"/>
                        <a:pt x="2631" y="6411"/>
                        <a:pt x="2604" y="6356"/>
                      </a:cubicBezTo>
                      <a:cubicBezTo>
                        <a:pt x="2590" y="6343"/>
                        <a:pt x="2570" y="6336"/>
                        <a:pt x="2553" y="6336"/>
                      </a:cubicBezTo>
                      <a:cubicBezTo>
                        <a:pt x="2536" y="6336"/>
                        <a:pt x="2523" y="6343"/>
                        <a:pt x="2523" y="6356"/>
                      </a:cubicBezTo>
                      <a:cubicBezTo>
                        <a:pt x="2495" y="6411"/>
                        <a:pt x="2495" y="6492"/>
                        <a:pt x="2523" y="6573"/>
                      </a:cubicBezTo>
                      <a:cubicBezTo>
                        <a:pt x="2523" y="6628"/>
                        <a:pt x="2550" y="6709"/>
                        <a:pt x="2550" y="6790"/>
                      </a:cubicBezTo>
                      <a:cubicBezTo>
                        <a:pt x="2550" y="6926"/>
                        <a:pt x="2577" y="7062"/>
                        <a:pt x="2577" y="7224"/>
                      </a:cubicBezTo>
                      <a:lnTo>
                        <a:pt x="2034" y="7116"/>
                      </a:lnTo>
                      <a:cubicBezTo>
                        <a:pt x="1926" y="7116"/>
                        <a:pt x="1790" y="7089"/>
                        <a:pt x="1682" y="7062"/>
                      </a:cubicBezTo>
                      <a:cubicBezTo>
                        <a:pt x="1709" y="6980"/>
                        <a:pt x="1709" y="6899"/>
                        <a:pt x="1682" y="6845"/>
                      </a:cubicBezTo>
                      <a:lnTo>
                        <a:pt x="1682" y="6628"/>
                      </a:lnTo>
                      <a:lnTo>
                        <a:pt x="1682" y="6411"/>
                      </a:lnTo>
                      <a:cubicBezTo>
                        <a:pt x="1682" y="6329"/>
                        <a:pt x="1682" y="6275"/>
                        <a:pt x="1628" y="6194"/>
                      </a:cubicBezTo>
                      <a:cubicBezTo>
                        <a:pt x="1628" y="6180"/>
                        <a:pt x="1614" y="6173"/>
                        <a:pt x="1600" y="6173"/>
                      </a:cubicBezTo>
                      <a:cubicBezTo>
                        <a:pt x="1587" y="6173"/>
                        <a:pt x="1573" y="6180"/>
                        <a:pt x="1573" y="6194"/>
                      </a:cubicBezTo>
                      <a:cubicBezTo>
                        <a:pt x="1546" y="6275"/>
                        <a:pt x="1519" y="6329"/>
                        <a:pt x="1519" y="6411"/>
                      </a:cubicBezTo>
                      <a:lnTo>
                        <a:pt x="1519" y="6628"/>
                      </a:lnTo>
                      <a:lnTo>
                        <a:pt x="1519" y="6845"/>
                      </a:lnTo>
                      <a:cubicBezTo>
                        <a:pt x="1519" y="6899"/>
                        <a:pt x="1519" y="6953"/>
                        <a:pt x="1519" y="7007"/>
                      </a:cubicBezTo>
                      <a:cubicBezTo>
                        <a:pt x="1492" y="6980"/>
                        <a:pt x="1465" y="6980"/>
                        <a:pt x="1465" y="6953"/>
                      </a:cubicBezTo>
                      <a:cubicBezTo>
                        <a:pt x="1411" y="6845"/>
                        <a:pt x="1383" y="6763"/>
                        <a:pt x="1356" y="6682"/>
                      </a:cubicBezTo>
                      <a:lnTo>
                        <a:pt x="1302" y="6302"/>
                      </a:lnTo>
                      <a:cubicBezTo>
                        <a:pt x="1194" y="5814"/>
                        <a:pt x="1139" y="5299"/>
                        <a:pt x="1004" y="4838"/>
                      </a:cubicBezTo>
                      <a:cubicBezTo>
                        <a:pt x="1031" y="4838"/>
                        <a:pt x="1031" y="4838"/>
                        <a:pt x="1058" y="4865"/>
                      </a:cubicBezTo>
                      <a:cubicBezTo>
                        <a:pt x="1058" y="4892"/>
                        <a:pt x="1112" y="4892"/>
                        <a:pt x="1139" y="4919"/>
                      </a:cubicBezTo>
                      <a:cubicBezTo>
                        <a:pt x="1158" y="4924"/>
                        <a:pt x="1177" y="4926"/>
                        <a:pt x="1197" y="4926"/>
                      </a:cubicBezTo>
                      <a:cubicBezTo>
                        <a:pt x="1292" y="4926"/>
                        <a:pt x="1393" y="4873"/>
                        <a:pt x="1438" y="4783"/>
                      </a:cubicBezTo>
                      <a:cubicBezTo>
                        <a:pt x="1492" y="4648"/>
                        <a:pt x="1492" y="4512"/>
                        <a:pt x="1492" y="4376"/>
                      </a:cubicBezTo>
                      <a:cubicBezTo>
                        <a:pt x="1492" y="4268"/>
                        <a:pt x="1546" y="4132"/>
                        <a:pt x="1628" y="4051"/>
                      </a:cubicBezTo>
                      <a:cubicBezTo>
                        <a:pt x="1655" y="4024"/>
                        <a:pt x="1682" y="3970"/>
                        <a:pt x="1709" y="3970"/>
                      </a:cubicBezTo>
                      <a:cubicBezTo>
                        <a:pt x="1763" y="3970"/>
                        <a:pt x="1817" y="4051"/>
                        <a:pt x="1845" y="4078"/>
                      </a:cubicBezTo>
                      <a:cubicBezTo>
                        <a:pt x="1872" y="4105"/>
                        <a:pt x="1926" y="4159"/>
                        <a:pt x="2007" y="4187"/>
                      </a:cubicBezTo>
                      <a:cubicBezTo>
                        <a:pt x="1980" y="4322"/>
                        <a:pt x="1980" y="4485"/>
                        <a:pt x="1980" y="4621"/>
                      </a:cubicBezTo>
                      <a:lnTo>
                        <a:pt x="1980" y="4865"/>
                      </a:lnTo>
                      <a:cubicBezTo>
                        <a:pt x="1980" y="4946"/>
                        <a:pt x="1980" y="5000"/>
                        <a:pt x="2007" y="5082"/>
                      </a:cubicBezTo>
                      <a:cubicBezTo>
                        <a:pt x="2021" y="5095"/>
                        <a:pt x="2041" y="5102"/>
                        <a:pt x="2062" y="5102"/>
                      </a:cubicBezTo>
                      <a:cubicBezTo>
                        <a:pt x="2082" y="5102"/>
                        <a:pt x="2102" y="5095"/>
                        <a:pt x="2116" y="5082"/>
                      </a:cubicBezTo>
                      <a:cubicBezTo>
                        <a:pt x="2143" y="5027"/>
                        <a:pt x="2170" y="4946"/>
                        <a:pt x="2143" y="4865"/>
                      </a:cubicBezTo>
                      <a:lnTo>
                        <a:pt x="2143" y="4621"/>
                      </a:lnTo>
                      <a:lnTo>
                        <a:pt x="2143" y="4214"/>
                      </a:lnTo>
                      <a:lnTo>
                        <a:pt x="2360" y="4214"/>
                      </a:lnTo>
                      <a:cubicBezTo>
                        <a:pt x="2360" y="4431"/>
                        <a:pt x="2333" y="4675"/>
                        <a:pt x="2360" y="4919"/>
                      </a:cubicBezTo>
                      <a:lnTo>
                        <a:pt x="2360" y="5244"/>
                      </a:lnTo>
                      <a:cubicBezTo>
                        <a:pt x="2360" y="5353"/>
                        <a:pt x="2360" y="5489"/>
                        <a:pt x="2414" y="5570"/>
                      </a:cubicBezTo>
                      <a:lnTo>
                        <a:pt x="2441" y="5570"/>
                      </a:lnTo>
                      <a:cubicBezTo>
                        <a:pt x="2495" y="5461"/>
                        <a:pt x="2523" y="5380"/>
                        <a:pt x="2495" y="5272"/>
                      </a:cubicBezTo>
                      <a:lnTo>
                        <a:pt x="2495" y="4919"/>
                      </a:lnTo>
                      <a:cubicBezTo>
                        <a:pt x="2523" y="4675"/>
                        <a:pt x="2495" y="4431"/>
                        <a:pt x="2495" y="4187"/>
                      </a:cubicBezTo>
                      <a:cubicBezTo>
                        <a:pt x="2495" y="4187"/>
                        <a:pt x="2495" y="4187"/>
                        <a:pt x="2495" y="4159"/>
                      </a:cubicBezTo>
                      <a:lnTo>
                        <a:pt x="2685" y="4159"/>
                      </a:lnTo>
                      <a:lnTo>
                        <a:pt x="2685" y="4349"/>
                      </a:lnTo>
                      <a:lnTo>
                        <a:pt x="2685" y="4485"/>
                      </a:lnTo>
                      <a:cubicBezTo>
                        <a:pt x="2685" y="4539"/>
                        <a:pt x="2685" y="4566"/>
                        <a:pt x="2685" y="4621"/>
                      </a:cubicBezTo>
                      <a:cubicBezTo>
                        <a:pt x="2685" y="4636"/>
                        <a:pt x="2703" y="4652"/>
                        <a:pt x="2724" y="4652"/>
                      </a:cubicBezTo>
                      <a:cubicBezTo>
                        <a:pt x="2739" y="4652"/>
                        <a:pt x="2755" y="4644"/>
                        <a:pt x="2767" y="4621"/>
                      </a:cubicBezTo>
                      <a:cubicBezTo>
                        <a:pt x="2794" y="4566"/>
                        <a:pt x="2794" y="4539"/>
                        <a:pt x="2794" y="4485"/>
                      </a:cubicBezTo>
                      <a:lnTo>
                        <a:pt x="2794" y="4349"/>
                      </a:lnTo>
                      <a:cubicBezTo>
                        <a:pt x="2794" y="4268"/>
                        <a:pt x="2794" y="4187"/>
                        <a:pt x="2767" y="4132"/>
                      </a:cubicBezTo>
                      <a:lnTo>
                        <a:pt x="3065" y="4078"/>
                      </a:lnTo>
                      <a:lnTo>
                        <a:pt x="3553" y="3997"/>
                      </a:lnTo>
                      <a:lnTo>
                        <a:pt x="3770" y="3942"/>
                      </a:lnTo>
                      <a:lnTo>
                        <a:pt x="3960" y="3942"/>
                      </a:lnTo>
                      <a:cubicBezTo>
                        <a:pt x="3987" y="3997"/>
                        <a:pt x="4014" y="4051"/>
                        <a:pt x="4014" y="4105"/>
                      </a:cubicBezTo>
                      <a:cubicBezTo>
                        <a:pt x="4042" y="4159"/>
                        <a:pt x="4069" y="4241"/>
                        <a:pt x="4096" y="4295"/>
                      </a:cubicBezTo>
                      <a:cubicBezTo>
                        <a:pt x="4143" y="4389"/>
                        <a:pt x="4251" y="4463"/>
                        <a:pt x="4368" y="4463"/>
                      </a:cubicBezTo>
                      <a:cubicBezTo>
                        <a:pt x="4386" y="4463"/>
                        <a:pt x="4403" y="4461"/>
                        <a:pt x="4421" y="4458"/>
                      </a:cubicBezTo>
                      <a:cubicBezTo>
                        <a:pt x="4557" y="4431"/>
                        <a:pt x="4584" y="4268"/>
                        <a:pt x="4611" y="4132"/>
                      </a:cubicBezTo>
                      <a:cubicBezTo>
                        <a:pt x="4638" y="3997"/>
                        <a:pt x="4638" y="3861"/>
                        <a:pt x="4665" y="3725"/>
                      </a:cubicBezTo>
                      <a:cubicBezTo>
                        <a:pt x="4677" y="3724"/>
                        <a:pt x="4687" y="3723"/>
                        <a:pt x="4698" y="3723"/>
                      </a:cubicBezTo>
                      <a:close/>
                      <a:moveTo>
                        <a:pt x="5338" y="1"/>
                      </a:moveTo>
                      <a:cubicBezTo>
                        <a:pt x="5044" y="1"/>
                        <a:pt x="4752" y="526"/>
                        <a:pt x="4665" y="742"/>
                      </a:cubicBezTo>
                      <a:cubicBezTo>
                        <a:pt x="4584" y="877"/>
                        <a:pt x="4557" y="1013"/>
                        <a:pt x="4530" y="1149"/>
                      </a:cubicBezTo>
                      <a:cubicBezTo>
                        <a:pt x="4448" y="1067"/>
                        <a:pt x="4340" y="1013"/>
                        <a:pt x="4259" y="986"/>
                      </a:cubicBezTo>
                      <a:cubicBezTo>
                        <a:pt x="4244" y="981"/>
                        <a:pt x="4230" y="979"/>
                        <a:pt x="4217" y="979"/>
                      </a:cubicBezTo>
                      <a:cubicBezTo>
                        <a:pt x="4159" y="979"/>
                        <a:pt x="4123" y="1023"/>
                        <a:pt x="4123" y="1067"/>
                      </a:cubicBezTo>
                      <a:cubicBezTo>
                        <a:pt x="4096" y="1284"/>
                        <a:pt x="4096" y="1528"/>
                        <a:pt x="4123" y="1745"/>
                      </a:cubicBezTo>
                      <a:cubicBezTo>
                        <a:pt x="3770" y="1773"/>
                        <a:pt x="3418" y="1800"/>
                        <a:pt x="3038" y="1827"/>
                      </a:cubicBezTo>
                      <a:cubicBezTo>
                        <a:pt x="2658" y="1881"/>
                        <a:pt x="2279" y="1935"/>
                        <a:pt x="1899" y="2017"/>
                      </a:cubicBezTo>
                      <a:cubicBezTo>
                        <a:pt x="1926" y="1800"/>
                        <a:pt x="1926" y="1610"/>
                        <a:pt x="1899" y="1393"/>
                      </a:cubicBezTo>
                      <a:cubicBezTo>
                        <a:pt x="1876" y="1280"/>
                        <a:pt x="1778" y="1129"/>
                        <a:pt x="1636" y="1129"/>
                      </a:cubicBezTo>
                      <a:cubicBezTo>
                        <a:pt x="1608" y="1129"/>
                        <a:pt x="1578" y="1135"/>
                        <a:pt x="1546" y="1149"/>
                      </a:cubicBezTo>
                      <a:cubicBezTo>
                        <a:pt x="1492" y="1203"/>
                        <a:pt x="1438" y="1257"/>
                        <a:pt x="1383" y="1339"/>
                      </a:cubicBezTo>
                      <a:cubicBezTo>
                        <a:pt x="1329" y="1420"/>
                        <a:pt x="1302" y="1501"/>
                        <a:pt x="1275" y="1583"/>
                      </a:cubicBezTo>
                      <a:cubicBezTo>
                        <a:pt x="1248" y="1637"/>
                        <a:pt x="1221" y="1718"/>
                        <a:pt x="1221" y="1800"/>
                      </a:cubicBezTo>
                      <a:cubicBezTo>
                        <a:pt x="1194" y="1773"/>
                        <a:pt x="1139" y="1745"/>
                        <a:pt x="1112" y="1718"/>
                      </a:cubicBezTo>
                      <a:cubicBezTo>
                        <a:pt x="1059" y="1686"/>
                        <a:pt x="1005" y="1671"/>
                        <a:pt x="953" y="1671"/>
                      </a:cubicBezTo>
                      <a:cubicBezTo>
                        <a:pt x="874" y="1671"/>
                        <a:pt x="798" y="1707"/>
                        <a:pt x="732" y="1773"/>
                      </a:cubicBezTo>
                      <a:cubicBezTo>
                        <a:pt x="651" y="1908"/>
                        <a:pt x="705" y="2125"/>
                        <a:pt x="732" y="2234"/>
                      </a:cubicBezTo>
                      <a:cubicBezTo>
                        <a:pt x="787" y="2342"/>
                        <a:pt x="841" y="2451"/>
                        <a:pt x="895" y="2559"/>
                      </a:cubicBezTo>
                      <a:lnTo>
                        <a:pt x="543" y="2559"/>
                      </a:lnTo>
                      <a:cubicBezTo>
                        <a:pt x="407" y="2613"/>
                        <a:pt x="271" y="2695"/>
                        <a:pt x="190" y="2830"/>
                      </a:cubicBezTo>
                      <a:cubicBezTo>
                        <a:pt x="54" y="3047"/>
                        <a:pt x="0" y="3319"/>
                        <a:pt x="54" y="3590"/>
                      </a:cubicBezTo>
                      <a:cubicBezTo>
                        <a:pt x="27" y="3590"/>
                        <a:pt x="27" y="3590"/>
                        <a:pt x="27" y="3617"/>
                      </a:cubicBezTo>
                      <a:cubicBezTo>
                        <a:pt x="0" y="3915"/>
                        <a:pt x="0" y="4241"/>
                        <a:pt x="54" y="4539"/>
                      </a:cubicBezTo>
                      <a:cubicBezTo>
                        <a:pt x="81" y="4783"/>
                        <a:pt x="136" y="5109"/>
                        <a:pt x="380" y="5217"/>
                      </a:cubicBezTo>
                      <a:cubicBezTo>
                        <a:pt x="418" y="5237"/>
                        <a:pt x="460" y="5246"/>
                        <a:pt x="503" y="5246"/>
                      </a:cubicBezTo>
                      <a:cubicBezTo>
                        <a:pt x="581" y="5246"/>
                        <a:pt x="662" y="5216"/>
                        <a:pt x="732" y="5163"/>
                      </a:cubicBezTo>
                      <a:cubicBezTo>
                        <a:pt x="787" y="5082"/>
                        <a:pt x="841" y="5000"/>
                        <a:pt x="895" y="4892"/>
                      </a:cubicBezTo>
                      <a:cubicBezTo>
                        <a:pt x="949" y="5326"/>
                        <a:pt x="1031" y="5733"/>
                        <a:pt x="1112" y="6140"/>
                      </a:cubicBezTo>
                      <a:cubicBezTo>
                        <a:pt x="1139" y="6356"/>
                        <a:pt x="1194" y="6573"/>
                        <a:pt x="1221" y="6790"/>
                      </a:cubicBezTo>
                      <a:cubicBezTo>
                        <a:pt x="1248" y="6980"/>
                        <a:pt x="1356" y="7143"/>
                        <a:pt x="1519" y="7224"/>
                      </a:cubicBezTo>
                      <a:cubicBezTo>
                        <a:pt x="1709" y="7279"/>
                        <a:pt x="1899" y="7333"/>
                        <a:pt x="2089" y="7333"/>
                      </a:cubicBezTo>
                      <a:lnTo>
                        <a:pt x="2767" y="7469"/>
                      </a:lnTo>
                      <a:cubicBezTo>
                        <a:pt x="2957" y="7496"/>
                        <a:pt x="3146" y="7496"/>
                        <a:pt x="3228" y="7686"/>
                      </a:cubicBezTo>
                      <a:cubicBezTo>
                        <a:pt x="3282" y="7767"/>
                        <a:pt x="3282" y="7848"/>
                        <a:pt x="3309" y="7957"/>
                      </a:cubicBezTo>
                      <a:cubicBezTo>
                        <a:pt x="3336" y="8065"/>
                        <a:pt x="3363" y="8174"/>
                        <a:pt x="3391" y="8282"/>
                      </a:cubicBezTo>
                      <a:cubicBezTo>
                        <a:pt x="3472" y="8716"/>
                        <a:pt x="3553" y="9150"/>
                        <a:pt x="3580" y="9584"/>
                      </a:cubicBezTo>
                      <a:cubicBezTo>
                        <a:pt x="3580" y="10018"/>
                        <a:pt x="3662" y="10425"/>
                        <a:pt x="3770" y="10832"/>
                      </a:cubicBezTo>
                      <a:cubicBezTo>
                        <a:pt x="3879" y="11157"/>
                        <a:pt x="4150" y="11429"/>
                        <a:pt x="4476" y="11537"/>
                      </a:cubicBezTo>
                      <a:cubicBezTo>
                        <a:pt x="4720" y="11619"/>
                        <a:pt x="5099" y="11564"/>
                        <a:pt x="5262" y="11808"/>
                      </a:cubicBezTo>
                      <a:cubicBezTo>
                        <a:pt x="5262" y="11917"/>
                        <a:pt x="5289" y="12025"/>
                        <a:pt x="5289" y="12161"/>
                      </a:cubicBezTo>
                      <a:cubicBezTo>
                        <a:pt x="5316" y="12269"/>
                        <a:pt x="5344" y="12432"/>
                        <a:pt x="5344" y="12568"/>
                      </a:cubicBezTo>
                      <a:cubicBezTo>
                        <a:pt x="5398" y="12839"/>
                        <a:pt x="5425" y="13110"/>
                        <a:pt x="5452" y="13409"/>
                      </a:cubicBezTo>
                      <a:lnTo>
                        <a:pt x="5560" y="14250"/>
                      </a:lnTo>
                      <a:cubicBezTo>
                        <a:pt x="5560" y="14358"/>
                        <a:pt x="5588" y="14467"/>
                        <a:pt x="5615" y="14575"/>
                      </a:cubicBezTo>
                      <a:cubicBezTo>
                        <a:pt x="5642" y="14656"/>
                        <a:pt x="5669" y="14738"/>
                        <a:pt x="5696" y="14819"/>
                      </a:cubicBezTo>
                      <a:cubicBezTo>
                        <a:pt x="5669" y="14846"/>
                        <a:pt x="5696" y="14901"/>
                        <a:pt x="5750" y="14928"/>
                      </a:cubicBezTo>
                      <a:lnTo>
                        <a:pt x="5777" y="14928"/>
                      </a:lnTo>
                      <a:cubicBezTo>
                        <a:pt x="5791" y="14941"/>
                        <a:pt x="5811" y="14948"/>
                        <a:pt x="5835" y="14948"/>
                      </a:cubicBezTo>
                      <a:cubicBezTo>
                        <a:pt x="5859" y="14948"/>
                        <a:pt x="5886" y="14941"/>
                        <a:pt x="5913" y="14928"/>
                      </a:cubicBezTo>
                      <a:cubicBezTo>
                        <a:pt x="6027" y="14952"/>
                        <a:pt x="6141" y="14964"/>
                        <a:pt x="6254" y="14964"/>
                      </a:cubicBezTo>
                      <a:cubicBezTo>
                        <a:pt x="6518" y="14964"/>
                        <a:pt x="6778" y="14898"/>
                        <a:pt x="7025" y="14765"/>
                      </a:cubicBezTo>
                      <a:cubicBezTo>
                        <a:pt x="7215" y="14629"/>
                        <a:pt x="7351" y="14412"/>
                        <a:pt x="7432" y="14195"/>
                      </a:cubicBezTo>
                      <a:cubicBezTo>
                        <a:pt x="7513" y="13924"/>
                        <a:pt x="7595" y="13680"/>
                        <a:pt x="7649" y="13409"/>
                      </a:cubicBezTo>
                      <a:cubicBezTo>
                        <a:pt x="7785" y="12839"/>
                        <a:pt x="7866" y="12297"/>
                        <a:pt x="7893" y="11727"/>
                      </a:cubicBezTo>
                      <a:lnTo>
                        <a:pt x="7893" y="11320"/>
                      </a:lnTo>
                      <a:cubicBezTo>
                        <a:pt x="7866" y="11185"/>
                        <a:pt x="7893" y="11076"/>
                        <a:pt x="7947" y="10968"/>
                      </a:cubicBezTo>
                      <a:cubicBezTo>
                        <a:pt x="8110" y="10832"/>
                        <a:pt x="8300" y="10723"/>
                        <a:pt x="8490" y="10696"/>
                      </a:cubicBezTo>
                      <a:cubicBezTo>
                        <a:pt x="8897" y="10642"/>
                        <a:pt x="9304" y="10561"/>
                        <a:pt x="9710" y="10479"/>
                      </a:cubicBezTo>
                      <a:cubicBezTo>
                        <a:pt x="9900" y="10398"/>
                        <a:pt x="10090" y="10262"/>
                        <a:pt x="10199" y="10072"/>
                      </a:cubicBezTo>
                      <a:cubicBezTo>
                        <a:pt x="10334" y="9883"/>
                        <a:pt x="10416" y="9666"/>
                        <a:pt x="10443" y="9449"/>
                      </a:cubicBezTo>
                      <a:cubicBezTo>
                        <a:pt x="10497" y="9042"/>
                        <a:pt x="10470" y="8608"/>
                        <a:pt x="10714" y="8228"/>
                      </a:cubicBezTo>
                      <a:cubicBezTo>
                        <a:pt x="10823" y="8092"/>
                        <a:pt x="10985" y="7984"/>
                        <a:pt x="11175" y="7957"/>
                      </a:cubicBezTo>
                      <a:cubicBezTo>
                        <a:pt x="11365" y="7957"/>
                        <a:pt x="11582" y="7930"/>
                        <a:pt x="11772" y="7848"/>
                      </a:cubicBezTo>
                      <a:cubicBezTo>
                        <a:pt x="11989" y="7740"/>
                        <a:pt x="12097" y="7523"/>
                        <a:pt x="12070" y="7279"/>
                      </a:cubicBezTo>
                      <a:cubicBezTo>
                        <a:pt x="12070" y="7007"/>
                        <a:pt x="12097" y="6709"/>
                        <a:pt x="12097" y="6411"/>
                      </a:cubicBezTo>
                      <a:lnTo>
                        <a:pt x="12097" y="5814"/>
                      </a:lnTo>
                      <a:cubicBezTo>
                        <a:pt x="12146" y="5838"/>
                        <a:pt x="12200" y="5852"/>
                        <a:pt x="12253" y="5852"/>
                      </a:cubicBezTo>
                      <a:cubicBezTo>
                        <a:pt x="12317" y="5852"/>
                        <a:pt x="12378" y="5832"/>
                        <a:pt x="12423" y="5787"/>
                      </a:cubicBezTo>
                      <a:cubicBezTo>
                        <a:pt x="12694" y="5570"/>
                        <a:pt x="12640" y="5190"/>
                        <a:pt x="12640" y="4865"/>
                      </a:cubicBezTo>
                      <a:cubicBezTo>
                        <a:pt x="12640" y="4702"/>
                        <a:pt x="12667" y="4512"/>
                        <a:pt x="12721" y="4349"/>
                      </a:cubicBezTo>
                      <a:cubicBezTo>
                        <a:pt x="12721" y="4322"/>
                        <a:pt x="12748" y="4268"/>
                        <a:pt x="12748" y="4241"/>
                      </a:cubicBezTo>
                      <a:cubicBezTo>
                        <a:pt x="12775" y="4187"/>
                        <a:pt x="12775" y="4159"/>
                        <a:pt x="12803" y="4105"/>
                      </a:cubicBezTo>
                      <a:lnTo>
                        <a:pt x="12884" y="4105"/>
                      </a:lnTo>
                      <a:cubicBezTo>
                        <a:pt x="12911" y="4105"/>
                        <a:pt x="12965" y="4105"/>
                        <a:pt x="12992" y="4078"/>
                      </a:cubicBezTo>
                      <a:cubicBezTo>
                        <a:pt x="13128" y="3997"/>
                        <a:pt x="13128" y="3834"/>
                        <a:pt x="13155" y="3698"/>
                      </a:cubicBezTo>
                      <a:cubicBezTo>
                        <a:pt x="13182" y="3508"/>
                        <a:pt x="13209" y="3319"/>
                        <a:pt x="13209" y="3129"/>
                      </a:cubicBezTo>
                      <a:cubicBezTo>
                        <a:pt x="13237" y="2939"/>
                        <a:pt x="13209" y="2722"/>
                        <a:pt x="13128" y="2559"/>
                      </a:cubicBezTo>
                      <a:cubicBezTo>
                        <a:pt x="13074" y="2478"/>
                        <a:pt x="13020" y="2424"/>
                        <a:pt x="12938" y="2424"/>
                      </a:cubicBezTo>
                      <a:cubicBezTo>
                        <a:pt x="13101" y="2261"/>
                        <a:pt x="13155" y="2044"/>
                        <a:pt x="13128" y="1854"/>
                      </a:cubicBezTo>
                      <a:cubicBezTo>
                        <a:pt x="13088" y="1735"/>
                        <a:pt x="12990" y="1659"/>
                        <a:pt x="12877" y="1659"/>
                      </a:cubicBezTo>
                      <a:cubicBezTo>
                        <a:pt x="12836" y="1659"/>
                        <a:pt x="12792" y="1669"/>
                        <a:pt x="12748" y="1691"/>
                      </a:cubicBezTo>
                      <a:cubicBezTo>
                        <a:pt x="12694" y="1718"/>
                        <a:pt x="12640" y="1745"/>
                        <a:pt x="12586" y="1800"/>
                      </a:cubicBezTo>
                      <a:lnTo>
                        <a:pt x="12586" y="1366"/>
                      </a:lnTo>
                      <a:cubicBezTo>
                        <a:pt x="12586" y="1230"/>
                        <a:pt x="12558" y="905"/>
                        <a:pt x="12314" y="877"/>
                      </a:cubicBezTo>
                      <a:cubicBezTo>
                        <a:pt x="12304" y="876"/>
                        <a:pt x="12294" y="876"/>
                        <a:pt x="12285" y="876"/>
                      </a:cubicBezTo>
                      <a:cubicBezTo>
                        <a:pt x="12090" y="876"/>
                        <a:pt x="12013" y="1129"/>
                        <a:pt x="11962" y="1284"/>
                      </a:cubicBezTo>
                      <a:cubicBezTo>
                        <a:pt x="11935" y="1284"/>
                        <a:pt x="11935" y="1311"/>
                        <a:pt x="11935" y="1311"/>
                      </a:cubicBezTo>
                      <a:cubicBezTo>
                        <a:pt x="11907" y="1230"/>
                        <a:pt x="11907" y="1122"/>
                        <a:pt x="11880" y="1040"/>
                      </a:cubicBezTo>
                      <a:cubicBezTo>
                        <a:pt x="11826" y="796"/>
                        <a:pt x="11745" y="606"/>
                        <a:pt x="11582" y="416"/>
                      </a:cubicBezTo>
                      <a:cubicBezTo>
                        <a:pt x="11514" y="349"/>
                        <a:pt x="11426" y="315"/>
                        <a:pt x="11334" y="315"/>
                      </a:cubicBezTo>
                      <a:cubicBezTo>
                        <a:pt x="11243" y="315"/>
                        <a:pt x="11148" y="349"/>
                        <a:pt x="11067" y="416"/>
                      </a:cubicBezTo>
                      <a:cubicBezTo>
                        <a:pt x="10958" y="552"/>
                        <a:pt x="10904" y="742"/>
                        <a:pt x="10958" y="905"/>
                      </a:cubicBezTo>
                      <a:cubicBezTo>
                        <a:pt x="10985" y="1094"/>
                        <a:pt x="11040" y="1257"/>
                        <a:pt x="11121" y="1393"/>
                      </a:cubicBezTo>
                      <a:cubicBezTo>
                        <a:pt x="10931" y="1339"/>
                        <a:pt x="10741" y="1284"/>
                        <a:pt x="10551" y="1257"/>
                      </a:cubicBezTo>
                      <a:cubicBezTo>
                        <a:pt x="10402" y="1244"/>
                        <a:pt x="10260" y="1237"/>
                        <a:pt x="10117" y="1237"/>
                      </a:cubicBezTo>
                      <a:cubicBezTo>
                        <a:pt x="9975" y="1237"/>
                        <a:pt x="9833" y="1244"/>
                        <a:pt x="9683" y="1257"/>
                      </a:cubicBezTo>
                      <a:cubicBezTo>
                        <a:pt x="9195" y="1257"/>
                        <a:pt x="8680" y="1284"/>
                        <a:pt x="8192" y="1311"/>
                      </a:cubicBezTo>
                      <a:lnTo>
                        <a:pt x="8273" y="1257"/>
                      </a:lnTo>
                      <a:cubicBezTo>
                        <a:pt x="8408" y="1176"/>
                        <a:pt x="8517" y="1013"/>
                        <a:pt x="8408" y="850"/>
                      </a:cubicBezTo>
                      <a:cubicBezTo>
                        <a:pt x="8360" y="770"/>
                        <a:pt x="8274" y="747"/>
                        <a:pt x="8184" y="747"/>
                      </a:cubicBezTo>
                      <a:cubicBezTo>
                        <a:pt x="8121" y="747"/>
                        <a:pt x="8057" y="758"/>
                        <a:pt x="8002" y="769"/>
                      </a:cubicBezTo>
                      <a:cubicBezTo>
                        <a:pt x="7866" y="823"/>
                        <a:pt x="7758" y="877"/>
                        <a:pt x="7649" y="932"/>
                      </a:cubicBezTo>
                      <a:cubicBezTo>
                        <a:pt x="7676" y="877"/>
                        <a:pt x="7703" y="796"/>
                        <a:pt x="7703" y="742"/>
                      </a:cubicBezTo>
                      <a:cubicBezTo>
                        <a:pt x="7730" y="552"/>
                        <a:pt x="7758" y="199"/>
                        <a:pt x="7459" y="172"/>
                      </a:cubicBezTo>
                      <a:cubicBezTo>
                        <a:pt x="7242" y="172"/>
                        <a:pt x="7052" y="389"/>
                        <a:pt x="6944" y="552"/>
                      </a:cubicBezTo>
                      <a:lnTo>
                        <a:pt x="6890" y="606"/>
                      </a:lnTo>
                      <a:cubicBezTo>
                        <a:pt x="6862" y="498"/>
                        <a:pt x="6835" y="389"/>
                        <a:pt x="6781" y="281"/>
                      </a:cubicBezTo>
                      <a:cubicBezTo>
                        <a:pt x="6768" y="254"/>
                        <a:pt x="6740" y="240"/>
                        <a:pt x="6710" y="240"/>
                      </a:cubicBezTo>
                      <a:cubicBezTo>
                        <a:pt x="6679" y="240"/>
                        <a:pt x="6645" y="254"/>
                        <a:pt x="6618" y="281"/>
                      </a:cubicBezTo>
                      <a:cubicBezTo>
                        <a:pt x="6401" y="606"/>
                        <a:pt x="6293" y="986"/>
                        <a:pt x="6374" y="1366"/>
                      </a:cubicBezTo>
                      <a:cubicBezTo>
                        <a:pt x="6157" y="1366"/>
                        <a:pt x="5967" y="1339"/>
                        <a:pt x="5750" y="1284"/>
                      </a:cubicBezTo>
                      <a:cubicBezTo>
                        <a:pt x="5642" y="1284"/>
                        <a:pt x="5533" y="1284"/>
                        <a:pt x="5452" y="1311"/>
                      </a:cubicBezTo>
                      <a:cubicBezTo>
                        <a:pt x="5506" y="1149"/>
                        <a:pt x="5533" y="986"/>
                        <a:pt x="5588" y="823"/>
                      </a:cubicBezTo>
                      <a:cubicBezTo>
                        <a:pt x="5642" y="606"/>
                        <a:pt x="5723" y="308"/>
                        <a:pt x="5560" y="118"/>
                      </a:cubicBezTo>
                      <a:cubicBezTo>
                        <a:pt x="5489" y="35"/>
                        <a:pt x="5413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31"/>
                <p:cNvSpPr/>
                <p:nvPr/>
              </p:nvSpPr>
              <p:spPr>
                <a:xfrm>
                  <a:off x="3872700" y="3324000"/>
                  <a:ext cx="320775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1" h="3868" extrusionOk="0">
                      <a:moveTo>
                        <a:pt x="12749" y="1"/>
                      </a:moveTo>
                      <a:cubicBezTo>
                        <a:pt x="12722" y="1"/>
                        <a:pt x="12668" y="28"/>
                        <a:pt x="12641" y="55"/>
                      </a:cubicBezTo>
                      <a:cubicBezTo>
                        <a:pt x="12559" y="109"/>
                        <a:pt x="12478" y="191"/>
                        <a:pt x="12397" y="299"/>
                      </a:cubicBezTo>
                      <a:cubicBezTo>
                        <a:pt x="12369" y="353"/>
                        <a:pt x="12342" y="353"/>
                        <a:pt x="12288" y="353"/>
                      </a:cubicBezTo>
                      <a:cubicBezTo>
                        <a:pt x="12234" y="435"/>
                        <a:pt x="12180" y="489"/>
                        <a:pt x="12125" y="570"/>
                      </a:cubicBezTo>
                      <a:cubicBezTo>
                        <a:pt x="11881" y="814"/>
                        <a:pt x="11583" y="977"/>
                        <a:pt x="11257" y="1059"/>
                      </a:cubicBezTo>
                      <a:cubicBezTo>
                        <a:pt x="9949" y="1495"/>
                        <a:pt x="8590" y="1588"/>
                        <a:pt x="7217" y="1588"/>
                      </a:cubicBezTo>
                      <a:cubicBezTo>
                        <a:pt x="6193" y="1588"/>
                        <a:pt x="5162" y="1536"/>
                        <a:pt x="4139" y="1536"/>
                      </a:cubicBezTo>
                      <a:cubicBezTo>
                        <a:pt x="3889" y="1536"/>
                        <a:pt x="3640" y="1539"/>
                        <a:pt x="3391" y="1547"/>
                      </a:cubicBezTo>
                      <a:cubicBezTo>
                        <a:pt x="3134" y="1574"/>
                        <a:pt x="2869" y="1587"/>
                        <a:pt x="2601" y="1587"/>
                      </a:cubicBezTo>
                      <a:cubicBezTo>
                        <a:pt x="2334" y="1587"/>
                        <a:pt x="2062" y="1574"/>
                        <a:pt x="1791" y="1547"/>
                      </a:cubicBezTo>
                      <a:cubicBezTo>
                        <a:pt x="1222" y="1493"/>
                        <a:pt x="679" y="1303"/>
                        <a:pt x="109" y="1221"/>
                      </a:cubicBezTo>
                      <a:cubicBezTo>
                        <a:pt x="28" y="1465"/>
                        <a:pt x="1" y="1737"/>
                        <a:pt x="55" y="2008"/>
                      </a:cubicBezTo>
                      <a:cubicBezTo>
                        <a:pt x="55" y="2035"/>
                        <a:pt x="28" y="2089"/>
                        <a:pt x="1" y="2089"/>
                      </a:cubicBezTo>
                      <a:lnTo>
                        <a:pt x="1" y="2306"/>
                      </a:lnTo>
                      <a:cubicBezTo>
                        <a:pt x="1" y="2469"/>
                        <a:pt x="28" y="2632"/>
                        <a:pt x="55" y="2794"/>
                      </a:cubicBezTo>
                      <a:cubicBezTo>
                        <a:pt x="82" y="2930"/>
                        <a:pt x="109" y="3066"/>
                        <a:pt x="191" y="3174"/>
                      </a:cubicBezTo>
                      <a:cubicBezTo>
                        <a:pt x="231" y="3214"/>
                        <a:pt x="270" y="3239"/>
                        <a:pt x="310" y="3239"/>
                      </a:cubicBezTo>
                      <a:cubicBezTo>
                        <a:pt x="325" y="3239"/>
                        <a:pt x="339" y="3236"/>
                        <a:pt x="354" y="3228"/>
                      </a:cubicBezTo>
                      <a:cubicBezTo>
                        <a:pt x="408" y="3228"/>
                        <a:pt x="435" y="3174"/>
                        <a:pt x="462" y="3120"/>
                      </a:cubicBezTo>
                      <a:cubicBezTo>
                        <a:pt x="516" y="3011"/>
                        <a:pt x="571" y="2930"/>
                        <a:pt x="652" y="2849"/>
                      </a:cubicBezTo>
                      <a:cubicBezTo>
                        <a:pt x="706" y="2822"/>
                        <a:pt x="760" y="2808"/>
                        <a:pt x="815" y="2808"/>
                      </a:cubicBezTo>
                      <a:cubicBezTo>
                        <a:pt x="869" y="2808"/>
                        <a:pt x="923" y="2822"/>
                        <a:pt x="977" y="2849"/>
                      </a:cubicBezTo>
                      <a:cubicBezTo>
                        <a:pt x="999" y="2871"/>
                        <a:pt x="1021" y="2910"/>
                        <a:pt x="1043" y="2910"/>
                      </a:cubicBezTo>
                      <a:cubicBezTo>
                        <a:pt x="1048" y="2910"/>
                        <a:pt x="1054" y="2908"/>
                        <a:pt x="1059" y="2903"/>
                      </a:cubicBezTo>
                      <a:cubicBezTo>
                        <a:pt x="1113" y="2876"/>
                        <a:pt x="1140" y="2822"/>
                        <a:pt x="1140" y="2767"/>
                      </a:cubicBezTo>
                      <a:cubicBezTo>
                        <a:pt x="1140" y="2632"/>
                        <a:pt x="1140" y="2523"/>
                        <a:pt x="1167" y="2388"/>
                      </a:cubicBezTo>
                      <a:cubicBezTo>
                        <a:pt x="1217" y="2237"/>
                        <a:pt x="1360" y="1948"/>
                        <a:pt x="1575" y="1948"/>
                      </a:cubicBezTo>
                      <a:cubicBezTo>
                        <a:pt x="1592" y="1948"/>
                        <a:pt x="1610" y="1950"/>
                        <a:pt x="1628" y="1954"/>
                      </a:cubicBezTo>
                      <a:cubicBezTo>
                        <a:pt x="1737" y="1981"/>
                        <a:pt x="1791" y="2089"/>
                        <a:pt x="1873" y="2143"/>
                      </a:cubicBezTo>
                      <a:cubicBezTo>
                        <a:pt x="1936" y="2175"/>
                        <a:pt x="2000" y="2188"/>
                        <a:pt x="2063" y="2188"/>
                      </a:cubicBezTo>
                      <a:cubicBezTo>
                        <a:pt x="2108" y="2188"/>
                        <a:pt x="2153" y="2182"/>
                        <a:pt x="2198" y="2171"/>
                      </a:cubicBezTo>
                      <a:cubicBezTo>
                        <a:pt x="2496" y="2143"/>
                        <a:pt x="2795" y="2089"/>
                        <a:pt x="3093" y="2035"/>
                      </a:cubicBezTo>
                      <a:lnTo>
                        <a:pt x="3527" y="1954"/>
                      </a:lnTo>
                      <a:cubicBezTo>
                        <a:pt x="3581" y="1940"/>
                        <a:pt x="3642" y="1933"/>
                        <a:pt x="3703" y="1933"/>
                      </a:cubicBezTo>
                      <a:cubicBezTo>
                        <a:pt x="3764" y="1933"/>
                        <a:pt x="3825" y="1940"/>
                        <a:pt x="3880" y="1954"/>
                      </a:cubicBezTo>
                      <a:cubicBezTo>
                        <a:pt x="3988" y="2008"/>
                        <a:pt x="4042" y="2116"/>
                        <a:pt x="4070" y="2225"/>
                      </a:cubicBezTo>
                      <a:cubicBezTo>
                        <a:pt x="4070" y="2279"/>
                        <a:pt x="4097" y="2333"/>
                        <a:pt x="4124" y="2388"/>
                      </a:cubicBezTo>
                      <a:cubicBezTo>
                        <a:pt x="4124" y="2415"/>
                        <a:pt x="4124" y="2469"/>
                        <a:pt x="4205" y="2469"/>
                      </a:cubicBezTo>
                      <a:cubicBezTo>
                        <a:pt x="4259" y="2469"/>
                        <a:pt x="4287" y="2198"/>
                        <a:pt x="4287" y="2171"/>
                      </a:cubicBezTo>
                      <a:cubicBezTo>
                        <a:pt x="4314" y="2008"/>
                        <a:pt x="4341" y="1872"/>
                        <a:pt x="4341" y="1709"/>
                      </a:cubicBezTo>
                      <a:cubicBezTo>
                        <a:pt x="4351" y="1668"/>
                        <a:pt x="4393" y="1650"/>
                        <a:pt x="4438" y="1650"/>
                      </a:cubicBezTo>
                      <a:cubicBezTo>
                        <a:pt x="4511" y="1650"/>
                        <a:pt x="4591" y="1697"/>
                        <a:pt x="4558" y="1764"/>
                      </a:cubicBezTo>
                      <a:lnTo>
                        <a:pt x="4558" y="1818"/>
                      </a:lnTo>
                      <a:cubicBezTo>
                        <a:pt x="4591" y="1807"/>
                        <a:pt x="4624" y="1801"/>
                        <a:pt x="4657" y="1801"/>
                      </a:cubicBezTo>
                      <a:cubicBezTo>
                        <a:pt x="4782" y="1801"/>
                        <a:pt x="4894" y="1884"/>
                        <a:pt x="4938" y="2035"/>
                      </a:cubicBezTo>
                      <a:cubicBezTo>
                        <a:pt x="5046" y="2198"/>
                        <a:pt x="5019" y="2415"/>
                        <a:pt x="5100" y="2632"/>
                      </a:cubicBezTo>
                      <a:cubicBezTo>
                        <a:pt x="5127" y="2713"/>
                        <a:pt x="5182" y="2794"/>
                        <a:pt x="5209" y="2876"/>
                      </a:cubicBezTo>
                      <a:cubicBezTo>
                        <a:pt x="5263" y="2930"/>
                        <a:pt x="5317" y="3039"/>
                        <a:pt x="5371" y="3039"/>
                      </a:cubicBezTo>
                      <a:cubicBezTo>
                        <a:pt x="5534" y="3039"/>
                        <a:pt x="5534" y="2713"/>
                        <a:pt x="5561" y="2605"/>
                      </a:cubicBezTo>
                      <a:cubicBezTo>
                        <a:pt x="5588" y="2523"/>
                        <a:pt x="5616" y="2442"/>
                        <a:pt x="5670" y="2360"/>
                      </a:cubicBezTo>
                      <a:cubicBezTo>
                        <a:pt x="5697" y="2279"/>
                        <a:pt x="5778" y="2198"/>
                        <a:pt x="5860" y="2171"/>
                      </a:cubicBezTo>
                      <a:cubicBezTo>
                        <a:pt x="5885" y="2161"/>
                        <a:pt x="5908" y="2157"/>
                        <a:pt x="5928" y="2157"/>
                      </a:cubicBezTo>
                      <a:cubicBezTo>
                        <a:pt x="6083" y="2157"/>
                        <a:pt x="6104" y="2403"/>
                        <a:pt x="6104" y="2523"/>
                      </a:cubicBezTo>
                      <a:cubicBezTo>
                        <a:pt x="6104" y="2713"/>
                        <a:pt x="6131" y="2930"/>
                        <a:pt x="6212" y="3120"/>
                      </a:cubicBezTo>
                      <a:cubicBezTo>
                        <a:pt x="6239" y="3201"/>
                        <a:pt x="6267" y="3256"/>
                        <a:pt x="6321" y="3337"/>
                      </a:cubicBezTo>
                      <a:cubicBezTo>
                        <a:pt x="6348" y="3364"/>
                        <a:pt x="6375" y="3391"/>
                        <a:pt x="6402" y="3391"/>
                      </a:cubicBezTo>
                      <a:cubicBezTo>
                        <a:pt x="6429" y="3418"/>
                        <a:pt x="6443" y="3432"/>
                        <a:pt x="6450" y="3432"/>
                      </a:cubicBezTo>
                      <a:cubicBezTo>
                        <a:pt x="6456" y="3432"/>
                        <a:pt x="6456" y="3418"/>
                        <a:pt x="6456" y="3391"/>
                      </a:cubicBezTo>
                      <a:cubicBezTo>
                        <a:pt x="6484" y="3310"/>
                        <a:pt x="6511" y="3201"/>
                        <a:pt x="6511" y="3120"/>
                      </a:cubicBezTo>
                      <a:cubicBezTo>
                        <a:pt x="6538" y="3011"/>
                        <a:pt x="6538" y="2930"/>
                        <a:pt x="6538" y="2822"/>
                      </a:cubicBezTo>
                      <a:cubicBezTo>
                        <a:pt x="6565" y="2713"/>
                        <a:pt x="6565" y="2605"/>
                        <a:pt x="6565" y="2496"/>
                      </a:cubicBezTo>
                      <a:cubicBezTo>
                        <a:pt x="6565" y="2388"/>
                        <a:pt x="6592" y="2306"/>
                        <a:pt x="6619" y="2198"/>
                      </a:cubicBezTo>
                      <a:cubicBezTo>
                        <a:pt x="6634" y="2153"/>
                        <a:pt x="6665" y="2133"/>
                        <a:pt x="6695" y="2133"/>
                      </a:cubicBezTo>
                      <a:cubicBezTo>
                        <a:pt x="6719" y="2133"/>
                        <a:pt x="6743" y="2146"/>
                        <a:pt x="6755" y="2171"/>
                      </a:cubicBezTo>
                      <a:cubicBezTo>
                        <a:pt x="6855" y="2045"/>
                        <a:pt x="6932" y="1896"/>
                        <a:pt x="7115" y="1896"/>
                      </a:cubicBezTo>
                      <a:cubicBezTo>
                        <a:pt x="7130" y="1896"/>
                        <a:pt x="7145" y="1897"/>
                        <a:pt x="7162" y="1899"/>
                      </a:cubicBezTo>
                      <a:cubicBezTo>
                        <a:pt x="7379" y="1954"/>
                        <a:pt x="7460" y="2198"/>
                        <a:pt x="7514" y="2388"/>
                      </a:cubicBezTo>
                      <a:cubicBezTo>
                        <a:pt x="7514" y="2496"/>
                        <a:pt x="7569" y="2577"/>
                        <a:pt x="7623" y="2659"/>
                      </a:cubicBezTo>
                      <a:cubicBezTo>
                        <a:pt x="7638" y="2689"/>
                        <a:pt x="7653" y="2710"/>
                        <a:pt x="7672" y="2710"/>
                      </a:cubicBezTo>
                      <a:cubicBezTo>
                        <a:pt x="7688" y="2710"/>
                        <a:pt x="7707" y="2696"/>
                        <a:pt x="7731" y="2659"/>
                      </a:cubicBezTo>
                      <a:cubicBezTo>
                        <a:pt x="7731" y="2632"/>
                        <a:pt x="7758" y="2577"/>
                        <a:pt x="7786" y="2523"/>
                      </a:cubicBezTo>
                      <a:cubicBezTo>
                        <a:pt x="7840" y="2333"/>
                        <a:pt x="7867" y="2062"/>
                        <a:pt x="8084" y="1954"/>
                      </a:cubicBezTo>
                      <a:cubicBezTo>
                        <a:pt x="8129" y="1922"/>
                        <a:pt x="8175" y="1908"/>
                        <a:pt x="8221" y="1908"/>
                      </a:cubicBezTo>
                      <a:cubicBezTo>
                        <a:pt x="8369" y="1908"/>
                        <a:pt x="8510" y="2053"/>
                        <a:pt x="8572" y="2198"/>
                      </a:cubicBezTo>
                      <a:cubicBezTo>
                        <a:pt x="8599" y="2306"/>
                        <a:pt x="8599" y="2442"/>
                        <a:pt x="8599" y="2577"/>
                      </a:cubicBezTo>
                      <a:cubicBezTo>
                        <a:pt x="8599" y="2713"/>
                        <a:pt x="8626" y="2822"/>
                        <a:pt x="8626" y="2957"/>
                      </a:cubicBezTo>
                      <a:cubicBezTo>
                        <a:pt x="8653" y="3093"/>
                        <a:pt x="8681" y="3228"/>
                        <a:pt x="8708" y="3337"/>
                      </a:cubicBezTo>
                      <a:cubicBezTo>
                        <a:pt x="8735" y="3445"/>
                        <a:pt x="8789" y="3581"/>
                        <a:pt x="8816" y="3690"/>
                      </a:cubicBezTo>
                      <a:cubicBezTo>
                        <a:pt x="8836" y="3730"/>
                        <a:pt x="8872" y="3800"/>
                        <a:pt x="8922" y="3800"/>
                      </a:cubicBezTo>
                      <a:cubicBezTo>
                        <a:pt x="8939" y="3800"/>
                        <a:pt x="8958" y="3792"/>
                        <a:pt x="8979" y="3771"/>
                      </a:cubicBezTo>
                      <a:cubicBezTo>
                        <a:pt x="9033" y="3690"/>
                        <a:pt x="9087" y="3581"/>
                        <a:pt x="9087" y="3473"/>
                      </a:cubicBezTo>
                      <a:cubicBezTo>
                        <a:pt x="9196" y="2957"/>
                        <a:pt x="9087" y="2442"/>
                        <a:pt x="9142" y="1954"/>
                      </a:cubicBezTo>
                      <a:cubicBezTo>
                        <a:pt x="9157" y="1909"/>
                        <a:pt x="9196" y="1889"/>
                        <a:pt x="9233" y="1889"/>
                      </a:cubicBezTo>
                      <a:cubicBezTo>
                        <a:pt x="9264" y="1889"/>
                        <a:pt x="9292" y="1902"/>
                        <a:pt x="9304" y="1926"/>
                      </a:cubicBezTo>
                      <a:cubicBezTo>
                        <a:pt x="9359" y="1926"/>
                        <a:pt x="9386" y="1926"/>
                        <a:pt x="9440" y="1954"/>
                      </a:cubicBezTo>
                      <a:cubicBezTo>
                        <a:pt x="9521" y="2008"/>
                        <a:pt x="9576" y="2116"/>
                        <a:pt x="9603" y="2225"/>
                      </a:cubicBezTo>
                      <a:cubicBezTo>
                        <a:pt x="9603" y="2333"/>
                        <a:pt x="9657" y="2442"/>
                        <a:pt x="9766" y="2496"/>
                      </a:cubicBezTo>
                      <a:cubicBezTo>
                        <a:pt x="9779" y="2523"/>
                        <a:pt x="9793" y="2537"/>
                        <a:pt x="9806" y="2537"/>
                      </a:cubicBezTo>
                      <a:cubicBezTo>
                        <a:pt x="9820" y="2537"/>
                        <a:pt x="9833" y="2523"/>
                        <a:pt x="9847" y="2496"/>
                      </a:cubicBezTo>
                      <a:cubicBezTo>
                        <a:pt x="9847" y="2442"/>
                        <a:pt x="9874" y="2388"/>
                        <a:pt x="9874" y="2360"/>
                      </a:cubicBezTo>
                      <a:cubicBezTo>
                        <a:pt x="9901" y="2116"/>
                        <a:pt x="10010" y="1926"/>
                        <a:pt x="10227" y="1818"/>
                      </a:cubicBezTo>
                      <a:cubicBezTo>
                        <a:pt x="10294" y="1791"/>
                        <a:pt x="10362" y="1777"/>
                        <a:pt x="10430" y="1777"/>
                      </a:cubicBezTo>
                      <a:cubicBezTo>
                        <a:pt x="10498" y="1777"/>
                        <a:pt x="10566" y="1791"/>
                        <a:pt x="10634" y="1818"/>
                      </a:cubicBezTo>
                      <a:cubicBezTo>
                        <a:pt x="10715" y="1818"/>
                        <a:pt x="10796" y="1872"/>
                        <a:pt x="10851" y="1954"/>
                      </a:cubicBezTo>
                      <a:cubicBezTo>
                        <a:pt x="10878" y="2062"/>
                        <a:pt x="10905" y="2171"/>
                        <a:pt x="10932" y="2279"/>
                      </a:cubicBezTo>
                      <a:cubicBezTo>
                        <a:pt x="10932" y="2360"/>
                        <a:pt x="10932" y="2442"/>
                        <a:pt x="10959" y="2523"/>
                      </a:cubicBezTo>
                      <a:cubicBezTo>
                        <a:pt x="10959" y="2577"/>
                        <a:pt x="10986" y="2605"/>
                        <a:pt x="10986" y="2659"/>
                      </a:cubicBezTo>
                      <a:cubicBezTo>
                        <a:pt x="11013" y="2659"/>
                        <a:pt x="11040" y="2686"/>
                        <a:pt x="11040" y="2686"/>
                      </a:cubicBezTo>
                      <a:cubicBezTo>
                        <a:pt x="11122" y="2550"/>
                        <a:pt x="11176" y="2360"/>
                        <a:pt x="11176" y="2198"/>
                      </a:cubicBezTo>
                      <a:cubicBezTo>
                        <a:pt x="11176" y="2089"/>
                        <a:pt x="11203" y="2008"/>
                        <a:pt x="11284" y="1954"/>
                      </a:cubicBezTo>
                      <a:cubicBezTo>
                        <a:pt x="11326" y="1933"/>
                        <a:pt x="11367" y="1924"/>
                        <a:pt x="11406" y="1924"/>
                      </a:cubicBezTo>
                      <a:cubicBezTo>
                        <a:pt x="11468" y="1924"/>
                        <a:pt x="11522" y="1947"/>
                        <a:pt x="11556" y="1981"/>
                      </a:cubicBezTo>
                      <a:cubicBezTo>
                        <a:pt x="11664" y="2062"/>
                        <a:pt x="11746" y="2143"/>
                        <a:pt x="11773" y="2279"/>
                      </a:cubicBezTo>
                      <a:cubicBezTo>
                        <a:pt x="11787" y="2274"/>
                        <a:pt x="11801" y="2272"/>
                        <a:pt x="11813" y="2272"/>
                      </a:cubicBezTo>
                      <a:cubicBezTo>
                        <a:pt x="11872" y="2272"/>
                        <a:pt x="11908" y="2321"/>
                        <a:pt x="11908" y="2388"/>
                      </a:cubicBezTo>
                      <a:lnTo>
                        <a:pt x="11908" y="2822"/>
                      </a:lnTo>
                      <a:lnTo>
                        <a:pt x="11908" y="3500"/>
                      </a:lnTo>
                      <a:cubicBezTo>
                        <a:pt x="12044" y="3500"/>
                        <a:pt x="11908" y="3771"/>
                        <a:pt x="11990" y="3852"/>
                      </a:cubicBezTo>
                      <a:cubicBezTo>
                        <a:pt x="12004" y="3863"/>
                        <a:pt x="12018" y="3867"/>
                        <a:pt x="12033" y="3867"/>
                      </a:cubicBezTo>
                      <a:cubicBezTo>
                        <a:pt x="12131" y="3867"/>
                        <a:pt x="12234" y="3655"/>
                        <a:pt x="12234" y="3608"/>
                      </a:cubicBezTo>
                      <a:cubicBezTo>
                        <a:pt x="12261" y="3445"/>
                        <a:pt x="12261" y="3283"/>
                        <a:pt x="12261" y="3120"/>
                      </a:cubicBezTo>
                      <a:cubicBezTo>
                        <a:pt x="12261" y="2957"/>
                        <a:pt x="12261" y="2794"/>
                        <a:pt x="12288" y="2632"/>
                      </a:cubicBezTo>
                      <a:cubicBezTo>
                        <a:pt x="12315" y="2469"/>
                        <a:pt x="12369" y="2333"/>
                        <a:pt x="12451" y="2198"/>
                      </a:cubicBezTo>
                      <a:cubicBezTo>
                        <a:pt x="12473" y="2153"/>
                        <a:pt x="12531" y="2109"/>
                        <a:pt x="12581" y="2109"/>
                      </a:cubicBezTo>
                      <a:cubicBezTo>
                        <a:pt x="12593" y="2109"/>
                        <a:pt x="12604" y="2111"/>
                        <a:pt x="12614" y="2116"/>
                      </a:cubicBezTo>
                      <a:cubicBezTo>
                        <a:pt x="12695" y="2089"/>
                        <a:pt x="12722" y="2089"/>
                        <a:pt x="12722" y="2035"/>
                      </a:cubicBezTo>
                      <a:cubicBezTo>
                        <a:pt x="12776" y="1872"/>
                        <a:pt x="12803" y="1709"/>
                        <a:pt x="12803" y="1547"/>
                      </a:cubicBezTo>
                      <a:cubicBezTo>
                        <a:pt x="12831" y="1357"/>
                        <a:pt x="12831" y="1167"/>
                        <a:pt x="12831" y="1004"/>
                      </a:cubicBezTo>
                      <a:cubicBezTo>
                        <a:pt x="12831" y="880"/>
                        <a:pt x="12785" y="757"/>
                        <a:pt x="12674" y="757"/>
                      </a:cubicBezTo>
                      <a:cubicBezTo>
                        <a:pt x="12664" y="757"/>
                        <a:pt x="12653" y="758"/>
                        <a:pt x="12641" y="760"/>
                      </a:cubicBezTo>
                      <a:cubicBezTo>
                        <a:pt x="12614" y="760"/>
                        <a:pt x="12559" y="760"/>
                        <a:pt x="12532" y="706"/>
                      </a:cubicBezTo>
                      <a:cubicBezTo>
                        <a:pt x="12523" y="709"/>
                        <a:pt x="12515" y="710"/>
                        <a:pt x="12508" y="710"/>
                      </a:cubicBezTo>
                      <a:cubicBezTo>
                        <a:pt x="12446" y="710"/>
                        <a:pt x="12430" y="619"/>
                        <a:pt x="12478" y="570"/>
                      </a:cubicBezTo>
                      <a:cubicBezTo>
                        <a:pt x="12668" y="489"/>
                        <a:pt x="12776" y="326"/>
                        <a:pt x="12803" y="136"/>
                      </a:cubicBezTo>
                      <a:cubicBezTo>
                        <a:pt x="12803" y="82"/>
                        <a:pt x="12803" y="1"/>
                        <a:pt x="12749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32" name="Google Shape;332;p31"/>
              <p:cNvGrpSpPr/>
              <p:nvPr/>
            </p:nvGrpSpPr>
            <p:grpSpPr>
              <a:xfrm>
                <a:off x="-2680521" y="3500337"/>
                <a:ext cx="5517342" cy="3462188"/>
                <a:chOff x="1205075" y="3110400"/>
                <a:chExt cx="2490000" cy="1562500"/>
              </a:xfrm>
            </p:grpSpPr>
            <p:grpSp>
              <p:nvGrpSpPr>
                <p:cNvPr id="333" name="Google Shape;333;p31"/>
                <p:cNvGrpSpPr/>
                <p:nvPr/>
              </p:nvGrpSpPr>
              <p:grpSpPr>
                <a:xfrm>
                  <a:off x="1256625" y="3283325"/>
                  <a:ext cx="2369275" cy="1385200"/>
                  <a:chOff x="1256625" y="3283325"/>
                  <a:chExt cx="2369275" cy="1385200"/>
                </a:xfrm>
              </p:grpSpPr>
              <p:sp>
                <p:nvSpPr>
                  <p:cNvPr id="334" name="Google Shape;334;p31"/>
                  <p:cNvSpPr/>
                  <p:nvPr/>
                </p:nvSpPr>
                <p:spPr>
                  <a:xfrm>
                    <a:off x="1256625" y="3283325"/>
                    <a:ext cx="2369275" cy="138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71" h="55408" extrusionOk="0">
                        <a:moveTo>
                          <a:pt x="94771" y="0"/>
                        </a:moveTo>
                        <a:lnTo>
                          <a:pt x="94771" y="0"/>
                        </a:lnTo>
                        <a:cubicBezTo>
                          <a:pt x="94690" y="136"/>
                          <a:pt x="94554" y="272"/>
                          <a:pt x="94364" y="326"/>
                        </a:cubicBezTo>
                        <a:cubicBezTo>
                          <a:pt x="94228" y="326"/>
                          <a:pt x="94066" y="299"/>
                          <a:pt x="93957" y="217"/>
                        </a:cubicBezTo>
                        <a:cubicBezTo>
                          <a:pt x="93903" y="434"/>
                          <a:pt x="93740" y="624"/>
                          <a:pt x="93523" y="678"/>
                        </a:cubicBezTo>
                        <a:cubicBezTo>
                          <a:pt x="93485" y="685"/>
                          <a:pt x="93448" y="688"/>
                          <a:pt x="93413" y="688"/>
                        </a:cubicBezTo>
                        <a:cubicBezTo>
                          <a:pt x="93299" y="688"/>
                          <a:pt x="93206" y="653"/>
                          <a:pt x="93143" y="570"/>
                        </a:cubicBezTo>
                        <a:lnTo>
                          <a:pt x="93116" y="543"/>
                        </a:lnTo>
                        <a:cubicBezTo>
                          <a:pt x="93062" y="597"/>
                          <a:pt x="93035" y="678"/>
                          <a:pt x="92981" y="760"/>
                        </a:cubicBezTo>
                        <a:cubicBezTo>
                          <a:pt x="92899" y="895"/>
                          <a:pt x="92764" y="1004"/>
                          <a:pt x="92628" y="1085"/>
                        </a:cubicBezTo>
                        <a:cubicBezTo>
                          <a:pt x="92593" y="1099"/>
                          <a:pt x="92554" y="1106"/>
                          <a:pt x="92515" y="1106"/>
                        </a:cubicBezTo>
                        <a:cubicBezTo>
                          <a:pt x="92403" y="1106"/>
                          <a:pt x="92289" y="1050"/>
                          <a:pt x="92248" y="950"/>
                        </a:cubicBezTo>
                        <a:cubicBezTo>
                          <a:pt x="92194" y="1004"/>
                          <a:pt x="92167" y="1031"/>
                          <a:pt x="92113" y="1139"/>
                        </a:cubicBezTo>
                        <a:cubicBezTo>
                          <a:pt x="92031" y="1248"/>
                          <a:pt x="91950" y="1384"/>
                          <a:pt x="91841" y="1411"/>
                        </a:cubicBezTo>
                        <a:cubicBezTo>
                          <a:pt x="91806" y="1425"/>
                          <a:pt x="91771" y="1431"/>
                          <a:pt x="91738" y="1431"/>
                        </a:cubicBezTo>
                        <a:cubicBezTo>
                          <a:pt x="91643" y="1431"/>
                          <a:pt x="91563" y="1376"/>
                          <a:pt x="91543" y="1275"/>
                        </a:cubicBezTo>
                        <a:lnTo>
                          <a:pt x="91489" y="1275"/>
                        </a:lnTo>
                        <a:lnTo>
                          <a:pt x="91489" y="1302"/>
                        </a:lnTo>
                        <a:lnTo>
                          <a:pt x="91435" y="1384"/>
                        </a:lnTo>
                        <a:cubicBezTo>
                          <a:pt x="91408" y="1411"/>
                          <a:pt x="91380" y="1438"/>
                          <a:pt x="91353" y="1465"/>
                        </a:cubicBezTo>
                        <a:cubicBezTo>
                          <a:pt x="91380" y="1546"/>
                          <a:pt x="91380" y="1601"/>
                          <a:pt x="91380" y="1682"/>
                        </a:cubicBezTo>
                        <a:lnTo>
                          <a:pt x="91408" y="1926"/>
                        </a:lnTo>
                        <a:cubicBezTo>
                          <a:pt x="91408" y="2007"/>
                          <a:pt x="91408" y="2089"/>
                          <a:pt x="91380" y="2170"/>
                        </a:cubicBezTo>
                        <a:cubicBezTo>
                          <a:pt x="91380" y="2184"/>
                          <a:pt x="91367" y="2191"/>
                          <a:pt x="91350" y="2191"/>
                        </a:cubicBezTo>
                        <a:cubicBezTo>
                          <a:pt x="91333" y="2191"/>
                          <a:pt x="91313" y="2184"/>
                          <a:pt x="91299" y="2170"/>
                        </a:cubicBezTo>
                        <a:cubicBezTo>
                          <a:pt x="91272" y="2089"/>
                          <a:pt x="91272" y="2007"/>
                          <a:pt x="91272" y="1926"/>
                        </a:cubicBezTo>
                        <a:lnTo>
                          <a:pt x="91272" y="1709"/>
                        </a:lnTo>
                        <a:lnTo>
                          <a:pt x="91272" y="1519"/>
                        </a:lnTo>
                        <a:cubicBezTo>
                          <a:pt x="91163" y="1519"/>
                          <a:pt x="91055" y="1492"/>
                          <a:pt x="90974" y="1438"/>
                        </a:cubicBezTo>
                        <a:cubicBezTo>
                          <a:pt x="90919" y="1655"/>
                          <a:pt x="90784" y="1818"/>
                          <a:pt x="90594" y="1899"/>
                        </a:cubicBezTo>
                        <a:cubicBezTo>
                          <a:pt x="90485" y="1899"/>
                          <a:pt x="90350" y="1872"/>
                          <a:pt x="90268" y="1818"/>
                        </a:cubicBezTo>
                        <a:cubicBezTo>
                          <a:pt x="90214" y="1926"/>
                          <a:pt x="90133" y="2035"/>
                          <a:pt x="90051" y="2116"/>
                        </a:cubicBezTo>
                        <a:cubicBezTo>
                          <a:pt x="90051" y="2441"/>
                          <a:pt x="89997" y="2875"/>
                          <a:pt x="89699" y="3065"/>
                        </a:cubicBezTo>
                        <a:cubicBezTo>
                          <a:pt x="89616" y="3101"/>
                          <a:pt x="89533" y="3121"/>
                          <a:pt x="89452" y="3121"/>
                        </a:cubicBezTo>
                        <a:cubicBezTo>
                          <a:pt x="89348" y="3121"/>
                          <a:pt x="89248" y="3087"/>
                          <a:pt x="89156" y="3011"/>
                        </a:cubicBezTo>
                        <a:cubicBezTo>
                          <a:pt x="89048" y="2957"/>
                          <a:pt x="88966" y="2848"/>
                          <a:pt x="88912" y="2740"/>
                        </a:cubicBezTo>
                        <a:cubicBezTo>
                          <a:pt x="88885" y="2875"/>
                          <a:pt x="88885" y="3011"/>
                          <a:pt x="88858" y="3147"/>
                        </a:cubicBezTo>
                        <a:cubicBezTo>
                          <a:pt x="88831" y="3336"/>
                          <a:pt x="88749" y="3499"/>
                          <a:pt x="88614" y="3635"/>
                        </a:cubicBezTo>
                        <a:cubicBezTo>
                          <a:pt x="88541" y="3707"/>
                          <a:pt x="88445" y="3743"/>
                          <a:pt x="88341" y="3743"/>
                        </a:cubicBezTo>
                        <a:cubicBezTo>
                          <a:pt x="88288" y="3743"/>
                          <a:pt x="88234" y="3734"/>
                          <a:pt x="88180" y="3716"/>
                        </a:cubicBezTo>
                        <a:lnTo>
                          <a:pt x="88126" y="3716"/>
                        </a:lnTo>
                        <a:cubicBezTo>
                          <a:pt x="88126" y="4611"/>
                          <a:pt x="88071" y="5588"/>
                          <a:pt x="87556" y="6347"/>
                        </a:cubicBezTo>
                        <a:cubicBezTo>
                          <a:pt x="87529" y="6388"/>
                          <a:pt x="87488" y="6408"/>
                          <a:pt x="87447" y="6408"/>
                        </a:cubicBezTo>
                        <a:cubicBezTo>
                          <a:pt x="87407" y="6408"/>
                          <a:pt x="87366" y="6388"/>
                          <a:pt x="87339" y="6347"/>
                        </a:cubicBezTo>
                        <a:cubicBezTo>
                          <a:pt x="87041" y="5669"/>
                          <a:pt x="86932" y="4910"/>
                          <a:pt x="87068" y="4150"/>
                        </a:cubicBezTo>
                        <a:lnTo>
                          <a:pt x="87068" y="4150"/>
                        </a:lnTo>
                        <a:cubicBezTo>
                          <a:pt x="87027" y="4164"/>
                          <a:pt x="86980" y="4171"/>
                          <a:pt x="86932" y="4171"/>
                        </a:cubicBezTo>
                        <a:cubicBezTo>
                          <a:pt x="86885" y="4171"/>
                          <a:pt x="86837" y="4164"/>
                          <a:pt x="86796" y="4150"/>
                        </a:cubicBezTo>
                        <a:cubicBezTo>
                          <a:pt x="86661" y="4123"/>
                          <a:pt x="86525" y="4015"/>
                          <a:pt x="86471" y="3879"/>
                        </a:cubicBezTo>
                        <a:cubicBezTo>
                          <a:pt x="86417" y="4177"/>
                          <a:pt x="86227" y="4449"/>
                          <a:pt x="85956" y="4611"/>
                        </a:cubicBezTo>
                        <a:cubicBezTo>
                          <a:pt x="85854" y="4672"/>
                          <a:pt x="85737" y="4703"/>
                          <a:pt x="85620" y="4703"/>
                        </a:cubicBezTo>
                        <a:cubicBezTo>
                          <a:pt x="85426" y="4703"/>
                          <a:pt x="85233" y="4618"/>
                          <a:pt x="85115" y="4449"/>
                        </a:cubicBezTo>
                        <a:cubicBezTo>
                          <a:pt x="85033" y="4340"/>
                          <a:pt x="84952" y="4232"/>
                          <a:pt x="84844" y="4123"/>
                        </a:cubicBezTo>
                        <a:cubicBezTo>
                          <a:pt x="84798" y="4087"/>
                          <a:pt x="84756" y="4072"/>
                          <a:pt x="84717" y="4072"/>
                        </a:cubicBezTo>
                        <a:cubicBezTo>
                          <a:pt x="84639" y="4072"/>
                          <a:pt x="84572" y="4132"/>
                          <a:pt x="84518" y="4204"/>
                        </a:cubicBezTo>
                        <a:cubicBezTo>
                          <a:pt x="84247" y="4476"/>
                          <a:pt x="83894" y="4666"/>
                          <a:pt x="83542" y="4720"/>
                        </a:cubicBezTo>
                        <a:cubicBezTo>
                          <a:pt x="83270" y="4720"/>
                          <a:pt x="83026" y="4611"/>
                          <a:pt x="82863" y="4421"/>
                        </a:cubicBezTo>
                        <a:cubicBezTo>
                          <a:pt x="82619" y="4693"/>
                          <a:pt x="82294" y="4855"/>
                          <a:pt x="81941" y="4883"/>
                        </a:cubicBezTo>
                        <a:cubicBezTo>
                          <a:pt x="81697" y="4855"/>
                          <a:pt x="81453" y="4720"/>
                          <a:pt x="81317" y="4503"/>
                        </a:cubicBezTo>
                        <a:cubicBezTo>
                          <a:pt x="81236" y="4693"/>
                          <a:pt x="81073" y="4828"/>
                          <a:pt x="80883" y="4855"/>
                        </a:cubicBezTo>
                        <a:cubicBezTo>
                          <a:pt x="80748" y="4855"/>
                          <a:pt x="80639" y="4828"/>
                          <a:pt x="80531" y="4720"/>
                        </a:cubicBezTo>
                        <a:lnTo>
                          <a:pt x="80395" y="6320"/>
                        </a:lnTo>
                        <a:lnTo>
                          <a:pt x="80314" y="7188"/>
                        </a:lnTo>
                        <a:cubicBezTo>
                          <a:pt x="80314" y="7405"/>
                          <a:pt x="80232" y="7622"/>
                          <a:pt x="80124" y="7785"/>
                        </a:cubicBezTo>
                        <a:cubicBezTo>
                          <a:pt x="80063" y="7845"/>
                          <a:pt x="79992" y="7872"/>
                          <a:pt x="79923" y="7872"/>
                        </a:cubicBezTo>
                        <a:cubicBezTo>
                          <a:pt x="79806" y="7872"/>
                          <a:pt x="79697" y="7796"/>
                          <a:pt x="79663" y="7676"/>
                        </a:cubicBezTo>
                        <a:cubicBezTo>
                          <a:pt x="79609" y="7568"/>
                          <a:pt x="79609" y="7432"/>
                          <a:pt x="79582" y="7324"/>
                        </a:cubicBezTo>
                        <a:lnTo>
                          <a:pt x="79527" y="6890"/>
                        </a:lnTo>
                        <a:cubicBezTo>
                          <a:pt x="79392" y="5913"/>
                          <a:pt x="79283" y="4964"/>
                          <a:pt x="79202" y="3987"/>
                        </a:cubicBezTo>
                        <a:cubicBezTo>
                          <a:pt x="79093" y="4096"/>
                          <a:pt x="78958" y="4177"/>
                          <a:pt x="78795" y="4204"/>
                        </a:cubicBezTo>
                        <a:cubicBezTo>
                          <a:pt x="78524" y="4204"/>
                          <a:pt x="78280" y="4069"/>
                          <a:pt x="78171" y="3798"/>
                        </a:cubicBezTo>
                        <a:cubicBezTo>
                          <a:pt x="78035" y="4123"/>
                          <a:pt x="77737" y="4340"/>
                          <a:pt x="77412" y="4394"/>
                        </a:cubicBezTo>
                        <a:cubicBezTo>
                          <a:pt x="77397" y="4395"/>
                          <a:pt x="77382" y="4396"/>
                          <a:pt x="77367" y="4396"/>
                        </a:cubicBezTo>
                        <a:cubicBezTo>
                          <a:pt x="77041" y="4396"/>
                          <a:pt x="76837" y="4110"/>
                          <a:pt x="76733" y="3825"/>
                        </a:cubicBezTo>
                        <a:cubicBezTo>
                          <a:pt x="76517" y="4096"/>
                          <a:pt x="76191" y="4259"/>
                          <a:pt x="75838" y="4259"/>
                        </a:cubicBezTo>
                        <a:cubicBezTo>
                          <a:pt x="75594" y="4232"/>
                          <a:pt x="75404" y="4042"/>
                          <a:pt x="75350" y="3798"/>
                        </a:cubicBezTo>
                        <a:lnTo>
                          <a:pt x="74998" y="4069"/>
                        </a:lnTo>
                        <a:cubicBezTo>
                          <a:pt x="74808" y="4204"/>
                          <a:pt x="74591" y="4367"/>
                          <a:pt x="74428" y="4476"/>
                        </a:cubicBezTo>
                        <a:cubicBezTo>
                          <a:pt x="74354" y="4525"/>
                          <a:pt x="74268" y="4558"/>
                          <a:pt x="74189" y="4558"/>
                        </a:cubicBezTo>
                        <a:cubicBezTo>
                          <a:pt x="74095" y="4558"/>
                          <a:pt x="74011" y="4512"/>
                          <a:pt x="73967" y="4394"/>
                        </a:cubicBezTo>
                        <a:cubicBezTo>
                          <a:pt x="73913" y="4286"/>
                          <a:pt x="73885" y="4177"/>
                          <a:pt x="73885" y="4096"/>
                        </a:cubicBezTo>
                        <a:cubicBezTo>
                          <a:pt x="73858" y="4015"/>
                          <a:pt x="73858" y="3960"/>
                          <a:pt x="73858" y="3906"/>
                        </a:cubicBezTo>
                        <a:cubicBezTo>
                          <a:pt x="73804" y="3987"/>
                          <a:pt x="73750" y="4069"/>
                          <a:pt x="73723" y="4150"/>
                        </a:cubicBezTo>
                        <a:cubicBezTo>
                          <a:pt x="73668" y="4259"/>
                          <a:pt x="73587" y="4367"/>
                          <a:pt x="73479" y="4449"/>
                        </a:cubicBezTo>
                        <a:cubicBezTo>
                          <a:pt x="73424" y="4476"/>
                          <a:pt x="73363" y="4489"/>
                          <a:pt x="73302" y="4489"/>
                        </a:cubicBezTo>
                        <a:cubicBezTo>
                          <a:pt x="73241" y="4489"/>
                          <a:pt x="73180" y="4476"/>
                          <a:pt x="73126" y="4449"/>
                        </a:cubicBezTo>
                        <a:lnTo>
                          <a:pt x="73099" y="4503"/>
                        </a:lnTo>
                        <a:cubicBezTo>
                          <a:pt x="72909" y="4720"/>
                          <a:pt x="72638" y="4855"/>
                          <a:pt x="72367" y="4855"/>
                        </a:cubicBezTo>
                        <a:cubicBezTo>
                          <a:pt x="72421" y="4964"/>
                          <a:pt x="72448" y="5072"/>
                          <a:pt x="72475" y="5181"/>
                        </a:cubicBezTo>
                        <a:cubicBezTo>
                          <a:pt x="72501" y="5600"/>
                          <a:pt x="72148" y="5969"/>
                          <a:pt x="71732" y="5969"/>
                        </a:cubicBezTo>
                        <a:cubicBezTo>
                          <a:pt x="71718" y="5969"/>
                          <a:pt x="71703" y="5968"/>
                          <a:pt x="71688" y="5968"/>
                        </a:cubicBezTo>
                        <a:cubicBezTo>
                          <a:pt x="71282" y="5913"/>
                          <a:pt x="71010" y="5615"/>
                          <a:pt x="70685" y="5452"/>
                        </a:cubicBezTo>
                        <a:cubicBezTo>
                          <a:pt x="70658" y="5534"/>
                          <a:pt x="70631" y="5642"/>
                          <a:pt x="70631" y="5751"/>
                        </a:cubicBezTo>
                        <a:cubicBezTo>
                          <a:pt x="70658" y="5886"/>
                          <a:pt x="70631" y="6022"/>
                          <a:pt x="70604" y="6184"/>
                        </a:cubicBezTo>
                        <a:cubicBezTo>
                          <a:pt x="70484" y="6543"/>
                          <a:pt x="70155" y="6796"/>
                          <a:pt x="69781" y="6796"/>
                        </a:cubicBezTo>
                        <a:cubicBezTo>
                          <a:pt x="69731" y="6796"/>
                          <a:pt x="69679" y="6791"/>
                          <a:pt x="69627" y="6781"/>
                        </a:cubicBezTo>
                        <a:cubicBezTo>
                          <a:pt x="69220" y="6700"/>
                          <a:pt x="68922" y="6429"/>
                          <a:pt x="68786" y="6049"/>
                        </a:cubicBezTo>
                        <a:cubicBezTo>
                          <a:pt x="68732" y="6103"/>
                          <a:pt x="68705" y="6184"/>
                          <a:pt x="68678" y="6239"/>
                        </a:cubicBezTo>
                        <a:cubicBezTo>
                          <a:pt x="68569" y="6700"/>
                          <a:pt x="68759" y="7459"/>
                          <a:pt x="68217" y="7731"/>
                        </a:cubicBezTo>
                        <a:cubicBezTo>
                          <a:pt x="68201" y="7738"/>
                          <a:pt x="68187" y="7742"/>
                          <a:pt x="68175" y="7742"/>
                        </a:cubicBezTo>
                        <a:cubicBezTo>
                          <a:pt x="68144" y="7742"/>
                          <a:pt x="68119" y="7723"/>
                          <a:pt x="68081" y="7703"/>
                        </a:cubicBezTo>
                        <a:cubicBezTo>
                          <a:pt x="67864" y="7514"/>
                          <a:pt x="67674" y="7269"/>
                          <a:pt x="67511" y="7025"/>
                        </a:cubicBezTo>
                        <a:cubicBezTo>
                          <a:pt x="67484" y="7514"/>
                          <a:pt x="67349" y="7975"/>
                          <a:pt x="67105" y="8382"/>
                        </a:cubicBezTo>
                        <a:cubicBezTo>
                          <a:pt x="67071" y="8415"/>
                          <a:pt x="67027" y="8438"/>
                          <a:pt x="66986" y="8438"/>
                        </a:cubicBezTo>
                        <a:cubicBezTo>
                          <a:pt x="66960" y="8438"/>
                          <a:pt x="66935" y="8429"/>
                          <a:pt x="66915" y="8409"/>
                        </a:cubicBezTo>
                        <a:cubicBezTo>
                          <a:pt x="66806" y="8300"/>
                          <a:pt x="66698" y="8165"/>
                          <a:pt x="66616" y="8029"/>
                        </a:cubicBezTo>
                        <a:cubicBezTo>
                          <a:pt x="66535" y="8409"/>
                          <a:pt x="66345" y="8734"/>
                          <a:pt x="66047" y="8978"/>
                        </a:cubicBezTo>
                        <a:cubicBezTo>
                          <a:pt x="66033" y="9005"/>
                          <a:pt x="66006" y="9019"/>
                          <a:pt x="65979" y="9019"/>
                        </a:cubicBezTo>
                        <a:cubicBezTo>
                          <a:pt x="65952" y="9019"/>
                          <a:pt x="65925" y="9005"/>
                          <a:pt x="65911" y="8978"/>
                        </a:cubicBezTo>
                        <a:cubicBezTo>
                          <a:pt x="65640" y="8680"/>
                          <a:pt x="65423" y="8300"/>
                          <a:pt x="65287" y="7893"/>
                        </a:cubicBezTo>
                        <a:cubicBezTo>
                          <a:pt x="65260" y="8002"/>
                          <a:pt x="65206" y="8110"/>
                          <a:pt x="65152" y="8219"/>
                        </a:cubicBezTo>
                        <a:cubicBezTo>
                          <a:pt x="65132" y="8238"/>
                          <a:pt x="65100" y="8257"/>
                          <a:pt x="65063" y="8257"/>
                        </a:cubicBezTo>
                        <a:cubicBezTo>
                          <a:pt x="65048" y="8257"/>
                          <a:pt x="65032" y="8254"/>
                          <a:pt x="65016" y="8246"/>
                        </a:cubicBezTo>
                        <a:cubicBezTo>
                          <a:pt x="64663" y="8083"/>
                          <a:pt x="64392" y="7839"/>
                          <a:pt x="64257" y="7486"/>
                        </a:cubicBezTo>
                        <a:cubicBezTo>
                          <a:pt x="64148" y="7758"/>
                          <a:pt x="64012" y="8029"/>
                          <a:pt x="63823" y="8246"/>
                        </a:cubicBezTo>
                        <a:cubicBezTo>
                          <a:pt x="63795" y="8259"/>
                          <a:pt x="63768" y="8266"/>
                          <a:pt x="63741" y="8266"/>
                        </a:cubicBezTo>
                        <a:cubicBezTo>
                          <a:pt x="63714" y="8266"/>
                          <a:pt x="63687" y="8259"/>
                          <a:pt x="63660" y="8246"/>
                        </a:cubicBezTo>
                        <a:cubicBezTo>
                          <a:pt x="63524" y="8137"/>
                          <a:pt x="63416" y="8002"/>
                          <a:pt x="63334" y="7866"/>
                        </a:cubicBezTo>
                        <a:cubicBezTo>
                          <a:pt x="63280" y="8137"/>
                          <a:pt x="63253" y="8409"/>
                          <a:pt x="63172" y="8653"/>
                        </a:cubicBezTo>
                        <a:cubicBezTo>
                          <a:pt x="63117" y="8843"/>
                          <a:pt x="63090" y="9005"/>
                          <a:pt x="63009" y="9168"/>
                        </a:cubicBezTo>
                        <a:cubicBezTo>
                          <a:pt x="62982" y="9304"/>
                          <a:pt x="62900" y="9466"/>
                          <a:pt x="62819" y="9602"/>
                        </a:cubicBezTo>
                        <a:cubicBezTo>
                          <a:pt x="62765" y="9674"/>
                          <a:pt x="62674" y="9723"/>
                          <a:pt x="62580" y="9723"/>
                        </a:cubicBezTo>
                        <a:cubicBezTo>
                          <a:pt x="62533" y="9723"/>
                          <a:pt x="62484" y="9711"/>
                          <a:pt x="62439" y="9683"/>
                        </a:cubicBezTo>
                        <a:cubicBezTo>
                          <a:pt x="62304" y="9602"/>
                          <a:pt x="62195" y="9494"/>
                          <a:pt x="62114" y="9358"/>
                        </a:cubicBezTo>
                        <a:cubicBezTo>
                          <a:pt x="61897" y="9060"/>
                          <a:pt x="61761" y="8707"/>
                          <a:pt x="61734" y="8327"/>
                        </a:cubicBezTo>
                        <a:cubicBezTo>
                          <a:pt x="61707" y="8409"/>
                          <a:pt x="61653" y="8463"/>
                          <a:pt x="61625" y="8544"/>
                        </a:cubicBezTo>
                        <a:cubicBezTo>
                          <a:pt x="61523" y="8724"/>
                          <a:pt x="61371" y="8953"/>
                          <a:pt x="61124" y="8953"/>
                        </a:cubicBezTo>
                        <a:cubicBezTo>
                          <a:pt x="61111" y="8953"/>
                          <a:pt x="61097" y="8953"/>
                          <a:pt x="61083" y="8951"/>
                        </a:cubicBezTo>
                        <a:cubicBezTo>
                          <a:pt x="60866" y="8897"/>
                          <a:pt x="60676" y="8734"/>
                          <a:pt x="60568" y="8517"/>
                        </a:cubicBezTo>
                        <a:cubicBezTo>
                          <a:pt x="60405" y="8165"/>
                          <a:pt x="60324" y="7785"/>
                          <a:pt x="60296" y="7378"/>
                        </a:cubicBezTo>
                        <a:cubicBezTo>
                          <a:pt x="60215" y="7541"/>
                          <a:pt x="60107" y="7676"/>
                          <a:pt x="59998" y="7812"/>
                        </a:cubicBezTo>
                        <a:cubicBezTo>
                          <a:pt x="59883" y="7972"/>
                          <a:pt x="59711" y="8249"/>
                          <a:pt x="59480" y="8249"/>
                        </a:cubicBezTo>
                        <a:cubicBezTo>
                          <a:pt x="59438" y="8249"/>
                          <a:pt x="59393" y="8240"/>
                          <a:pt x="59347" y="8219"/>
                        </a:cubicBezTo>
                        <a:cubicBezTo>
                          <a:pt x="59157" y="8083"/>
                          <a:pt x="59076" y="7866"/>
                          <a:pt x="59103" y="7649"/>
                        </a:cubicBezTo>
                        <a:cubicBezTo>
                          <a:pt x="59103" y="7324"/>
                          <a:pt x="59157" y="7025"/>
                          <a:pt x="59239" y="6700"/>
                        </a:cubicBezTo>
                        <a:cubicBezTo>
                          <a:pt x="59293" y="6537"/>
                          <a:pt x="59347" y="6374"/>
                          <a:pt x="59401" y="6212"/>
                        </a:cubicBezTo>
                        <a:lnTo>
                          <a:pt x="59401" y="6212"/>
                        </a:lnTo>
                        <a:cubicBezTo>
                          <a:pt x="59293" y="6266"/>
                          <a:pt x="59157" y="6320"/>
                          <a:pt x="58994" y="6347"/>
                        </a:cubicBezTo>
                        <a:cubicBezTo>
                          <a:pt x="58985" y="6352"/>
                          <a:pt x="58975" y="6354"/>
                          <a:pt x="58965" y="6354"/>
                        </a:cubicBezTo>
                        <a:cubicBezTo>
                          <a:pt x="58922" y="6354"/>
                          <a:pt x="58886" y="6310"/>
                          <a:pt x="58886" y="6266"/>
                        </a:cubicBezTo>
                        <a:cubicBezTo>
                          <a:pt x="58859" y="5995"/>
                          <a:pt x="58886" y="5696"/>
                          <a:pt x="58967" y="5452"/>
                        </a:cubicBezTo>
                        <a:lnTo>
                          <a:pt x="58967" y="5452"/>
                        </a:lnTo>
                        <a:cubicBezTo>
                          <a:pt x="58683" y="5618"/>
                          <a:pt x="58377" y="5701"/>
                          <a:pt x="58051" y="5701"/>
                        </a:cubicBezTo>
                        <a:cubicBezTo>
                          <a:pt x="58004" y="5701"/>
                          <a:pt x="57957" y="5700"/>
                          <a:pt x="57910" y="5696"/>
                        </a:cubicBezTo>
                        <a:lnTo>
                          <a:pt x="57910" y="5696"/>
                        </a:lnTo>
                        <a:cubicBezTo>
                          <a:pt x="58026" y="6304"/>
                          <a:pt x="57558" y="6852"/>
                          <a:pt x="56992" y="6852"/>
                        </a:cubicBezTo>
                        <a:cubicBezTo>
                          <a:pt x="56902" y="6852"/>
                          <a:pt x="56809" y="6838"/>
                          <a:pt x="56716" y="6808"/>
                        </a:cubicBezTo>
                        <a:lnTo>
                          <a:pt x="56716" y="6808"/>
                        </a:lnTo>
                        <a:cubicBezTo>
                          <a:pt x="56743" y="6944"/>
                          <a:pt x="56743" y="7080"/>
                          <a:pt x="56716" y="7215"/>
                        </a:cubicBezTo>
                        <a:cubicBezTo>
                          <a:pt x="56638" y="7658"/>
                          <a:pt x="56259" y="7976"/>
                          <a:pt x="55820" y="7976"/>
                        </a:cubicBezTo>
                        <a:cubicBezTo>
                          <a:pt x="55803" y="7976"/>
                          <a:pt x="55785" y="7976"/>
                          <a:pt x="55767" y="7975"/>
                        </a:cubicBezTo>
                        <a:cubicBezTo>
                          <a:pt x="55604" y="7948"/>
                          <a:pt x="55441" y="7866"/>
                          <a:pt x="55306" y="7731"/>
                        </a:cubicBezTo>
                        <a:cubicBezTo>
                          <a:pt x="55224" y="7948"/>
                          <a:pt x="55062" y="8137"/>
                          <a:pt x="54845" y="8246"/>
                        </a:cubicBezTo>
                        <a:cubicBezTo>
                          <a:pt x="54736" y="8300"/>
                          <a:pt x="54614" y="8327"/>
                          <a:pt x="54492" y="8327"/>
                        </a:cubicBezTo>
                        <a:cubicBezTo>
                          <a:pt x="54370" y="8327"/>
                          <a:pt x="54248" y="8300"/>
                          <a:pt x="54139" y="8246"/>
                        </a:cubicBezTo>
                        <a:cubicBezTo>
                          <a:pt x="53814" y="8083"/>
                          <a:pt x="53597" y="7758"/>
                          <a:pt x="53570" y="7405"/>
                        </a:cubicBezTo>
                        <a:cubicBezTo>
                          <a:pt x="53455" y="7471"/>
                          <a:pt x="53320" y="7507"/>
                          <a:pt x="53177" y="7507"/>
                        </a:cubicBezTo>
                        <a:cubicBezTo>
                          <a:pt x="53084" y="7507"/>
                          <a:pt x="52988" y="7491"/>
                          <a:pt x="52892" y="7459"/>
                        </a:cubicBezTo>
                        <a:cubicBezTo>
                          <a:pt x="52593" y="7324"/>
                          <a:pt x="52349" y="7080"/>
                          <a:pt x="52241" y="6754"/>
                        </a:cubicBezTo>
                        <a:cubicBezTo>
                          <a:pt x="52151" y="6821"/>
                          <a:pt x="52062" y="6870"/>
                          <a:pt x="51958" y="6870"/>
                        </a:cubicBezTo>
                        <a:cubicBezTo>
                          <a:pt x="51935" y="6870"/>
                          <a:pt x="51912" y="6867"/>
                          <a:pt x="51888" y="6863"/>
                        </a:cubicBezTo>
                        <a:cubicBezTo>
                          <a:pt x="51752" y="6863"/>
                          <a:pt x="51617" y="6781"/>
                          <a:pt x="51535" y="6673"/>
                        </a:cubicBezTo>
                        <a:cubicBezTo>
                          <a:pt x="51423" y="6763"/>
                          <a:pt x="51292" y="6815"/>
                          <a:pt x="51158" y="6815"/>
                        </a:cubicBezTo>
                        <a:cubicBezTo>
                          <a:pt x="51130" y="6815"/>
                          <a:pt x="51102" y="6813"/>
                          <a:pt x="51074" y="6808"/>
                        </a:cubicBezTo>
                        <a:cubicBezTo>
                          <a:pt x="50857" y="6754"/>
                          <a:pt x="50695" y="6618"/>
                          <a:pt x="50613" y="6429"/>
                        </a:cubicBezTo>
                        <a:cubicBezTo>
                          <a:pt x="50532" y="6564"/>
                          <a:pt x="50396" y="6646"/>
                          <a:pt x="50233" y="6646"/>
                        </a:cubicBezTo>
                        <a:cubicBezTo>
                          <a:pt x="49989" y="6646"/>
                          <a:pt x="49799" y="6483"/>
                          <a:pt x="49718" y="6293"/>
                        </a:cubicBezTo>
                        <a:cubicBezTo>
                          <a:pt x="49583" y="6781"/>
                          <a:pt x="49555" y="7324"/>
                          <a:pt x="49583" y="7839"/>
                        </a:cubicBezTo>
                        <a:cubicBezTo>
                          <a:pt x="49610" y="8436"/>
                          <a:pt x="49583" y="9005"/>
                          <a:pt x="49528" y="9575"/>
                        </a:cubicBezTo>
                        <a:cubicBezTo>
                          <a:pt x="49502" y="9758"/>
                          <a:pt x="49426" y="10092"/>
                          <a:pt x="49202" y="10092"/>
                        </a:cubicBezTo>
                        <a:cubicBezTo>
                          <a:pt x="49193" y="10092"/>
                          <a:pt x="49185" y="10091"/>
                          <a:pt x="49176" y="10090"/>
                        </a:cubicBezTo>
                        <a:cubicBezTo>
                          <a:pt x="49040" y="10063"/>
                          <a:pt x="48932" y="9982"/>
                          <a:pt x="48904" y="9873"/>
                        </a:cubicBezTo>
                        <a:cubicBezTo>
                          <a:pt x="48850" y="9738"/>
                          <a:pt x="48769" y="9602"/>
                          <a:pt x="48715" y="9466"/>
                        </a:cubicBezTo>
                        <a:cubicBezTo>
                          <a:pt x="48308" y="8517"/>
                          <a:pt x="48064" y="7486"/>
                          <a:pt x="48009" y="6456"/>
                        </a:cubicBezTo>
                        <a:cubicBezTo>
                          <a:pt x="47874" y="6673"/>
                          <a:pt x="47657" y="6808"/>
                          <a:pt x="47413" y="6835"/>
                        </a:cubicBezTo>
                        <a:cubicBezTo>
                          <a:pt x="47196" y="6835"/>
                          <a:pt x="47006" y="6727"/>
                          <a:pt x="46897" y="6564"/>
                        </a:cubicBezTo>
                        <a:cubicBezTo>
                          <a:pt x="46783" y="6697"/>
                          <a:pt x="46616" y="6764"/>
                          <a:pt x="46443" y="6764"/>
                        </a:cubicBezTo>
                        <a:cubicBezTo>
                          <a:pt x="46368" y="6764"/>
                          <a:pt x="46292" y="6751"/>
                          <a:pt x="46219" y="6727"/>
                        </a:cubicBezTo>
                        <a:cubicBezTo>
                          <a:pt x="45948" y="6618"/>
                          <a:pt x="45785" y="6320"/>
                          <a:pt x="45839" y="5995"/>
                        </a:cubicBezTo>
                        <a:lnTo>
                          <a:pt x="45839" y="5995"/>
                        </a:lnTo>
                        <a:lnTo>
                          <a:pt x="45405" y="6103"/>
                        </a:lnTo>
                        <a:cubicBezTo>
                          <a:pt x="45433" y="6184"/>
                          <a:pt x="45460" y="6239"/>
                          <a:pt x="45487" y="6320"/>
                        </a:cubicBezTo>
                        <a:cubicBezTo>
                          <a:pt x="45541" y="6537"/>
                          <a:pt x="45514" y="6781"/>
                          <a:pt x="45460" y="6998"/>
                        </a:cubicBezTo>
                        <a:cubicBezTo>
                          <a:pt x="45405" y="7242"/>
                          <a:pt x="45243" y="7459"/>
                          <a:pt x="44999" y="7568"/>
                        </a:cubicBezTo>
                        <a:cubicBezTo>
                          <a:pt x="44921" y="7597"/>
                          <a:pt x="44836" y="7612"/>
                          <a:pt x="44749" y="7612"/>
                        </a:cubicBezTo>
                        <a:cubicBezTo>
                          <a:pt x="44594" y="7612"/>
                          <a:pt x="44432" y="7564"/>
                          <a:pt x="44293" y="7459"/>
                        </a:cubicBezTo>
                        <a:cubicBezTo>
                          <a:pt x="44212" y="7378"/>
                          <a:pt x="44131" y="7297"/>
                          <a:pt x="44049" y="7215"/>
                        </a:cubicBezTo>
                        <a:cubicBezTo>
                          <a:pt x="44049" y="7351"/>
                          <a:pt x="44049" y="7486"/>
                          <a:pt x="44022" y="7622"/>
                        </a:cubicBezTo>
                        <a:cubicBezTo>
                          <a:pt x="43944" y="8036"/>
                          <a:pt x="43571" y="8302"/>
                          <a:pt x="43159" y="8302"/>
                        </a:cubicBezTo>
                        <a:cubicBezTo>
                          <a:pt x="43140" y="8302"/>
                          <a:pt x="43120" y="8301"/>
                          <a:pt x="43100" y="8300"/>
                        </a:cubicBezTo>
                        <a:cubicBezTo>
                          <a:pt x="42829" y="8219"/>
                          <a:pt x="42639" y="8002"/>
                          <a:pt x="42557" y="7731"/>
                        </a:cubicBezTo>
                        <a:cubicBezTo>
                          <a:pt x="42530" y="7866"/>
                          <a:pt x="42449" y="7975"/>
                          <a:pt x="42368" y="8056"/>
                        </a:cubicBezTo>
                        <a:cubicBezTo>
                          <a:pt x="42259" y="8219"/>
                          <a:pt x="42042" y="8300"/>
                          <a:pt x="41852" y="8300"/>
                        </a:cubicBezTo>
                        <a:cubicBezTo>
                          <a:pt x="41662" y="8273"/>
                          <a:pt x="41500" y="8192"/>
                          <a:pt x="41391" y="8029"/>
                        </a:cubicBezTo>
                        <a:cubicBezTo>
                          <a:pt x="41201" y="7731"/>
                          <a:pt x="41147" y="7378"/>
                          <a:pt x="41228" y="7025"/>
                        </a:cubicBezTo>
                        <a:lnTo>
                          <a:pt x="41228" y="7025"/>
                        </a:lnTo>
                        <a:lnTo>
                          <a:pt x="41201" y="7052"/>
                        </a:lnTo>
                        <a:cubicBezTo>
                          <a:pt x="41120" y="7134"/>
                          <a:pt x="41066" y="7215"/>
                          <a:pt x="40984" y="7269"/>
                        </a:cubicBezTo>
                        <a:cubicBezTo>
                          <a:pt x="40923" y="7331"/>
                          <a:pt x="40851" y="7359"/>
                          <a:pt x="40780" y="7359"/>
                        </a:cubicBezTo>
                        <a:cubicBezTo>
                          <a:pt x="40694" y="7359"/>
                          <a:pt x="40610" y="7317"/>
                          <a:pt x="40550" y="7242"/>
                        </a:cubicBezTo>
                        <a:cubicBezTo>
                          <a:pt x="40442" y="7080"/>
                          <a:pt x="40360" y="6890"/>
                          <a:pt x="40333" y="6700"/>
                        </a:cubicBezTo>
                        <a:cubicBezTo>
                          <a:pt x="40306" y="6537"/>
                          <a:pt x="40279" y="6374"/>
                          <a:pt x="40279" y="6212"/>
                        </a:cubicBezTo>
                        <a:cubicBezTo>
                          <a:pt x="40254" y="6214"/>
                          <a:pt x="40229" y="6216"/>
                          <a:pt x="40204" y="6216"/>
                        </a:cubicBezTo>
                        <a:cubicBezTo>
                          <a:pt x="39986" y="6216"/>
                          <a:pt x="39777" y="6111"/>
                          <a:pt x="39655" y="5940"/>
                        </a:cubicBezTo>
                        <a:lnTo>
                          <a:pt x="39601" y="6781"/>
                        </a:lnTo>
                        <a:cubicBezTo>
                          <a:pt x="39574" y="7568"/>
                          <a:pt x="39520" y="8354"/>
                          <a:pt x="39465" y="9141"/>
                        </a:cubicBezTo>
                        <a:cubicBezTo>
                          <a:pt x="39438" y="9494"/>
                          <a:pt x="39438" y="9873"/>
                          <a:pt x="39384" y="10226"/>
                        </a:cubicBezTo>
                        <a:cubicBezTo>
                          <a:pt x="39357" y="10497"/>
                          <a:pt x="39221" y="10768"/>
                          <a:pt x="39004" y="10931"/>
                        </a:cubicBezTo>
                        <a:cubicBezTo>
                          <a:pt x="38982" y="10942"/>
                          <a:pt x="38955" y="10949"/>
                          <a:pt x="38929" y="10949"/>
                        </a:cubicBezTo>
                        <a:cubicBezTo>
                          <a:pt x="38892" y="10949"/>
                          <a:pt x="38857" y="10936"/>
                          <a:pt x="38841" y="10904"/>
                        </a:cubicBezTo>
                        <a:cubicBezTo>
                          <a:pt x="38624" y="10389"/>
                          <a:pt x="38489" y="9846"/>
                          <a:pt x="38435" y="9277"/>
                        </a:cubicBezTo>
                        <a:lnTo>
                          <a:pt x="38163" y="7731"/>
                        </a:lnTo>
                        <a:cubicBezTo>
                          <a:pt x="38109" y="7459"/>
                          <a:pt x="38055" y="7188"/>
                          <a:pt x="38001" y="6944"/>
                        </a:cubicBezTo>
                        <a:cubicBezTo>
                          <a:pt x="37977" y="6827"/>
                          <a:pt x="37934" y="6570"/>
                          <a:pt x="37818" y="6570"/>
                        </a:cubicBezTo>
                        <a:cubicBezTo>
                          <a:pt x="37800" y="6570"/>
                          <a:pt x="37779" y="6576"/>
                          <a:pt x="37756" y="6591"/>
                        </a:cubicBezTo>
                        <a:cubicBezTo>
                          <a:pt x="37567" y="6700"/>
                          <a:pt x="37540" y="6863"/>
                          <a:pt x="37458" y="7052"/>
                        </a:cubicBezTo>
                        <a:cubicBezTo>
                          <a:pt x="37431" y="7215"/>
                          <a:pt x="37295" y="7351"/>
                          <a:pt x="37133" y="7432"/>
                        </a:cubicBezTo>
                        <a:lnTo>
                          <a:pt x="37078" y="7432"/>
                        </a:lnTo>
                        <a:cubicBezTo>
                          <a:pt x="37067" y="7434"/>
                          <a:pt x="37056" y="7434"/>
                          <a:pt x="37046" y="7434"/>
                        </a:cubicBezTo>
                        <a:cubicBezTo>
                          <a:pt x="36850" y="7434"/>
                          <a:pt x="36749" y="7207"/>
                          <a:pt x="36672" y="7052"/>
                        </a:cubicBezTo>
                        <a:cubicBezTo>
                          <a:pt x="36590" y="6863"/>
                          <a:pt x="36536" y="6673"/>
                          <a:pt x="36509" y="6483"/>
                        </a:cubicBezTo>
                        <a:cubicBezTo>
                          <a:pt x="36400" y="6564"/>
                          <a:pt x="36292" y="6673"/>
                          <a:pt x="36265" y="6781"/>
                        </a:cubicBezTo>
                        <a:cubicBezTo>
                          <a:pt x="36183" y="6944"/>
                          <a:pt x="36102" y="7080"/>
                          <a:pt x="35993" y="7215"/>
                        </a:cubicBezTo>
                        <a:cubicBezTo>
                          <a:pt x="35933" y="7321"/>
                          <a:pt x="35830" y="7376"/>
                          <a:pt x="35723" y="7376"/>
                        </a:cubicBezTo>
                        <a:cubicBezTo>
                          <a:pt x="35638" y="7376"/>
                          <a:pt x="35550" y="7341"/>
                          <a:pt x="35478" y="7269"/>
                        </a:cubicBezTo>
                        <a:cubicBezTo>
                          <a:pt x="35315" y="7134"/>
                          <a:pt x="35288" y="6917"/>
                          <a:pt x="35180" y="6754"/>
                        </a:cubicBezTo>
                        <a:cubicBezTo>
                          <a:pt x="35153" y="6673"/>
                          <a:pt x="35071" y="6646"/>
                          <a:pt x="34990" y="6618"/>
                        </a:cubicBezTo>
                        <a:cubicBezTo>
                          <a:pt x="34936" y="6618"/>
                          <a:pt x="34854" y="6646"/>
                          <a:pt x="34854" y="6727"/>
                        </a:cubicBezTo>
                        <a:cubicBezTo>
                          <a:pt x="34854" y="6767"/>
                          <a:pt x="34825" y="6792"/>
                          <a:pt x="34799" y="6792"/>
                        </a:cubicBezTo>
                        <a:cubicBezTo>
                          <a:pt x="34789" y="6792"/>
                          <a:pt x="34780" y="6788"/>
                          <a:pt x="34773" y="6781"/>
                        </a:cubicBezTo>
                        <a:lnTo>
                          <a:pt x="34773" y="6944"/>
                        </a:lnTo>
                        <a:lnTo>
                          <a:pt x="34719" y="7920"/>
                        </a:lnTo>
                        <a:lnTo>
                          <a:pt x="34664" y="8816"/>
                        </a:lnTo>
                        <a:cubicBezTo>
                          <a:pt x="34664" y="9114"/>
                          <a:pt x="34637" y="9385"/>
                          <a:pt x="34610" y="9683"/>
                        </a:cubicBezTo>
                        <a:cubicBezTo>
                          <a:pt x="34610" y="9819"/>
                          <a:pt x="34583" y="9955"/>
                          <a:pt x="34556" y="10090"/>
                        </a:cubicBezTo>
                        <a:cubicBezTo>
                          <a:pt x="34529" y="10226"/>
                          <a:pt x="34502" y="10334"/>
                          <a:pt x="34420" y="10443"/>
                        </a:cubicBezTo>
                        <a:cubicBezTo>
                          <a:pt x="34380" y="10504"/>
                          <a:pt x="34308" y="10534"/>
                          <a:pt x="34230" y="10534"/>
                        </a:cubicBezTo>
                        <a:cubicBezTo>
                          <a:pt x="34203" y="10534"/>
                          <a:pt x="34176" y="10531"/>
                          <a:pt x="34149" y="10524"/>
                        </a:cubicBezTo>
                        <a:cubicBezTo>
                          <a:pt x="34068" y="10470"/>
                          <a:pt x="33986" y="10389"/>
                          <a:pt x="33959" y="10280"/>
                        </a:cubicBezTo>
                        <a:cubicBezTo>
                          <a:pt x="33851" y="10036"/>
                          <a:pt x="33769" y="9765"/>
                          <a:pt x="33688" y="9494"/>
                        </a:cubicBezTo>
                        <a:cubicBezTo>
                          <a:pt x="33634" y="9222"/>
                          <a:pt x="33579" y="8951"/>
                          <a:pt x="33525" y="8680"/>
                        </a:cubicBezTo>
                        <a:cubicBezTo>
                          <a:pt x="33498" y="8409"/>
                          <a:pt x="33471" y="8165"/>
                          <a:pt x="33444" y="7893"/>
                        </a:cubicBezTo>
                        <a:cubicBezTo>
                          <a:pt x="33444" y="7676"/>
                          <a:pt x="33390" y="7459"/>
                          <a:pt x="33335" y="7269"/>
                        </a:cubicBezTo>
                        <a:cubicBezTo>
                          <a:pt x="33227" y="7432"/>
                          <a:pt x="33173" y="7622"/>
                          <a:pt x="33145" y="7839"/>
                        </a:cubicBezTo>
                        <a:cubicBezTo>
                          <a:pt x="33099" y="7978"/>
                          <a:pt x="32974" y="8275"/>
                          <a:pt x="32787" y="8275"/>
                        </a:cubicBezTo>
                        <a:cubicBezTo>
                          <a:pt x="32754" y="8275"/>
                          <a:pt x="32720" y="8266"/>
                          <a:pt x="32684" y="8246"/>
                        </a:cubicBezTo>
                        <a:cubicBezTo>
                          <a:pt x="32549" y="8192"/>
                          <a:pt x="32522" y="8029"/>
                          <a:pt x="32494" y="7920"/>
                        </a:cubicBezTo>
                        <a:cubicBezTo>
                          <a:pt x="32413" y="7785"/>
                          <a:pt x="32386" y="7622"/>
                          <a:pt x="32332" y="7486"/>
                        </a:cubicBezTo>
                        <a:cubicBezTo>
                          <a:pt x="32277" y="7188"/>
                          <a:pt x="32223" y="6890"/>
                          <a:pt x="32223" y="6618"/>
                        </a:cubicBezTo>
                        <a:cubicBezTo>
                          <a:pt x="32196" y="6483"/>
                          <a:pt x="32169" y="6347"/>
                          <a:pt x="32088" y="6212"/>
                        </a:cubicBezTo>
                        <a:lnTo>
                          <a:pt x="32006" y="6184"/>
                        </a:lnTo>
                        <a:cubicBezTo>
                          <a:pt x="31952" y="6429"/>
                          <a:pt x="31898" y="6673"/>
                          <a:pt x="31843" y="6944"/>
                        </a:cubicBezTo>
                        <a:cubicBezTo>
                          <a:pt x="31762" y="7188"/>
                          <a:pt x="31735" y="7459"/>
                          <a:pt x="31654" y="7731"/>
                        </a:cubicBezTo>
                        <a:cubicBezTo>
                          <a:pt x="31599" y="7920"/>
                          <a:pt x="31491" y="8056"/>
                          <a:pt x="31301" y="8110"/>
                        </a:cubicBezTo>
                        <a:cubicBezTo>
                          <a:pt x="31084" y="8110"/>
                          <a:pt x="30894" y="8002"/>
                          <a:pt x="30840" y="7785"/>
                        </a:cubicBezTo>
                        <a:cubicBezTo>
                          <a:pt x="30786" y="7676"/>
                          <a:pt x="30786" y="7568"/>
                          <a:pt x="30759" y="7459"/>
                        </a:cubicBezTo>
                        <a:cubicBezTo>
                          <a:pt x="30759" y="7324"/>
                          <a:pt x="30731" y="7215"/>
                          <a:pt x="30731" y="7080"/>
                        </a:cubicBezTo>
                        <a:cubicBezTo>
                          <a:pt x="30707" y="7030"/>
                          <a:pt x="30682" y="6663"/>
                          <a:pt x="30595" y="6663"/>
                        </a:cubicBezTo>
                        <a:cubicBezTo>
                          <a:pt x="30587" y="6663"/>
                          <a:pt x="30578" y="6666"/>
                          <a:pt x="30569" y="6673"/>
                        </a:cubicBezTo>
                        <a:cubicBezTo>
                          <a:pt x="30487" y="6727"/>
                          <a:pt x="30487" y="6835"/>
                          <a:pt x="30460" y="6917"/>
                        </a:cubicBezTo>
                        <a:cubicBezTo>
                          <a:pt x="30406" y="7025"/>
                          <a:pt x="30379" y="7134"/>
                          <a:pt x="30325" y="7242"/>
                        </a:cubicBezTo>
                        <a:cubicBezTo>
                          <a:pt x="30297" y="7324"/>
                          <a:pt x="30243" y="7405"/>
                          <a:pt x="30162" y="7459"/>
                        </a:cubicBezTo>
                        <a:cubicBezTo>
                          <a:pt x="30140" y="7467"/>
                          <a:pt x="30116" y="7470"/>
                          <a:pt x="30092" y="7470"/>
                        </a:cubicBezTo>
                        <a:cubicBezTo>
                          <a:pt x="30024" y="7470"/>
                          <a:pt x="29950" y="7445"/>
                          <a:pt x="29891" y="7405"/>
                        </a:cubicBezTo>
                        <a:cubicBezTo>
                          <a:pt x="29755" y="7242"/>
                          <a:pt x="29646" y="7025"/>
                          <a:pt x="29619" y="6808"/>
                        </a:cubicBezTo>
                        <a:cubicBezTo>
                          <a:pt x="29592" y="6700"/>
                          <a:pt x="29565" y="6591"/>
                          <a:pt x="29565" y="6483"/>
                        </a:cubicBezTo>
                        <a:cubicBezTo>
                          <a:pt x="29565" y="6483"/>
                          <a:pt x="29565" y="6456"/>
                          <a:pt x="29565" y="6456"/>
                        </a:cubicBezTo>
                        <a:lnTo>
                          <a:pt x="29538" y="6591"/>
                        </a:lnTo>
                        <a:cubicBezTo>
                          <a:pt x="29538" y="6727"/>
                          <a:pt x="29511" y="6863"/>
                          <a:pt x="29484" y="6998"/>
                        </a:cubicBezTo>
                        <a:cubicBezTo>
                          <a:pt x="29429" y="7269"/>
                          <a:pt x="29375" y="7568"/>
                          <a:pt x="29348" y="7812"/>
                        </a:cubicBezTo>
                        <a:cubicBezTo>
                          <a:pt x="29294" y="8056"/>
                          <a:pt x="29267" y="8300"/>
                          <a:pt x="29240" y="8544"/>
                        </a:cubicBezTo>
                        <a:cubicBezTo>
                          <a:pt x="29185" y="8761"/>
                          <a:pt x="29131" y="8978"/>
                          <a:pt x="29077" y="9168"/>
                        </a:cubicBezTo>
                        <a:cubicBezTo>
                          <a:pt x="29023" y="9358"/>
                          <a:pt x="28941" y="9602"/>
                          <a:pt x="28751" y="9656"/>
                        </a:cubicBezTo>
                        <a:cubicBezTo>
                          <a:pt x="28718" y="9665"/>
                          <a:pt x="28687" y="9668"/>
                          <a:pt x="28658" y="9668"/>
                        </a:cubicBezTo>
                        <a:cubicBezTo>
                          <a:pt x="28495" y="9668"/>
                          <a:pt x="28390" y="9550"/>
                          <a:pt x="28345" y="9412"/>
                        </a:cubicBezTo>
                        <a:cubicBezTo>
                          <a:pt x="28263" y="9195"/>
                          <a:pt x="28182" y="8978"/>
                          <a:pt x="28155" y="8734"/>
                        </a:cubicBezTo>
                        <a:cubicBezTo>
                          <a:pt x="28100" y="8517"/>
                          <a:pt x="28046" y="8273"/>
                          <a:pt x="28019" y="8029"/>
                        </a:cubicBezTo>
                        <a:cubicBezTo>
                          <a:pt x="27992" y="7812"/>
                          <a:pt x="27992" y="7595"/>
                          <a:pt x="27992" y="7351"/>
                        </a:cubicBezTo>
                        <a:cubicBezTo>
                          <a:pt x="27992" y="7215"/>
                          <a:pt x="27965" y="7052"/>
                          <a:pt x="27911" y="6917"/>
                        </a:cubicBezTo>
                        <a:cubicBezTo>
                          <a:pt x="27802" y="7052"/>
                          <a:pt x="27748" y="7215"/>
                          <a:pt x="27721" y="7378"/>
                        </a:cubicBezTo>
                        <a:cubicBezTo>
                          <a:pt x="27673" y="7546"/>
                          <a:pt x="27582" y="7799"/>
                          <a:pt x="27374" y="7799"/>
                        </a:cubicBezTo>
                        <a:cubicBezTo>
                          <a:pt x="27347" y="7799"/>
                          <a:pt x="27318" y="7794"/>
                          <a:pt x="27287" y="7785"/>
                        </a:cubicBezTo>
                        <a:cubicBezTo>
                          <a:pt x="27043" y="7731"/>
                          <a:pt x="27015" y="7351"/>
                          <a:pt x="27015" y="7134"/>
                        </a:cubicBezTo>
                        <a:cubicBezTo>
                          <a:pt x="26988" y="6835"/>
                          <a:pt x="26988" y="6510"/>
                          <a:pt x="27015" y="6212"/>
                        </a:cubicBezTo>
                        <a:cubicBezTo>
                          <a:pt x="27015" y="5968"/>
                          <a:pt x="27015" y="5723"/>
                          <a:pt x="26988" y="5479"/>
                        </a:cubicBezTo>
                        <a:cubicBezTo>
                          <a:pt x="26934" y="5479"/>
                          <a:pt x="26907" y="5479"/>
                          <a:pt x="26880" y="5452"/>
                        </a:cubicBezTo>
                        <a:cubicBezTo>
                          <a:pt x="26756" y="5328"/>
                          <a:pt x="26605" y="5284"/>
                          <a:pt x="26446" y="5284"/>
                        </a:cubicBezTo>
                        <a:cubicBezTo>
                          <a:pt x="26223" y="5284"/>
                          <a:pt x="25985" y="5373"/>
                          <a:pt x="25795" y="5452"/>
                        </a:cubicBezTo>
                        <a:cubicBezTo>
                          <a:pt x="25605" y="5534"/>
                          <a:pt x="25415" y="5588"/>
                          <a:pt x="25225" y="5642"/>
                        </a:cubicBezTo>
                        <a:cubicBezTo>
                          <a:pt x="25171" y="5642"/>
                          <a:pt x="25144" y="5642"/>
                          <a:pt x="25090" y="5669"/>
                        </a:cubicBezTo>
                        <a:cubicBezTo>
                          <a:pt x="25090" y="5778"/>
                          <a:pt x="25090" y="5913"/>
                          <a:pt x="25090" y="6022"/>
                        </a:cubicBezTo>
                        <a:cubicBezTo>
                          <a:pt x="25090" y="6130"/>
                          <a:pt x="25063" y="6266"/>
                          <a:pt x="25035" y="6374"/>
                        </a:cubicBezTo>
                        <a:cubicBezTo>
                          <a:pt x="25022" y="6388"/>
                          <a:pt x="25008" y="6395"/>
                          <a:pt x="24995" y="6395"/>
                        </a:cubicBezTo>
                        <a:cubicBezTo>
                          <a:pt x="24981" y="6395"/>
                          <a:pt x="24968" y="6388"/>
                          <a:pt x="24954" y="6374"/>
                        </a:cubicBezTo>
                        <a:cubicBezTo>
                          <a:pt x="24954" y="6266"/>
                          <a:pt x="24954" y="6157"/>
                          <a:pt x="24954" y="6049"/>
                        </a:cubicBezTo>
                        <a:lnTo>
                          <a:pt x="24954" y="5669"/>
                        </a:lnTo>
                        <a:lnTo>
                          <a:pt x="24818" y="5669"/>
                        </a:lnTo>
                        <a:cubicBezTo>
                          <a:pt x="24818" y="5913"/>
                          <a:pt x="24791" y="6130"/>
                          <a:pt x="24764" y="6347"/>
                        </a:cubicBezTo>
                        <a:cubicBezTo>
                          <a:pt x="24764" y="6483"/>
                          <a:pt x="24764" y="6618"/>
                          <a:pt x="24764" y="6727"/>
                        </a:cubicBezTo>
                        <a:cubicBezTo>
                          <a:pt x="24737" y="6863"/>
                          <a:pt x="24737" y="6971"/>
                          <a:pt x="24710" y="7080"/>
                        </a:cubicBezTo>
                        <a:cubicBezTo>
                          <a:pt x="24696" y="7107"/>
                          <a:pt x="24676" y="7120"/>
                          <a:pt x="24659" y="7120"/>
                        </a:cubicBezTo>
                        <a:cubicBezTo>
                          <a:pt x="24642" y="7120"/>
                          <a:pt x="24629" y="7107"/>
                          <a:pt x="24629" y="7080"/>
                        </a:cubicBezTo>
                        <a:cubicBezTo>
                          <a:pt x="24574" y="6835"/>
                          <a:pt x="24574" y="6591"/>
                          <a:pt x="24629" y="6347"/>
                        </a:cubicBezTo>
                        <a:cubicBezTo>
                          <a:pt x="24629" y="6103"/>
                          <a:pt x="24656" y="5886"/>
                          <a:pt x="24710" y="5669"/>
                        </a:cubicBezTo>
                        <a:lnTo>
                          <a:pt x="24683" y="5669"/>
                        </a:lnTo>
                        <a:lnTo>
                          <a:pt x="24574" y="5696"/>
                        </a:lnTo>
                        <a:cubicBezTo>
                          <a:pt x="24574" y="5968"/>
                          <a:pt x="24574" y="6239"/>
                          <a:pt x="24547" y="6537"/>
                        </a:cubicBezTo>
                        <a:cubicBezTo>
                          <a:pt x="24520" y="7025"/>
                          <a:pt x="24493" y="7541"/>
                          <a:pt x="24466" y="8029"/>
                        </a:cubicBezTo>
                        <a:lnTo>
                          <a:pt x="24412" y="8788"/>
                        </a:lnTo>
                        <a:cubicBezTo>
                          <a:pt x="24412" y="9032"/>
                          <a:pt x="24357" y="9249"/>
                          <a:pt x="24303" y="9494"/>
                        </a:cubicBezTo>
                        <a:cubicBezTo>
                          <a:pt x="24303" y="9530"/>
                          <a:pt x="24286" y="9545"/>
                          <a:pt x="24268" y="9545"/>
                        </a:cubicBezTo>
                        <a:cubicBezTo>
                          <a:pt x="24246" y="9545"/>
                          <a:pt x="24222" y="9523"/>
                          <a:pt x="24222" y="9494"/>
                        </a:cubicBezTo>
                        <a:cubicBezTo>
                          <a:pt x="24195" y="9195"/>
                          <a:pt x="24195" y="8870"/>
                          <a:pt x="24222" y="8544"/>
                        </a:cubicBezTo>
                        <a:lnTo>
                          <a:pt x="24303" y="7595"/>
                        </a:lnTo>
                        <a:cubicBezTo>
                          <a:pt x="24330" y="6971"/>
                          <a:pt x="24357" y="6347"/>
                          <a:pt x="24439" y="5751"/>
                        </a:cubicBezTo>
                        <a:lnTo>
                          <a:pt x="24439" y="5751"/>
                        </a:lnTo>
                        <a:cubicBezTo>
                          <a:pt x="24384" y="5778"/>
                          <a:pt x="24330" y="5832"/>
                          <a:pt x="24303" y="5913"/>
                        </a:cubicBezTo>
                        <a:cubicBezTo>
                          <a:pt x="24195" y="6049"/>
                          <a:pt x="24032" y="6157"/>
                          <a:pt x="23869" y="6157"/>
                        </a:cubicBezTo>
                        <a:cubicBezTo>
                          <a:pt x="23614" y="6157"/>
                          <a:pt x="23376" y="6008"/>
                          <a:pt x="23129" y="6008"/>
                        </a:cubicBezTo>
                        <a:cubicBezTo>
                          <a:pt x="23060" y="6008"/>
                          <a:pt x="22990" y="6019"/>
                          <a:pt x="22920" y="6049"/>
                        </a:cubicBezTo>
                        <a:cubicBezTo>
                          <a:pt x="22676" y="6212"/>
                          <a:pt x="22459" y="6456"/>
                          <a:pt x="22377" y="6754"/>
                        </a:cubicBezTo>
                        <a:cubicBezTo>
                          <a:pt x="22350" y="6795"/>
                          <a:pt x="22309" y="6815"/>
                          <a:pt x="22269" y="6815"/>
                        </a:cubicBezTo>
                        <a:cubicBezTo>
                          <a:pt x="22228" y="6815"/>
                          <a:pt x="22187" y="6795"/>
                          <a:pt x="22160" y="6754"/>
                        </a:cubicBezTo>
                        <a:lnTo>
                          <a:pt x="21916" y="6266"/>
                        </a:lnTo>
                        <a:cubicBezTo>
                          <a:pt x="21618" y="6727"/>
                          <a:pt x="21726" y="7351"/>
                          <a:pt x="21835" y="7866"/>
                        </a:cubicBezTo>
                        <a:cubicBezTo>
                          <a:pt x="21889" y="8165"/>
                          <a:pt x="21916" y="8490"/>
                          <a:pt x="21916" y="8788"/>
                        </a:cubicBezTo>
                        <a:cubicBezTo>
                          <a:pt x="21916" y="9114"/>
                          <a:pt x="21835" y="9412"/>
                          <a:pt x="21672" y="9683"/>
                        </a:cubicBezTo>
                        <a:cubicBezTo>
                          <a:pt x="21591" y="9792"/>
                          <a:pt x="21509" y="9928"/>
                          <a:pt x="21401" y="10036"/>
                        </a:cubicBezTo>
                        <a:cubicBezTo>
                          <a:pt x="21319" y="10145"/>
                          <a:pt x="21238" y="10253"/>
                          <a:pt x="21075" y="10253"/>
                        </a:cubicBezTo>
                        <a:cubicBezTo>
                          <a:pt x="20804" y="10253"/>
                          <a:pt x="20723" y="9819"/>
                          <a:pt x="20668" y="9602"/>
                        </a:cubicBezTo>
                        <a:cubicBezTo>
                          <a:pt x="20316" y="8382"/>
                          <a:pt x="20099" y="7107"/>
                          <a:pt x="20045" y="5832"/>
                        </a:cubicBezTo>
                        <a:cubicBezTo>
                          <a:pt x="19719" y="5832"/>
                          <a:pt x="19421" y="6076"/>
                          <a:pt x="19150" y="6212"/>
                        </a:cubicBezTo>
                        <a:cubicBezTo>
                          <a:pt x="19007" y="6273"/>
                          <a:pt x="18849" y="6303"/>
                          <a:pt x="18699" y="6303"/>
                        </a:cubicBezTo>
                        <a:cubicBezTo>
                          <a:pt x="18649" y="6303"/>
                          <a:pt x="18600" y="6300"/>
                          <a:pt x="18553" y="6293"/>
                        </a:cubicBezTo>
                        <a:lnTo>
                          <a:pt x="18553" y="6646"/>
                        </a:lnTo>
                        <a:cubicBezTo>
                          <a:pt x="18553" y="6781"/>
                          <a:pt x="18553" y="6944"/>
                          <a:pt x="18526" y="7107"/>
                        </a:cubicBezTo>
                        <a:cubicBezTo>
                          <a:pt x="18526" y="7134"/>
                          <a:pt x="18505" y="7147"/>
                          <a:pt x="18485" y="7147"/>
                        </a:cubicBezTo>
                        <a:cubicBezTo>
                          <a:pt x="18465" y="7147"/>
                          <a:pt x="18444" y="7134"/>
                          <a:pt x="18444" y="7107"/>
                        </a:cubicBezTo>
                        <a:cubicBezTo>
                          <a:pt x="18417" y="6944"/>
                          <a:pt x="18417" y="6781"/>
                          <a:pt x="18444" y="6646"/>
                        </a:cubicBezTo>
                        <a:cubicBezTo>
                          <a:pt x="18471" y="6510"/>
                          <a:pt x="18471" y="6401"/>
                          <a:pt x="18471" y="6293"/>
                        </a:cubicBezTo>
                        <a:lnTo>
                          <a:pt x="18390" y="6239"/>
                        </a:lnTo>
                        <a:cubicBezTo>
                          <a:pt x="18309" y="6212"/>
                          <a:pt x="18227" y="6157"/>
                          <a:pt x="18173" y="6076"/>
                        </a:cubicBezTo>
                        <a:lnTo>
                          <a:pt x="18173" y="6212"/>
                        </a:lnTo>
                        <a:lnTo>
                          <a:pt x="18173" y="6727"/>
                        </a:lnTo>
                        <a:lnTo>
                          <a:pt x="18173" y="7269"/>
                        </a:lnTo>
                        <a:cubicBezTo>
                          <a:pt x="18173" y="7378"/>
                          <a:pt x="18173" y="7459"/>
                          <a:pt x="18173" y="7568"/>
                        </a:cubicBezTo>
                        <a:cubicBezTo>
                          <a:pt x="18173" y="7649"/>
                          <a:pt x="18146" y="7731"/>
                          <a:pt x="18119" y="7812"/>
                        </a:cubicBezTo>
                        <a:cubicBezTo>
                          <a:pt x="18119" y="7839"/>
                          <a:pt x="18098" y="7853"/>
                          <a:pt x="18075" y="7853"/>
                        </a:cubicBezTo>
                        <a:cubicBezTo>
                          <a:pt x="18051" y="7853"/>
                          <a:pt x="18024" y="7839"/>
                          <a:pt x="18010" y="7812"/>
                        </a:cubicBezTo>
                        <a:cubicBezTo>
                          <a:pt x="18010" y="7731"/>
                          <a:pt x="18010" y="7622"/>
                          <a:pt x="18010" y="7541"/>
                        </a:cubicBezTo>
                        <a:lnTo>
                          <a:pt x="18010" y="7269"/>
                        </a:lnTo>
                        <a:cubicBezTo>
                          <a:pt x="18037" y="7080"/>
                          <a:pt x="18037" y="6917"/>
                          <a:pt x="18037" y="6727"/>
                        </a:cubicBezTo>
                        <a:lnTo>
                          <a:pt x="18037" y="6184"/>
                        </a:lnTo>
                        <a:lnTo>
                          <a:pt x="18037" y="5913"/>
                        </a:lnTo>
                        <a:cubicBezTo>
                          <a:pt x="18037" y="5859"/>
                          <a:pt x="18037" y="5805"/>
                          <a:pt x="18037" y="5751"/>
                        </a:cubicBezTo>
                        <a:cubicBezTo>
                          <a:pt x="18010" y="5723"/>
                          <a:pt x="18010" y="5669"/>
                          <a:pt x="18010" y="5642"/>
                        </a:cubicBezTo>
                        <a:cubicBezTo>
                          <a:pt x="17983" y="5561"/>
                          <a:pt x="17929" y="5479"/>
                          <a:pt x="17848" y="5425"/>
                        </a:cubicBezTo>
                        <a:lnTo>
                          <a:pt x="17739" y="5425"/>
                        </a:lnTo>
                        <a:cubicBezTo>
                          <a:pt x="17766" y="5696"/>
                          <a:pt x="17766" y="5968"/>
                          <a:pt x="17766" y="6266"/>
                        </a:cubicBezTo>
                        <a:lnTo>
                          <a:pt x="17766" y="7134"/>
                        </a:lnTo>
                        <a:lnTo>
                          <a:pt x="17766" y="8002"/>
                        </a:lnTo>
                        <a:cubicBezTo>
                          <a:pt x="17766" y="8300"/>
                          <a:pt x="17766" y="8571"/>
                          <a:pt x="17712" y="8870"/>
                        </a:cubicBezTo>
                        <a:cubicBezTo>
                          <a:pt x="17712" y="8883"/>
                          <a:pt x="17698" y="8890"/>
                          <a:pt x="17685" y="8890"/>
                        </a:cubicBezTo>
                        <a:cubicBezTo>
                          <a:pt x="17671" y="8890"/>
                          <a:pt x="17658" y="8883"/>
                          <a:pt x="17658" y="8870"/>
                        </a:cubicBezTo>
                        <a:cubicBezTo>
                          <a:pt x="17603" y="8571"/>
                          <a:pt x="17576" y="8300"/>
                          <a:pt x="17603" y="8002"/>
                        </a:cubicBezTo>
                        <a:lnTo>
                          <a:pt x="17603" y="7134"/>
                        </a:lnTo>
                        <a:lnTo>
                          <a:pt x="17603" y="6266"/>
                        </a:lnTo>
                        <a:cubicBezTo>
                          <a:pt x="17603" y="5995"/>
                          <a:pt x="17631" y="5723"/>
                          <a:pt x="17631" y="5479"/>
                        </a:cubicBezTo>
                        <a:lnTo>
                          <a:pt x="17631" y="5479"/>
                        </a:lnTo>
                        <a:lnTo>
                          <a:pt x="17576" y="5506"/>
                        </a:lnTo>
                        <a:cubicBezTo>
                          <a:pt x="17414" y="5669"/>
                          <a:pt x="17197" y="5778"/>
                          <a:pt x="16980" y="5832"/>
                        </a:cubicBezTo>
                        <a:cubicBezTo>
                          <a:pt x="16969" y="5836"/>
                          <a:pt x="16959" y="5837"/>
                          <a:pt x="16950" y="5837"/>
                        </a:cubicBezTo>
                        <a:cubicBezTo>
                          <a:pt x="16891" y="5837"/>
                          <a:pt x="16871" y="5767"/>
                          <a:pt x="16871" y="5696"/>
                        </a:cubicBezTo>
                        <a:cubicBezTo>
                          <a:pt x="16925" y="5452"/>
                          <a:pt x="16871" y="5181"/>
                          <a:pt x="16654" y="4991"/>
                        </a:cubicBezTo>
                        <a:cubicBezTo>
                          <a:pt x="16627" y="5940"/>
                          <a:pt x="16600" y="6863"/>
                          <a:pt x="16546" y="7812"/>
                        </a:cubicBezTo>
                        <a:cubicBezTo>
                          <a:pt x="16546" y="7871"/>
                          <a:pt x="16503" y="7915"/>
                          <a:pt x="16449" y="7915"/>
                        </a:cubicBezTo>
                        <a:cubicBezTo>
                          <a:pt x="16428" y="7915"/>
                          <a:pt x="16406" y="7908"/>
                          <a:pt x="16383" y="7893"/>
                        </a:cubicBezTo>
                        <a:cubicBezTo>
                          <a:pt x="16085" y="7731"/>
                          <a:pt x="15868" y="7459"/>
                          <a:pt x="15786" y="7134"/>
                        </a:cubicBezTo>
                        <a:cubicBezTo>
                          <a:pt x="15678" y="6781"/>
                          <a:pt x="15596" y="6401"/>
                          <a:pt x="15488" y="6022"/>
                        </a:cubicBezTo>
                        <a:lnTo>
                          <a:pt x="15352" y="5425"/>
                        </a:lnTo>
                        <a:cubicBezTo>
                          <a:pt x="15325" y="5262"/>
                          <a:pt x="15271" y="5100"/>
                          <a:pt x="15189" y="4964"/>
                        </a:cubicBezTo>
                        <a:cubicBezTo>
                          <a:pt x="15150" y="4917"/>
                          <a:pt x="15109" y="4897"/>
                          <a:pt x="15066" y="4897"/>
                        </a:cubicBezTo>
                        <a:cubicBezTo>
                          <a:pt x="14960" y="4897"/>
                          <a:pt x="14844" y="5019"/>
                          <a:pt x="14728" y="5154"/>
                        </a:cubicBezTo>
                        <a:cubicBezTo>
                          <a:pt x="14601" y="5306"/>
                          <a:pt x="14451" y="5482"/>
                          <a:pt x="14232" y="5482"/>
                        </a:cubicBezTo>
                        <a:cubicBezTo>
                          <a:pt x="14217" y="5482"/>
                          <a:pt x="14202" y="5481"/>
                          <a:pt x="14186" y="5479"/>
                        </a:cubicBezTo>
                        <a:cubicBezTo>
                          <a:pt x="14132" y="5479"/>
                          <a:pt x="14104" y="5452"/>
                          <a:pt x="14077" y="5398"/>
                        </a:cubicBezTo>
                        <a:cubicBezTo>
                          <a:pt x="13969" y="4964"/>
                          <a:pt x="13860" y="4530"/>
                          <a:pt x="13752" y="4096"/>
                        </a:cubicBezTo>
                        <a:cubicBezTo>
                          <a:pt x="13535" y="4177"/>
                          <a:pt x="13481" y="4530"/>
                          <a:pt x="13426" y="4747"/>
                        </a:cubicBezTo>
                        <a:cubicBezTo>
                          <a:pt x="13345" y="5045"/>
                          <a:pt x="13237" y="5398"/>
                          <a:pt x="12911" y="5479"/>
                        </a:cubicBezTo>
                        <a:cubicBezTo>
                          <a:pt x="12857" y="5479"/>
                          <a:pt x="12803" y="5479"/>
                          <a:pt x="12775" y="5425"/>
                        </a:cubicBezTo>
                        <a:cubicBezTo>
                          <a:pt x="12586" y="5154"/>
                          <a:pt x="12477" y="4828"/>
                          <a:pt x="12477" y="4503"/>
                        </a:cubicBezTo>
                        <a:cubicBezTo>
                          <a:pt x="12450" y="4557"/>
                          <a:pt x="12396" y="4611"/>
                          <a:pt x="12369" y="4666"/>
                        </a:cubicBezTo>
                        <a:cubicBezTo>
                          <a:pt x="12314" y="4774"/>
                          <a:pt x="12233" y="4883"/>
                          <a:pt x="12152" y="4964"/>
                        </a:cubicBezTo>
                        <a:cubicBezTo>
                          <a:pt x="12107" y="4986"/>
                          <a:pt x="12062" y="4996"/>
                          <a:pt x="12019" y="4996"/>
                        </a:cubicBezTo>
                        <a:cubicBezTo>
                          <a:pt x="11905" y="4996"/>
                          <a:pt x="11804" y="4927"/>
                          <a:pt x="11745" y="4828"/>
                        </a:cubicBezTo>
                        <a:cubicBezTo>
                          <a:pt x="11690" y="4693"/>
                          <a:pt x="11663" y="4584"/>
                          <a:pt x="11636" y="4449"/>
                        </a:cubicBezTo>
                        <a:cubicBezTo>
                          <a:pt x="11609" y="4367"/>
                          <a:pt x="11582" y="4286"/>
                          <a:pt x="11555" y="4204"/>
                        </a:cubicBezTo>
                        <a:lnTo>
                          <a:pt x="11229" y="4503"/>
                        </a:lnTo>
                        <a:cubicBezTo>
                          <a:pt x="11284" y="4530"/>
                          <a:pt x="11284" y="4611"/>
                          <a:pt x="11229" y="4638"/>
                        </a:cubicBezTo>
                        <a:cubicBezTo>
                          <a:pt x="11100" y="4731"/>
                          <a:pt x="10946" y="4785"/>
                          <a:pt x="10784" y="4785"/>
                        </a:cubicBezTo>
                        <a:cubicBezTo>
                          <a:pt x="10708" y="4785"/>
                          <a:pt x="10629" y="4773"/>
                          <a:pt x="10551" y="4747"/>
                        </a:cubicBezTo>
                        <a:cubicBezTo>
                          <a:pt x="10443" y="4693"/>
                          <a:pt x="10334" y="4638"/>
                          <a:pt x="10253" y="4584"/>
                        </a:cubicBezTo>
                        <a:cubicBezTo>
                          <a:pt x="10172" y="4523"/>
                          <a:pt x="10044" y="4493"/>
                          <a:pt x="9963" y="4493"/>
                        </a:cubicBezTo>
                        <a:cubicBezTo>
                          <a:pt x="9936" y="4493"/>
                          <a:pt x="9914" y="4496"/>
                          <a:pt x="9900" y="4503"/>
                        </a:cubicBezTo>
                        <a:cubicBezTo>
                          <a:pt x="9846" y="4530"/>
                          <a:pt x="9792" y="4557"/>
                          <a:pt x="9738" y="4584"/>
                        </a:cubicBezTo>
                        <a:lnTo>
                          <a:pt x="9738" y="5940"/>
                        </a:lnTo>
                        <a:lnTo>
                          <a:pt x="9738" y="6646"/>
                        </a:lnTo>
                        <a:cubicBezTo>
                          <a:pt x="9710" y="6835"/>
                          <a:pt x="9738" y="7025"/>
                          <a:pt x="9846" y="7215"/>
                        </a:cubicBezTo>
                        <a:cubicBezTo>
                          <a:pt x="9982" y="7405"/>
                          <a:pt x="10280" y="7432"/>
                          <a:pt x="10524" y="7459"/>
                        </a:cubicBezTo>
                        <a:cubicBezTo>
                          <a:pt x="10795" y="7459"/>
                          <a:pt x="11067" y="7541"/>
                          <a:pt x="11284" y="7703"/>
                        </a:cubicBezTo>
                        <a:cubicBezTo>
                          <a:pt x="11663" y="8056"/>
                          <a:pt x="11663" y="8653"/>
                          <a:pt x="11907" y="9060"/>
                        </a:cubicBezTo>
                        <a:cubicBezTo>
                          <a:pt x="11989" y="9168"/>
                          <a:pt x="12070" y="9249"/>
                          <a:pt x="12179" y="9331"/>
                        </a:cubicBezTo>
                        <a:cubicBezTo>
                          <a:pt x="12341" y="9412"/>
                          <a:pt x="12504" y="9439"/>
                          <a:pt x="12667" y="9466"/>
                        </a:cubicBezTo>
                        <a:lnTo>
                          <a:pt x="13887" y="9656"/>
                        </a:lnTo>
                        <a:cubicBezTo>
                          <a:pt x="14728" y="9765"/>
                          <a:pt x="15542" y="9900"/>
                          <a:pt x="16383" y="10036"/>
                        </a:cubicBezTo>
                        <a:cubicBezTo>
                          <a:pt x="16437" y="10036"/>
                          <a:pt x="16491" y="10117"/>
                          <a:pt x="16464" y="10172"/>
                        </a:cubicBezTo>
                        <a:cubicBezTo>
                          <a:pt x="16437" y="10226"/>
                          <a:pt x="16383" y="10253"/>
                          <a:pt x="16329" y="10253"/>
                        </a:cubicBezTo>
                        <a:cubicBezTo>
                          <a:pt x="15596" y="10145"/>
                          <a:pt x="14837" y="10009"/>
                          <a:pt x="14104" y="9900"/>
                        </a:cubicBezTo>
                        <a:lnTo>
                          <a:pt x="14104" y="9900"/>
                        </a:lnTo>
                        <a:cubicBezTo>
                          <a:pt x="14132" y="10036"/>
                          <a:pt x="14159" y="10172"/>
                          <a:pt x="14186" y="10307"/>
                        </a:cubicBezTo>
                        <a:cubicBezTo>
                          <a:pt x="14213" y="10497"/>
                          <a:pt x="14240" y="10687"/>
                          <a:pt x="14267" y="10877"/>
                        </a:cubicBezTo>
                        <a:cubicBezTo>
                          <a:pt x="14321" y="11067"/>
                          <a:pt x="14349" y="11257"/>
                          <a:pt x="14376" y="11447"/>
                        </a:cubicBezTo>
                        <a:cubicBezTo>
                          <a:pt x="14403" y="11636"/>
                          <a:pt x="14430" y="11826"/>
                          <a:pt x="14430" y="12016"/>
                        </a:cubicBezTo>
                        <a:cubicBezTo>
                          <a:pt x="14430" y="12050"/>
                          <a:pt x="14399" y="12073"/>
                          <a:pt x="14369" y="12073"/>
                        </a:cubicBezTo>
                        <a:cubicBezTo>
                          <a:pt x="14350" y="12073"/>
                          <a:pt x="14332" y="12064"/>
                          <a:pt x="14321" y="12043"/>
                        </a:cubicBezTo>
                        <a:cubicBezTo>
                          <a:pt x="14267" y="11880"/>
                          <a:pt x="14213" y="11691"/>
                          <a:pt x="14186" y="11501"/>
                        </a:cubicBezTo>
                        <a:cubicBezTo>
                          <a:pt x="14159" y="11311"/>
                          <a:pt x="14104" y="11121"/>
                          <a:pt x="14077" y="10931"/>
                        </a:cubicBezTo>
                        <a:cubicBezTo>
                          <a:pt x="14050" y="10741"/>
                          <a:pt x="14023" y="10551"/>
                          <a:pt x="13996" y="10362"/>
                        </a:cubicBezTo>
                        <a:cubicBezTo>
                          <a:pt x="13969" y="10280"/>
                          <a:pt x="13942" y="10145"/>
                          <a:pt x="13942" y="10063"/>
                        </a:cubicBezTo>
                        <a:cubicBezTo>
                          <a:pt x="13942" y="10009"/>
                          <a:pt x="13915" y="9955"/>
                          <a:pt x="13915" y="9873"/>
                        </a:cubicBezTo>
                        <a:lnTo>
                          <a:pt x="13453" y="9819"/>
                        </a:lnTo>
                        <a:lnTo>
                          <a:pt x="12830" y="9711"/>
                        </a:lnTo>
                        <a:cubicBezTo>
                          <a:pt x="12640" y="9683"/>
                          <a:pt x="12450" y="9656"/>
                          <a:pt x="12260" y="9602"/>
                        </a:cubicBezTo>
                        <a:cubicBezTo>
                          <a:pt x="11989" y="9521"/>
                          <a:pt x="11772" y="9304"/>
                          <a:pt x="11663" y="9032"/>
                        </a:cubicBezTo>
                        <a:cubicBezTo>
                          <a:pt x="11528" y="8816"/>
                          <a:pt x="11473" y="8544"/>
                          <a:pt x="11392" y="8300"/>
                        </a:cubicBezTo>
                        <a:cubicBezTo>
                          <a:pt x="11311" y="8056"/>
                          <a:pt x="11175" y="7866"/>
                          <a:pt x="10958" y="7758"/>
                        </a:cubicBezTo>
                        <a:cubicBezTo>
                          <a:pt x="10687" y="7676"/>
                          <a:pt x="10416" y="7622"/>
                          <a:pt x="10144" y="7622"/>
                        </a:cubicBezTo>
                        <a:cubicBezTo>
                          <a:pt x="9846" y="7568"/>
                          <a:pt x="9602" y="7324"/>
                          <a:pt x="9575" y="7025"/>
                        </a:cubicBezTo>
                        <a:cubicBezTo>
                          <a:pt x="9548" y="6835"/>
                          <a:pt x="9548" y="6646"/>
                          <a:pt x="9575" y="6429"/>
                        </a:cubicBezTo>
                        <a:lnTo>
                          <a:pt x="9575" y="5805"/>
                        </a:lnTo>
                        <a:cubicBezTo>
                          <a:pt x="9575" y="5398"/>
                          <a:pt x="9575" y="4991"/>
                          <a:pt x="9629" y="4584"/>
                        </a:cubicBezTo>
                        <a:cubicBezTo>
                          <a:pt x="9521" y="4557"/>
                          <a:pt x="9466" y="4503"/>
                          <a:pt x="9439" y="4394"/>
                        </a:cubicBezTo>
                        <a:cubicBezTo>
                          <a:pt x="9412" y="4232"/>
                          <a:pt x="9385" y="3960"/>
                          <a:pt x="9195" y="3879"/>
                        </a:cubicBezTo>
                        <a:cubicBezTo>
                          <a:pt x="9167" y="3867"/>
                          <a:pt x="9138" y="3861"/>
                          <a:pt x="9110" y="3861"/>
                        </a:cubicBezTo>
                        <a:cubicBezTo>
                          <a:pt x="8951" y="3861"/>
                          <a:pt x="8807" y="4039"/>
                          <a:pt x="8761" y="4177"/>
                        </a:cubicBezTo>
                        <a:cubicBezTo>
                          <a:pt x="8680" y="4367"/>
                          <a:pt x="8571" y="4530"/>
                          <a:pt x="8408" y="4693"/>
                        </a:cubicBezTo>
                        <a:cubicBezTo>
                          <a:pt x="8343" y="4758"/>
                          <a:pt x="8257" y="4794"/>
                          <a:pt x="8170" y="4794"/>
                        </a:cubicBezTo>
                        <a:cubicBezTo>
                          <a:pt x="8113" y="4794"/>
                          <a:pt x="8055" y="4779"/>
                          <a:pt x="8002" y="4747"/>
                        </a:cubicBezTo>
                        <a:lnTo>
                          <a:pt x="8002" y="4747"/>
                        </a:lnTo>
                        <a:cubicBezTo>
                          <a:pt x="8029" y="4855"/>
                          <a:pt x="8056" y="4964"/>
                          <a:pt x="8056" y="5045"/>
                        </a:cubicBezTo>
                        <a:cubicBezTo>
                          <a:pt x="8083" y="5100"/>
                          <a:pt x="8083" y="5154"/>
                          <a:pt x="8083" y="5208"/>
                        </a:cubicBezTo>
                        <a:cubicBezTo>
                          <a:pt x="8083" y="5262"/>
                          <a:pt x="8083" y="5317"/>
                          <a:pt x="8083" y="5371"/>
                        </a:cubicBezTo>
                        <a:cubicBezTo>
                          <a:pt x="8083" y="5384"/>
                          <a:pt x="8063" y="5391"/>
                          <a:pt x="8042" y="5391"/>
                        </a:cubicBezTo>
                        <a:cubicBezTo>
                          <a:pt x="8022" y="5391"/>
                          <a:pt x="8002" y="5384"/>
                          <a:pt x="8002" y="5371"/>
                        </a:cubicBezTo>
                        <a:cubicBezTo>
                          <a:pt x="7974" y="5317"/>
                          <a:pt x="7974" y="5262"/>
                          <a:pt x="7947" y="5208"/>
                        </a:cubicBezTo>
                        <a:cubicBezTo>
                          <a:pt x="7947" y="5154"/>
                          <a:pt x="7947" y="5100"/>
                          <a:pt x="7947" y="5072"/>
                        </a:cubicBezTo>
                        <a:cubicBezTo>
                          <a:pt x="7947" y="4964"/>
                          <a:pt x="7947" y="4855"/>
                          <a:pt x="7947" y="4747"/>
                        </a:cubicBezTo>
                        <a:cubicBezTo>
                          <a:pt x="7947" y="4720"/>
                          <a:pt x="7947" y="4720"/>
                          <a:pt x="7974" y="4720"/>
                        </a:cubicBezTo>
                        <a:cubicBezTo>
                          <a:pt x="7947" y="4693"/>
                          <a:pt x="7920" y="4666"/>
                          <a:pt x="7893" y="4638"/>
                        </a:cubicBezTo>
                        <a:cubicBezTo>
                          <a:pt x="7757" y="4476"/>
                          <a:pt x="7676" y="4286"/>
                          <a:pt x="7622" y="4069"/>
                        </a:cubicBezTo>
                        <a:cubicBezTo>
                          <a:pt x="7622" y="4015"/>
                          <a:pt x="7622" y="3960"/>
                          <a:pt x="7622" y="3906"/>
                        </a:cubicBezTo>
                        <a:cubicBezTo>
                          <a:pt x="7622" y="3852"/>
                          <a:pt x="7622" y="3770"/>
                          <a:pt x="7622" y="3716"/>
                        </a:cubicBezTo>
                        <a:cubicBezTo>
                          <a:pt x="7592" y="3686"/>
                          <a:pt x="7571" y="3665"/>
                          <a:pt x="7548" y="3665"/>
                        </a:cubicBezTo>
                        <a:cubicBezTo>
                          <a:pt x="7530" y="3665"/>
                          <a:pt x="7511" y="3679"/>
                          <a:pt x="7486" y="3716"/>
                        </a:cubicBezTo>
                        <a:cubicBezTo>
                          <a:pt x="7432" y="3770"/>
                          <a:pt x="7378" y="3879"/>
                          <a:pt x="7324" y="3933"/>
                        </a:cubicBezTo>
                        <a:cubicBezTo>
                          <a:pt x="7269" y="4042"/>
                          <a:pt x="7215" y="4123"/>
                          <a:pt x="7134" y="4204"/>
                        </a:cubicBezTo>
                        <a:cubicBezTo>
                          <a:pt x="7113" y="4225"/>
                          <a:pt x="7088" y="4234"/>
                          <a:pt x="7064" y="4234"/>
                        </a:cubicBezTo>
                        <a:cubicBezTo>
                          <a:pt x="7025" y="4234"/>
                          <a:pt x="6988" y="4211"/>
                          <a:pt x="6971" y="4177"/>
                        </a:cubicBezTo>
                        <a:cubicBezTo>
                          <a:pt x="6835" y="3960"/>
                          <a:pt x="6781" y="3689"/>
                          <a:pt x="6835" y="3445"/>
                        </a:cubicBezTo>
                        <a:cubicBezTo>
                          <a:pt x="6890" y="3228"/>
                          <a:pt x="6917" y="3038"/>
                          <a:pt x="6890" y="2821"/>
                        </a:cubicBezTo>
                        <a:cubicBezTo>
                          <a:pt x="6835" y="2821"/>
                          <a:pt x="6781" y="2794"/>
                          <a:pt x="6781" y="2740"/>
                        </a:cubicBezTo>
                        <a:cubicBezTo>
                          <a:pt x="6758" y="2694"/>
                          <a:pt x="6706" y="2677"/>
                          <a:pt x="6648" y="2677"/>
                        </a:cubicBezTo>
                        <a:cubicBezTo>
                          <a:pt x="6568" y="2677"/>
                          <a:pt x="6475" y="2708"/>
                          <a:pt x="6428" y="2740"/>
                        </a:cubicBezTo>
                        <a:cubicBezTo>
                          <a:pt x="6320" y="2875"/>
                          <a:pt x="6211" y="3011"/>
                          <a:pt x="6103" y="3174"/>
                        </a:cubicBezTo>
                        <a:cubicBezTo>
                          <a:pt x="6130" y="3282"/>
                          <a:pt x="6157" y="3418"/>
                          <a:pt x="6130" y="3526"/>
                        </a:cubicBezTo>
                        <a:lnTo>
                          <a:pt x="6130" y="3906"/>
                        </a:lnTo>
                        <a:lnTo>
                          <a:pt x="6130" y="4313"/>
                        </a:lnTo>
                        <a:cubicBezTo>
                          <a:pt x="6157" y="4449"/>
                          <a:pt x="6130" y="4557"/>
                          <a:pt x="6103" y="4693"/>
                        </a:cubicBezTo>
                        <a:cubicBezTo>
                          <a:pt x="6103" y="4706"/>
                          <a:pt x="6083" y="4713"/>
                          <a:pt x="6059" y="4713"/>
                        </a:cubicBezTo>
                        <a:cubicBezTo>
                          <a:pt x="6035" y="4713"/>
                          <a:pt x="6008" y="4706"/>
                          <a:pt x="5994" y="4693"/>
                        </a:cubicBezTo>
                        <a:cubicBezTo>
                          <a:pt x="5967" y="4557"/>
                          <a:pt x="5967" y="4421"/>
                          <a:pt x="5967" y="4313"/>
                        </a:cubicBezTo>
                        <a:lnTo>
                          <a:pt x="5967" y="3906"/>
                        </a:lnTo>
                        <a:lnTo>
                          <a:pt x="5967" y="3526"/>
                        </a:lnTo>
                        <a:lnTo>
                          <a:pt x="5967" y="3309"/>
                        </a:lnTo>
                        <a:cubicBezTo>
                          <a:pt x="5940" y="3336"/>
                          <a:pt x="5886" y="3364"/>
                          <a:pt x="5805" y="3391"/>
                        </a:cubicBezTo>
                        <a:cubicBezTo>
                          <a:pt x="5832" y="3526"/>
                          <a:pt x="5832" y="3635"/>
                          <a:pt x="5832" y="3770"/>
                        </a:cubicBezTo>
                        <a:cubicBezTo>
                          <a:pt x="5832" y="3852"/>
                          <a:pt x="5832" y="3933"/>
                          <a:pt x="5832" y="4015"/>
                        </a:cubicBezTo>
                        <a:cubicBezTo>
                          <a:pt x="5832" y="4123"/>
                          <a:pt x="5832" y="4204"/>
                          <a:pt x="5777" y="4286"/>
                        </a:cubicBezTo>
                        <a:cubicBezTo>
                          <a:pt x="5777" y="4299"/>
                          <a:pt x="5764" y="4306"/>
                          <a:pt x="5750" y="4306"/>
                        </a:cubicBezTo>
                        <a:cubicBezTo>
                          <a:pt x="5737" y="4306"/>
                          <a:pt x="5723" y="4299"/>
                          <a:pt x="5723" y="4286"/>
                        </a:cubicBezTo>
                        <a:cubicBezTo>
                          <a:pt x="5696" y="4204"/>
                          <a:pt x="5696" y="4123"/>
                          <a:pt x="5723" y="4042"/>
                        </a:cubicBezTo>
                        <a:lnTo>
                          <a:pt x="5723" y="3770"/>
                        </a:lnTo>
                        <a:lnTo>
                          <a:pt x="5723" y="3445"/>
                        </a:lnTo>
                        <a:lnTo>
                          <a:pt x="5533" y="3445"/>
                        </a:lnTo>
                        <a:cubicBezTo>
                          <a:pt x="5343" y="3391"/>
                          <a:pt x="5289" y="3201"/>
                          <a:pt x="5181" y="3038"/>
                        </a:cubicBezTo>
                        <a:cubicBezTo>
                          <a:pt x="5154" y="2984"/>
                          <a:pt x="5099" y="2957"/>
                          <a:pt x="5045" y="2930"/>
                        </a:cubicBezTo>
                        <a:cubicBezTo>
                          <a:pt x="4964" y="2930"/>
                          <a:pt x="4909" y="2984"/>
                          <a:pt x="4855" y="3038"/>
                        </a:cubicBezTo>
                        <a:cubicBezTo>
                          <a:pt x="4720" y="3174"/>
                          <a:pt x="4720" y="3391"/>
                          <a:pt x="4638" y="3581"/>
                        </a:cubicBezTo>
                        <a:cubicBezTo>
                          <a:pt x="4584" y="3743"/>
                          <a:pt x="4448" y="3879"/>
                          <a:pt x="4259" y="3933"/>
                        </a:cubicBezTo>
                        <a:cubicBezTo>
                          <a:pt x="4232" y="3938"/>
                          <a:pt x="4206" y="3940"/>
                          <a:pt x="4180" y="3940"/>
                        </a:cubicBezTo>
                        <a:cubicBezTo>
                          <a:pt x="4045" y="3940"/>
                          <a:pt x="3920" y="3880"/>
                          <a:pt x="3852" y="3743"/>
                        </a:cubicBezTo>
                        <a:cubicBezTo>
                          <a:pt x="3770" y="3608"/>
                          <a:pt x="3716" y="3445"/>
                          <a:pt x="3689" y="3282"/>
                        </a:cubicBezTo>
                        <a:cubicBezTo>
                          <a:pt x="3651" y="3207"/>
                          <a:pt x="3561" y="3105"/>
                          <a:pt x="3482" y="3105"/>
                        </a:cubicBezTo>
                        <a:cubicBezTo>
                          <a:pt x="3448" y="3105"/>
                          <a:pt x="3415" y="3124"/>
                          <a:pt x="3391" y="3174"/>
                        </a:cubicBezTo>
                        <a:cubicBezTo>
                          <a:pt x="3363" y="3282"/>
                          <a:pt x="3336" y="3364"/>
                          <a:pt x="3336" y="3472"/>
                        </a:cubicBezTo>
                        <a:cubicBezTo>
                          <a:pt x="3309" y="3581"/>
                          <a:pt x="3282" y="3689"/>
                          <a:pt x="3282" y="3798"/>
                        </a:cubicBezTo>
                        <a:cubicBezTo>
                          <a:pt x="3255" y="4015"/>
                          <a:pt x="3228" y="4232"/>
                          <a:pt x="3228" y="4476"/>
                        </a:cubicBezTo>
                        <a:cubicBezTo>
                          <a:pt x="3228" y="4638"/>
                          <a:pt x="3174" y="4828"/>
                          <a:pt x="2984" y="4883"/>
                        </a:cubicBezTo>
                        <a:cubicBezTo>
                          <a:pt x="2962" y="4890"/>
                          <a:pt x="2940" y="4893"/>
                          <a:pt x="2918" y="4893"/>
                        </a:cubicBezTo>
                        <a:cubicBezTo>
                          <a:pt x="2778" y="4893"/>
                          <a:pt x="2644" y="4756"/>
                          <a:pt x="2550" y="4638"/>
                        </a:cubicBezTo>
                        <a:cubicBezTo>
                          <a:pt x="2441" y="4449"/>
                          <a:pt x="2360" y="4259"/>
                          <a:pt x="2278" y="4069"/>
                        </a:cubicBezTo>
                        <a:cubicBezTo>
                          <a:pt x="2197" y="3879"/>
                          <a:pt x="2143" y="3662"/>
                          <a:pt x="2089" y="3472"/>
                        </a:cubicBezTo>
                        <a:cubicBezTo>
                          <a:pt x="2034" y="3255"/>
                          <a:pt x="2007" y="3065"/>
                          <a:pt x="1953" y="2848"/>
                        </a:cubicBezTo>
                        <a:cubicBezTo>
                          <a:pt x="1953" y="2767"/>
                          <a:pt x="1926" y="2713"/>
                          <a:pt x="1872" y="2658"/>
                        </a:cubicBezTo>
                        <a:cubicBezTo>
                          <a:pt x="1855" y="2642"/>
                          <a:pt x="1838" y="2635"/>
                          <a:pt x="1822" y="2635"/>
                        </a:cubicBezTo>
                        <a:cubicBezTo>
                          <a:pt x="1786" y="2635"/>
                          <a:pt x="1755" y="2667"/>
                          <a:pt x="1736" y="2686"/>
                        </a:cubicBezTo>
                        <a:cubicBezTo>
                          <a:pt x="1627" y="2821"/>
                          <a:pt x="1573" y="2984"/>
                          <a:pt x="1573" y="3147"/>
                        </a:cubicBezTo>
                        <a:cubicBezTo>
                          <a:pt x="1546" y="3282"/>
                          <a:pt x="1465" y="3391"/>
                          <a:pt x="1356" y="3499"/>
                        </a:cubicBezTo>
                        <a:lnTo>
                          <a:pt x="1356" y="3960"/>
                        </a:lnTo>
                        <a:lnTo>
                          <a:pt x="1356" y="4204"/>
                        </a:lnTo>
                        <a:cubicBezTo>
                          <a:pt x="1356" y="4286"/>
                          <a:pt x="1356" y="4367"/>
                          <a:pt x="1329" y="4449"/>
                        </a:cubicBezTo>
                        <a:cubicBezTo>
                          <a:pt x="1316" y="4462"/>
                          <a:pt x="1302" y="4469"/>
                          <a:pt x="1288" y="4469"/>
                        </a:cubicBezTo>
                        <a:cubicBezTo>
                          <a:pt x="1275" y="4469"/>
                          <a:pt x="1261" y="4462"/>
                          <a:pt x="1248" y="4449"/>
                        </a:cubicBezTo>
                        <a:cubicBezTo>
                          <a:pt x="1221" y="4367"/>
                          <a:pt x="1221" y="4286"/>
                          <a:pt x="1221" y="4204"/>
                        </a:cubicBezTo>
                        <a:lnTo>
                          <a:pt x="1221" y="3960"/>
                        </a:lnTo>
                        <a:lnTo>
                          <a:pt x="1221" y="3526"/>
                        </a:lnTo>
                        <a:cubicBezTo>
                          <a:pt x="1194" y="3526"/>
                          <a:pt x="1166" y="3526"/>
                          <a:pt x="1166" y="3499"/>
                        </a:cubicBezTo>
                        <a:cubicBezTo>
                          <a:pt x="868" y="3174"/>
                          <a:pt x="624" y="2794"/>
                          <a:pt x="488" y="2360"/>
                        </a:cubicBezTo>
                        <a:lnTo>
                          <a:pt x="488" y="2360"/>
                        </a:lnTo>
                        <a:cubicBezTo>
                          <a:pt x="488" y="2496"/>
                          <a:pt x="488" y="2550"/>
                          <a:pt x="515" y="2713"/>
                        </a:cubicBezTo>
                        <a:cubicBezTo>
                          <a:pt x="543" y="2848"/>
                          <a:pt x="543" y="3011"/>
                          <a:pt x="570" y="3174"/>
                        </a:cubicBezTo>
                        <a:cubicBezTo>
                          <a:pt x="597" y="3336"/>
                          <a:pt x="597" y="3472"/>
                          <a:pt x="570" y="3635"/>
                        </a:cubicBezTo>
                        <a:cubicBezTo>
                          <a:pt x="556" y="3648"/>
                          <a:pt x="543" y="3655"/>
                          <a:pt x="529" y="3655"/>
                        </a:cubicBezTo>
                        <a:cubicBezTo>
                          <a:pt x="515" y="3655"/>
                          <a:pt x="502" y="3648"/>
                          <a:pt x="488" y="3635"/>
                        </a:cubicBezTo>
                        <a:cubicBezTo>
                          <a:pt x="461" y="3553"/>
                          <a:pt x="434" y="3472"/>
                          <a:pt x="407" y="3418"/>
                        </a:cubicBezTo>
                        <a:cubicBezTo>
                          <a:pt x="407" y="3336"/>
                          <a:pt x="380" y="3255"/>
                          <a:pt x="380" y="3174"/>
                        </a:cubicBezTo>
                        <a:cubicBezTo>
                          <a:pt x="353" y="3038"/>
                          <a:pt x="326" y="2848"/>
                          <a:pt x="326" y="2713"/>
                        </a:cubicBezTo>
                        <a:cubicBezTo>
                          <a:pt x="298" y="2577"/>
                          <a:pt x="271" y="2441"/>
                          <a:pt x="271" y="2279"/>
                        </a:cubicBezTo>
                        <a:lnTo>
                          <a:pt x="271" y="2252"/>
                        </a:lnTo>
                        <a:lnTo>
                          <a:pt x="271" y="2007"/>
                        </a:lnTo>
                        <a:cubicBezTo>
                          <a:pt x="217" y="2035"/>
                          <a:pt x="163" y="2062"/>
                          <a:pt x="81" y="2062"/>
                        </a:cubicBezTo>
                        <a:lnTo>
                          <a:pt x="0" y="2062"/>
                        </a:lnTo>
                        <a:cubicBezTo>
                          <a:pt x="0" y="2089"/>
                          <a:pt x="27" y="2116"/>
                          <a:pt x="27" y="2143"/>
                        </a:cubicBezTo>
                        <a:cubicBezTo>
                          <a:pt x="54" y="2279"/>
                          <a:pt x="81" y="2414"/>
                          <a:pt x="109" y="2550"/>
                        </a:cubicBezTo>
                        <a:cubicBezTo>
                          <a:pt x="109" y="2604"/>
                          <a:pt x="136" y="2686"/>
                          <a:pt x="136" y="2767"/>
                        </a:cubicBezTo>
                        <a:cubicBezTo>
                          <a:pt x="190" y="3174"/>
                          <a:pt x="217" y="3608"/>
                          <a:pt x="244" y="4042"/>
                        </a:cubicBezTo>
                        <a:cubicBezTo>
                          <a:pt x="298" y="5344"/>
                          <a:pt x="298" y="6727"/>
                          <a:pt x="1004" y="7866"/>
                        </a:cubicBezTo>
                        <a:cubicBezTo>
                          <a:pt x="1166" y="8110"/>
                          <a:pt x="1383" y="8327"/>
                          <a:pt x="1600" y="8544"/>
                        </a:cubicBezTo>
                        <a:cubicBezTo>
                          <a:pt x="1817" y="8680"/>
                          <a:pt x="2034" y="8843"/>
                          <a:pt x="2251" y="8951"/>
                        </a:cubicBezTo>
                        <a:cubicBezTo>
                          <a:pt x="2251" y="8924"/>
                          <a:pt x="2224" y="8897"/>
                          <a:pt x="2224" y="8897"/>
                        </a:cubicBezTo>
                        <a:cubicBezTo>
                          <a:pt x="2170" y="8816"/>
                          <a:pt x="2143" y="8734"/>
                          <a:pt x="2116" y="8680"/>
                        </a:cubicBezTo>
                        <a:cubicBezTo>
                          <a:pt x="2034" y="8517"/>
                          <a:pt x="1980" y="8382"/>
                          <a:pt x="1926" y="8219"/>
                        </a:cubicBezTo>
                        <a:cubicBezTo>
                          <a:pt x="1872" y="8056"/>
                          <a:pt x="1817" y="7893"/>
                          <a:pt x="1790" y="7731"/>
                        </a:cubicBezTo>
                        <a:cubicBezTo>
                          <a:pt x="1763" y="7649"/>
                          <a:pt x="1736" y="7568"/>
                          <a:pt x="1736" y="7486"/>
                        </a:cubicBezTo>
                        <a:cubicBezTo>
                          <a:pt x="1709" y="7432"/>
                          <a:pt x="1709" y="7351"/>
                          <a:pt x="1736" y="7269"/>
                        </a:cubicBezTo>
                        <a:cubicBezTo>
                          <a:pt x="1736" y="7238"/>
                          <a:pt x="1755" y="7225"/>
                          <a:pt x="1775" y="7225"/>
                        </a:cubicBezTo>
                        <a:cubicBezTo>
                          <a:pt x="1790" y="7225"/>
                          <a:pt x="1806" y="7231"/>
                          <a:pt x="1817" y="7242"/>
                        </a:cubicBezTo>
                        <a:cubicBezTo>
                          <a:pt x="1872" y="7324"/>
                          <a:pt x="1899" y="7378"/>
                          <a:pt x="1899" y="7459"/>
                        </a:cubicBezTo>
                        <a:cubicBezTo>
                          <a:pt x="1926" y="7541"/>
                          <a:pt x="1953" y="7622"/>
                          <a:pt x="1980" y="7703"/>
                        </a:cubicBezTo>
                        <a:cubicBezTo>
                          <a:pt x="2007" y="7866"/>
                          <a:pt x="2034" y="8002"/>
                          <a:pt x="2089" y="8165"/>
                        </a:cubicBezTo>
                        <a:cubicBezTo>
                          <a:pt x="2143" y="8327"/>
                          <a:pt x="2224" y="8463"/>
                          <a:pt x="2278" y="8626"/>
                        </a:cubicBezTo>
                        <a:cubicBezTo>
                          <a:pt x="2306" y="8680"/>
                          <a:pt x="2333" y="8761"/>
                          <a:pt x="2387" y="8843"/>
                        </a:cubicBezTo>
                        <a:cubicBezTo>
                          <a:pt x="2414" y="8897"/>
                          <a:pt x="2414" y="8978"/>
                          <a:pt x="2441" y="9060"/>
                        </a:cubicBezTo>
                        <a:lnTo>
                          <a:pt x="2523" y="9087"/>
                        </a:lnTo>
                        <a:cubicBezTo>
                          <a:pt x="2740" y="9195"/>
                          <a:pt x="2957" y="9331"/>
                          <a:pt x="3174" y="9466"/>
                        </a:cubicBezTo>
                        <a:cubicBezTo>
                          <a:pt x="3146" y="9222"/>
                          <a:pt x="3092" y="8951"/>
                          <a:pt x="3065" y="8680"/>
                        </a:cubicBezTo>
                        <a:cubicBezTo>
                          <a:pt x="3038" y="8490"/>
                          <a:pt x="3011" y="8327"/>
                          <a:pt x="3011" y="8165"/>
                        </a:cubicBezTo>
                        <a:cubicBezTo>
                          <a:pt x="3011" y="8002"/>
                          <a:pt x="3011" y="7839"/>
                          <a:pt x="3011" y="7676"/>
                        </a:cubicBezTo>
                        <a:cubicBezTo>
                          <a:pt x="3011" y="7649"/>
                          <a:pt x="3031" y="7636"/>
                          <a:pt x="3051" y="7636"/>
                        </a:cubicBezTo>
                        <a:cubicBezTo>
                          <a:pt x="3072" y="7636"/>
                          <a:pt x="3092" y="7649"/>
                          <a:pt x="3092" y="7676"/>
                        </a:cubicBezTo>
                        <a:cubicBezTo>
                          <a:pt x="3119" y="7839"/>
                          <a:pt x="3146" y="8029"/>
                          <a:pt x="3174" y="8192"/>
                        </a:cubicBezTo>
                        <a:cubicBezTo>
                          <a:pt x="3174" y="8382"/>
                          <a:pt x="3201" y="8544"/>
                          <a:pt x="3228" y="8734"/>
                        </a:cubicBezTo>
                        <a:cubicBezTo>
                          <a:pt x="3255" y="8924"/>
                          <a:pt x="3255" y="9114"/>
                          <a:pt x="3282" y="9304"/>
                        </a:cubicBezTo>
                        <a:cubicBezTo>
                          <a:pt x="3309" y="9385"/>
                          <a:pt x="3309" y="9494"/>
                          <a:pt x="3282" y="9602"/>
                        </a:cubicBezTo>
                        <a:lnTo>
                          <a:pt x="3336" y="9656"/>
                        </a:lnTo>
                        <a:cubicBezTo>
                          <a:pt x="3580" y="9873"/>
                          <a:pt x="3743" y="10145"/>
                          <a:pt x="3770" y="10470"/>
                        </a:cubicBezTo>
                        <a:cubicBezTo>
                          <a:pt x="3785" y="10528"/>
                          <a:pt x="3753" y="10555"/>
                          <a:pt x="3715" y="10555"/>
                        </a:cubicBezTo>
                        <a:cubicBezTo>
                          <a:pt x="3683" y="10555"/>
                          <a:pt x="3647" y="10535"/>
                          <a:pt x="3635" y="10497"/>
                        </a:cubicBezTo>
                        <a:cubicBezTo>
                          <a:pt x="3526" y="10172"/>
                          <a:pt x="3309" y="9873"/>
                          <a:pt x="3038" y="9656"/>
                        </a:cubicBezTo>
                        <a:cubicBezTo>
                          <a:pt x="2848" y="9521"/>
                          <a:pt x="2658" y="9412"/>
                          <a:pt x="2468" y="9304"/>
                        </a:cubicBezTo>
                        <a:lnTo>
                          <a:pt x="2468" y="9304"/>
                        </a:lnTo>
                        <a:cubicBezTo>
                          <a:pt x="2631" y="10063"/>
                          <a:pt x="2902" y="10796"/>
                          <a:pt x="3255" y="11501"/>
                        </a:cubicBezTo>
                        <a:cubicBezTo>
                          <a:pt x="3309" y="11609"/>
                          <a:pt x="3363" y="11718"/>
                          <a:pt x="3445" y="11853"/>
                        </a:cubicBezTo>
                        <a:cubicBezTo>
                          <a:pt x="3580" y="12043"/>
                          <a:pt x="3743" y="12233"/>
                          <a:pt x="3906" y="12396"/>
                        </a:cubicBezTo>
                        <a:lnTo>
                          <a:pt x="4042" y="12531"/>
                        </a:lnTo>
                        <a:cubicBezTo>
                          <a:pt x="4014" y="12342"/>
                          <a:pt x="3987" y="12152"/>
                          <a:pt x="3960" y="11962"/>
                        </a:cubicBezTo>
                        <a:cubicBezTo>
                          <a:pt x="3933" y="11880"/>
                          <a:pt x="3933" y="11799"/>
                          <a:pt x="3933" y="11718"/>
                        </a:cubicBezTo>
                        <a:cubicBezTo>
                          <a:pt x="3906" y="11582"/>
                          <a:pt x="3879" y="11419"/>
                          <a:pt x="3879" y="11284"/>
                        </a:cubicBezTo>
                        <a:cubicBezTo>
                          <a:pt x="3879" y="11175"/>
                          <a:pt x="3825" y="10985"/>
                          <a:pt x="3879" y="10877"/>
                        </a:cubicBezTo>
                        <a:lnTo>
                          <a:pt x="3960" y="10877"/>
                        </a:lnTo>
                        <a:cubicBezTo>
                          <a:pt x="4042" y="10985"/>
                          <a:pt x="4014" y="11121"/>
                          <a:pt x="4042" y="11257"/>
                        </a:cubicBezTo>
                        <a:cubicBezTo>
                          <a:pt x="4042" y="11419"/>
                          <a:pt x="4069" y="11555"/>
                          <a:pt x="4069" y="11718"/>
                        </a:cubicBezTo>
                        <a:cubicBezTo>
                          <a:pt x="4096" y="11799"/>
                          <a:pt x="4096" y="11880"/>
                          <a:pt x="4096" y="11989"/>
                        </a:cubicBezTo>
                        <a:cubicBezTo>
                          <a:pt x="4123" y="12179"/>
                          <a:pt x="4150" y="12369"/>
                          <a:pt x="4150" y="12586"/>
                        </a:cubicBezTo>
                        <a:cubicBezTo>
                          <a:pt x="4150" y="12586"/>
                          <a:pt x="4150" y="12613"/>
                          <a:pt x="4150" y="12613"/>
                        </a:cubicBezTo>
                        <a:lnTo>
                          <a:pt x="4313" y="12748"/>
                        </a:lnTo>
                        <a:lnTo>
                          <a:pt x="4313" y="12721"/>
                        </a:lnTo>
                        <a:cubicBezTo>
                          <a:pt x="4313" y="12613"/>
                          <a:pt x="4286" y="12531"/>
                          <a:pt x="4286" y="12423"/>
                        </a:cubicBezTo>
                        <a:lnTo>
                          <a:pt x="4231" y="11989"/>
                        </a:lnTo>
                        <a:lnTo>
                          <a:pt x="4231" y="11826"/>
                        </a:lnTo>
                        <a:cubicBezTo>
                          <a:pt x="4204" y="11419"/>
                          <a:pt x="4204" y="11013"/>
                          <a:pt x="4204" y="10606"/>
                        </a:cubicBezTo>
                        <a:cubicBezTo>
                          <a:pt x="4204" y="10579"/>
                          <a:pt x="4225" y="10565"/>
                          <a:pt x="4245" y="10565"/>
                        </a:cubicBezTo>
                        <a:cubicBezTo>
                          <a:pt x="4265" y="10565"/>
                          <a:pt x="4286" y="10579"/>
                          <a:pt x="4286" y="10606"/>
                        </a:cubicBezTo>
                        <a:cubicBezTo>
                          <a:pt x="4340" y="11013"/>
                          <a:pt x="4367" y="11419"/>
                          <a:pt x="4421" y="11799"/>
                        </a:cubicBezTo>
                        <a:cubicBezTo>
                          <a:pt x="4421" y="11880"/>
                          <a:pt x="4421" y="11935"/>
                          <a:pt x="4421" y="11989"/>
                        </a:cubicBezTo>
                        <a:cubicBezTo>
                          <a:pt x="4448" y="12125"/>
                          <a:pt x="4448" y="12314"/>
                          <a:pt x="4475" y="12396"/>
                        </a:cubicBezTo>
                        <a:cubicBezTo>
                          <a:pt x="4475" y="12504"/>
                          <a:pt x="4503" y="12613"/>
                          <a:pt x="4530" y="12721"/>
                        </a:cubicBezTo>
                        <a:cubicBezTo>
                          <a:pt x="4530" y="12776"/>
                          <a:pt x="4557" y="12830"/>
                          <a:pt x="4557" y="12884"/>
                        </a:cubicBezTo>
                        <a:cubicBezTo>
                          <a:pt x="4665" y="12965"/>
                          <a:pt x="4774" y="13020"/>
                          <a:pt x="4882" y="13074"/>
                        </a:cubicBezTo>
                        <a:cubicBezTo>
                          <a:pt x="5289" y="13210"/>
                          <a:pt x="5669" y="13427"/>
                          <a:pt x="6022" y="13671"/>
                        </a:cubicBezTo>
                        <a:cubicBezTo>
                          <a:pt x="6320" y="13969"/>
                          <a:pt x="6591" y="14322"/>
                          <a:pt x="6754" y="14701"/>
                        </a:cubicBezTo>
                        <a:cubicBezTo>
                          <a:pt x="6944" y="15054"/>
                          <a:pt x="7188" y="15379"/>
                          <a:pt x="7486" y="15624"/>
                        </a:cubicBezTo>
                        <a:cubicBezTo>
                          <a:pt x="7785" y="15868"/>
                          <a:pt x="8110" y="16058"/>
                          <a:pt x="8463" y="16193"/>
                        </a:cubicBezTo>
                        <a:lnTo>
                          <a:pt x="8598" y="16247"/>
                        </a:lnTo>
                        <a:cubicBezTo>
                          <a:pt x="8544" y="16085"/>
                          <a:pt x="8517" y="15922"/>
                          <a:pt x="8490" y="15759"/>
                        </a:cubicBezTo>
                        <a:cubicBezTo>
                          <a:pt x="8463" y="15569"/>
                          <a:pt x="8436" y="15379"/>
                          <a:pt x="8463" y="15190"/>
                        </a:cubicBezTo>
                        <a:cubicBezTo>
                          <a:pt x="8463" y="15176"/>
                          <a:pt x="8476" y="15169"/>
                          <a:pt x="8490" y="15169"/>
                        </a:cubicBezTo>
                        <a:cubicBezTo>
                          <a:pt x="8503" y="15169"/>
                          <a:pt x="8517" y="15176"/>
                          <a:pt x="8517" y="15190"/>
                        </a:cubicBezTo>
                        <a:cubicBezTo>
                          <a:pt x="8598" y="15379"/>
                          <a:pt x="8653" y="15542"/>
                          <a:pt x="8653" y="15732"/>
                        </a:cubicBezTo>
                        <a:cubicBezTo>
                          <a:pt x="8680" y="15922"/>
                          <a:pt x="8707" y="16112"/>
                          <a:pt x="8707" y="16302"/>
                        </a:cubicBezTo>
                        <a:cubicBezTo>
                          <a:pt x="8978" y="16410"/>
                          <a:pt x="9304" y="16492"/>
                          <a:pt x="9602" y="16546"/>
                        </a:cubicBezTo>
                        <a:lnTo>
                          <a:pt x="9629" y="16546"/>
                        </a:lnTo>
                        <a:cubicBezTo>
                          <a:pt x="9656" y="16546"/>
                          <a:pt x="9683" y="16546"/>
                          <a:pt x="9710" y="16573"/>
                        </a:cubicBezTo>
                        <a:cubicBezTo>
                          <a:pt x="10063" y="16627"/>
                          <a:pt x="10443" y="16681"/>
                          <a:pt x="10768" y="16763"/>
                        </a:cubicBezTo>
                        <a:cubicBezTo>
                          <a:pt x="10904" y="16790"/>
                          <a:pt x="10877" y="16980"/>
                          <a:pt x="10741" y="16980"/>
                        </a:cubicBezTo>
                        <a:cubicBezTo>
                          <a:pt x="10633" y="16953"/>
                          <a:pt x="10551" y="16953"/>
                          <a:pt x="10443" y="16926"/>
                        </a:cubicBezTo>
                        <a:lnTo>
                          <a:pt x="10280" y="16898"/>
                        </a:lnTo>
                        <a:lnTo>
                          <a:pt x="10280" y="16898"/>
                        </a:lnTo>
                        <a:cubicBezTo>
                          <a:pt x="10280" y="17007"/>
                          <a:pt x="10307" y="17115"/>
                          <a:pt x="10307" y="17224"/>
                        </a:cubicBezTo>
                        <a:cubicBezTo>
                          <a:pt x="10334" y="17278"/>
                          <a:pt x="10334" y="17360"/>
                          <a:pt x="10334" y="17441"/>
                        </a:cubicBezTo>
                        <a:cubicBezTo>
                          <a:pt x="10361" y="17495"/>
                          <a:pt x="10361" y="17577"/>
                          <a:pt x="10334" y="17631"/>
                        </a:cubicBezTo>
                        <a:cubicBezTo>
                          <a:pt x="10334" y="17658"/>
                          <a:pt x="10314" y="17671"/>
                          <a:pt x="10294" y="17671"/>
                        </a:cubicBezTo>
                        <a:cubicBezTo>
                          <a:pt x="10273" y="17671"/>
                          <a:pt x="10253" y="17658"/>
                          <a:pt x="10253" y="17631"/>
                        </a:cubicBezTo>
                        <a:cubicBezTo>
                          <a:pt x="10226" y="17577"/>
                          <a:pt x="10199" y="17495"/>
                          <a:pt x="10199" y="17441"/>
                        </a:cubicBezTo>
                        <a:cubicBezTo>
                          <a:pt x="10172" y="17360"/>
                          <a:pt x="10172" y="17305"/>
                          <a:pt x="10172" y="17224"/>
                        </a:cubicBezTo>
                        <a:cubicBezTo>
                          <a:pt x="10144" y="17115"/>
                          <a:pt x="10117" y="16980"/>
                          <a:pt x="10117" y="16871"/>
                        </a:cubicBezTo>
                        <a:lnTo>
                          <a:pt x="9792" y="16817"/>
                        </a:lnTo>
                        <a:lnTo>
                          <a:pt x="9792" y="16817"/>
                        </a:lnTo>
                        <a:cubicBezTo>
                          <a:pt x="9846" y="17088"/>
                          <a:pt x="9873" y="17360"/>
                          <a:pt x="9927" y="17631"/>
                        </a:cubicBezTo>
                        <a:lnTo>
                          <a:pt x="10009" y="18146"/>
                        </a:lnTo>
                        <a:cubicBezTo>
                          <a:pt x="10009" y="18255"/>
                          <a:pt x="10009" y="18336"/>
                          <a:pt x="10009" y="18417"/>
                        </a:cubicBezTo>
                        <a:cubicBezTo>
                          <a:pt x="10036" y="18499"/>
                          <a:pt x="10036" y="18580"/>
                          <a:pt x="10009" y="18661"/>
                        </a:cubicBezTo>
                        <a:cubicBezTo>
                          <a:pt x="10009" y="18675"/>
                          <a:pt x="9995" y="18682"/>
                          <a:pt x="9982" y="18682"/>
                        </a:cubicBezTo>
                        <a:cubicBezTo>
                          <a:pt x="9968" y="18682"/>
                          <a:pt x="9955" y="18675"/>
                          <a:pt x="9955" y="18661"/>
                        </a:cubicBezTo>
                        <a:cubicBezTo>
                          <a:pt x="9900" y="18580"/>
                          <a:pt x="9873" y="18499"/>
                          <a:pt x="9873" y="18417"/>
                        </a:cubicBezTo>
                        <a:cubicBezTo>
                          <a:pt x="9846" y="18336"/>
                          <a:pt x="9819" y="18227"/>
                          <a:pt x="9819" y="18146"/>
                        </a:cubicBezTo>
                        <a:cubicBezTo>
                          <a:pt x="9792" y="17983"/>
                          <a:pt x="9765" y="17821"/>
                          <a:pt x="9738" y="17631"/>
                        </a:cubicBezTo>
                        <a:cubicBezTo>
                          <a:pt x="9683" y="17360"/>
                          <a:pt x="9629" y="17061"/>
                          <a:pt x="9602" y="16763"/>
                        </a:cubicBezTo>
                        <a:cubicBezTo>
                          <a:pt x="9385" y="16709"/>
                          <a:pt x="9141" y="16654"/>
                          <a:pt x="8924" y="16573"/>
                        </a:cubicBezTo>
                        <a:lnTo>
                          <a:pt x="8924" y="16573"/>
                        </a:lnTo>
                        <a:cubicBezTo>
                          <a:pt x="9005" y="16681"/>
                          <a:pt x="9087" y="16817"/>
                          <a:pt x="9141" y="16926"/>
                        </a:cubicBezTo>
                        <a:cubicBezTo>
                          <a:pt x="9195" y="17007"/>
                          <a:pt x="9276" y="17170"/>
                          <a:pt x="9304" y="17224"/>
                        </a:cubicBezTo>
                        <a:cubicBezTo>
                          <a:pt x="9358" y="17251"/>
                          <a:pt x="9385" y="17305"/>
                          <a:pt x="9412" y="17360"/>
                        </a:cubicBezTo>
                        <a:cubicBezTo>
                          <a:pt x="9439" y="17414"/>
                          <a:pt x="9439" y="17468"/>
                          <a:pt x="9439" y="17522"/>
                        </a:cubicBezTo>
                        <a:cubicBezTo>
                          <a:pt x="9439" y="17549"/>
                          <a:pt x="9385" y="17577"/>
                          <a:pt x="9358" y="17577"/>
                        </a:cubicBezTo>
                        <a:lnTo>
                          <a:pt x="9331" y="17577"/>
                        </a:lnTo>
                        <a:cubicBezTo>
                          <a:pt x="9466" y="18092"/>
                          <a:pt x="9439" y="18661"/>
                          <a:pt x="9521" y="19177"/>
                        </a:cubicBezTo>
                        <a:cubicBezTo>
                          <a:pt x="9575" y="19557"/>
                          <a:pt x="9683" y="19936"/>
                          <a:pt x="9873" y="20262"/>
                        </a:cubicBezTo>
                        <a:cubicBezTo>
                          <a:pt x="10063" y="20587"/>
                          <a:pt x="10361" y="20831"/>
                          <a:pt x="10687" y="20994"/>
                        </a:cubicBezTo>
                        <a:cubicBezTo>
                          <a:pt x="11012" y="21130"/>
                          <a:pt x="11311" y="21374"/>
                          <a:pt x="11528" y="21672"/>
                        </a:cubicBezTo>
                        <a:cubicBezTo>
                          <a:pt x="11690" y="21998"/>
                          <a:pt x="11799" y="22323"/>
                          <a:pt x="11907" y="22649"/>
                        </a:cubicBezTo>
                        <a:cubicBezTo>
                          <a:pt x="11962" y="22811"/>
                          <a:pt x="12016" y="22947"/>
                          <a:pt x="12124" y="23083"/>
                        </a:cubicBezTo>
                        <a:cubicBezTo>
                          <a:pt x="12260" y="23218"/>
                          <a:pt x="12423" y="23300"/>
                          <a:pt x="12586" y="23354"/>
                        </a:cubicBezTo>
                        <a:cubicBezTo>
                          <a:pt x="12775" y="23408"/>
                          <a:pt x="12992" y="23435"/>
                          <a:pt x="13182" y="23435"/>
                        </a:cubicBezTo>
                        <a:cubicBezTo>
                          <a:pt x="13196" y="23422"/>
                          <a:pt x="13216" y="23415"/>
                          <a:pt x="13237" y="23415"/>
                        </a:cubicBezTo>
                        <a:cubicBezTo>
                          <a:pt x="13257" y="23415"/>
                          <a:pt x="13277" y="23422"/>
                          <a:pt x="13291" y="23435"/>
                        </a:cubicBezTo>
                        <a:cubicBezTo>
                          <a:pt x="13481" y="23462"/>
                          <a:pt x="13698" y="23462"/>
                          <a:pt x="13915" y="23462"/>
                        </a:cubicBezTo>
                        <a:cubicBezTo>
                          <a:pt x="14240" y="23489"/>
                          <a:pt x="14566" y="23489"/>
                          <a:pt x="14864" y="23489"/>
                        </a:cubicBezTo>
                        <a:cubicBezTo>
                          <a:pt x="14755" y="23001"/>
                          <a:pt x="14647" y="22486"/>
                          <a:pt x="14566" y="21971"/>
                        </a:cubicBezTo>
                        <a:cubicBezTo>
                          <a:pt x="14511" y="21726"/>
                          <a:pt x="14484" y="21482"/>
                          <a:pt x="14430" y="21211"/>
                        </a:cubicBezTo>
                        <a:cubicBezTo>
                          <a:pt x="14430" y="21103"/>
                          <a:pt x="14403" y="20913"/>
                          <a:pt x="14403" y="20831"/>
                        </a:cubicBezTo>
                        <a:lnTo>
                          <a:pt x="14403" y="20641"/>
                        </a:lnTo>
                        <a:cubicBezTo>
                          <a:pt x="14376" y="20587"/>
                          <a:pt x="14376" y="20533"/>
                          <a:pt x="14430" y="20479"/>
                        </a:cubicBezTo>
                        <a:lnTo>
                          <a:pt x="14484" y="20479"/>
                        </a:lnTo>
                        <a:cubicBezTo>
                          <a:pt x="14566" y="20506"/>
                          <a:pt x="14566" y="20560"/>
                          <a:pt x="14566" y="20614"/>
                        </a:cubicBezTo>
                        <a:cubicBezTo>
                          <a:pt x="14566" y="20696"/>
                          <a:pt x="14593" y="20750"/>
                          <a:pt x="14593" y="20831"/>
                        </a:cubicBezTo>
                        <a:cubicBezTo>
                          <a:pt x="14620" y="20940"/>
                          <a:pt x="14647" y="21075"/>
                          <a:pt x="14647" y="21211"/>
                        </a:cubicBezTo>
                        <a:cubicBezTo>
                          <a:pt x="14674" y="21455"/>
                          <a:pt x="14728" y="21699"/>
                          <a:pt x="14755" y="21943"/>
                        </a:cubicBezTo>
                        <a:cubicBezTo>
                          <a:pt x="14864" y="22459"/>
                          <a:pt x="14945" y="22974"/>
                          <a:pt x="15054" y="23489"/>
                        </a:cubicBezTo>
                        <a:cubicBezTo>
                          <a:pt x="15366" y="23503"/>
                          <a:pt x="15678" y="23510"/>
                          <a:pt x="15990" y="23510"/>
                        </a:cubicBezTo>
                        <a:cubicBezTo>
                          <a:pt x="16302" y="23510"/>
                          <a:pt x="16613" y="23503"/>
                          <a:pt x="16925" y="23489"/>
                        </a:cubicBezTo>
                        <a:cubicBezTo>
                          <a:pt x="17088" y="23489"/>
                          <a:pt x="17088" y="23734"/>
                          <a:pt x="16925" y="23734"/>
                        </a:cubicBezTo>
                        <a:lnTo>
                          <a:pt x="15461" y="23734"/>
                        </a:lnTo>
                        <a:cubicBezTo>
                          <a:pt x="15515" y="23923"/>
                          <a:pt x="15515" y="24086"/>
                          <a:pt x="15569" y="24303"/>
                        </a:cubicBezTo>
                        <a:cubicBezTo>
                          <a:pt x="15596" y="24520"/>
                          <a:pt x="15623" y="24710"/>
                          <a:pt x="15651" y="24954"/>
                        </a:cubicBezTo>
                        <a:cubicBezTo>
                          <a:pt x="15678" y="25198"/>
                          <a:pt x="15732" y="25415"/>
                          <a:pt x="15759" y="25632"/>
                        </a:cubicBezTo>
                        <a:cubicBezTo>
                          <a:pt x="15786" y="25849"/>
                          <a:pt x="15813" y="26066"/>
                          <a:pt x="15813" y="26283"/>
                        </a:cubicBezTo>
                        <a:cubicBezTo>
                          <a:pt x="15813" y="26324"/>
                          <a:pt x="15779" y="26344"/>
                          <a:pt x="15745" y="26344"/>
                        </a:cubicBezTo>
                        <a:cubicBezTo>
                          <a:pt x="15712" y="26344"/>
                          <a:pt x="15678" y="26324"/>
                          <a:pt x="15678" y="26283"/>
                        </a:cubicBezTo>
                        <a:cubicBezTo>
                          <a:pt x="15623" y="26066"/>
                          <a:pt x="15569" y="25849"/>
                          <a:pt x="15569" y="25632"/>
                        </a:cubicBezTo>
                        <a:lnTo>
                          <a:pt x="15461" y="24981"/>
                        </a:lnTo>
                        <a:cubicBezTo>
                          <a:pt x="15434" y="24737"/>
                          <a:pt x="15406" y="24493"/>
                          <a:pt x="15379" y="24303"/>
                        </a:cubicBezTo>
                        <a:cubicBezTo>
                          <a:pt x="15352" y="24113"/>
                          <a:pt x="15298" y="23923"/>
                          <a:pt x="15298" y="23734"/>
                        </a:cubicBezTo>
                        <a:cubicBezTo>
                          <a:pt x="14891" y="23706"/>
                          <a:pt x="14484" y="23706"/>
                          <a:pt x="14104" y="23706"/>
                        </a:cubicBezTo>
                        <a:cubicBezTo>
                          <a:pt x="14132" y="23788"/>
                          <a:pt x="14159" y="23896"/>
                          <a:pt x="14186" y="23978"/>
                        </a:cubicBezTo>
                        <a:cubicBezTo>
                          <a:pt x="14213" y="24113"/>
                          <a:pt x="14267" y="24249"/>
                          <a:pt x="14294" y="24385"/>
                        </a:cubicBezTo>
                        <a:cubicBezTo>
                          <a:pt x="14349" y="24656"/>
                          <a:pt x="14403" y="24927"/>
                          <a:pt x="14403" y="25225"/>
                        </a:cubicBezTo>
                        <a:cubicBezTo>
                          <a:pt x="14403" y="25239"/>
                          <a:pt x="14382" y="25246"/>
                          <a:pt x="14362" y="25246"/>
                        </a:cubicBezTo>
                        <a:cubicBezTo>
                          <a:pt x="14342" y="25246"/>
                          <a:pt x="14321" y="25239"/>
                          <a:pt x="14321" y="25225"/>
                        </a:cubicBezTo>
                        <a:cubicBezTo>
                          <a:pt x="14240" y="24954"/>
                          <a:pt x="14186" y="24683"/>
                          <a:pt x="14132" y="24412"/>
                        </a:cubicBezTo>
                        <a:cubicBezTo>
                          <a:pt x="14104" y="24276"/>
                          <a:pt x="14050" y="24140"/>
                          <a:pt x="14023" y="24032"/>
                        </a:cubicBezTo>
                        <a:cubicBezTo>
                          <a:pt x="13996" y="23896"/>
                          <a:pt x="13969" y="23788"/>
                          <a:pt x="13942" y="23679"/>
                        </a:cubicBezTo>
                        <a:lnTo>
                          <a:pt x="13508" y="23652"/>
                        </a:lnTo>
                        <a:lnTo>
                          <a:pt x="13372" y="23652"/>
                        </a:lnTo>
                        <a:cubicBezTo>
                          <a:pt x="13399" y="23734"/>
                          <a:pt x="13426" y="23815"/>
                          <a:pt x="13453" y="23869"/>
                        </a:cubicBezTo>
                        <a:cubicBezTo>
                          <a:pt x="13481" y="24005"/>
                          <a:pt x="13535" y="24168"/>
                          <a:pt x="13589" y="24303"/>
                        </a:cubicBezTo>
                        <a:cubicBezTo>
                          <a:pt x="13643" y="24439"/>
                          <a:pt x="13698" y="24602"/>
                          <a:pt x="13779" y="24737"/>
                        </a:cubicBezTo>
                        <a:cubicBezTo>
                          <a:pt x="13833" y="24873"/>
                          <a:pt x="13887" y="25008"/>
                          <a:pt x="13942" y="25144"/>
                        </a:cubicBezTo>
                        <a:cubicBezTo>
                          <a:pt x="13942" y="25198"/>
                          <a:pt x="13915" y="25225"/>
                          <a:pt x="13887" y="25253"/>
                        </a:cubicBezTo>
                        <a:cubicBezTo>
                          <a:pt x="14077" y="25931"/>
                          <a:pt x="14294" y="26609"/>
                          <a:pt x="14484" y="27287"/>
                        </a:cubicBezTo>
                        <a:cubicBezTo>
                          <a:pt x="14755" y="28236"/>
                          <a:pt x="15027" y="29185"/>
                          <a:pt x="15271" y="30135"/>
                        </a:cubicBezTo>
                        <a:cubicBezTo>
                          <a:pt x="15515" y="31111"/>
                          <a:pt x="15732" y="32061"/>
                          <a:pt x="15949" y="33037"/>
                        </a:cubicBezTo>
                        <a:cubicBezTo>
                          <a:pt x="16166" y="33986"/>
                          <a:pt x="16356" y="34963"/>
                          <a:pt x="16518" y="35939"/>
                        </a:cubicBezTo>
                        <a:cubicBezTo>
                          <a:pt x="16573" y="36183"/>
                          <a:pt x="16600" y="36428"/>
                          <a:pt x="16654" y="36672"/>
                        </a:cubicBezTo>
                        <a:cubicBezTo>
                          <a:pt x="16681" y="36889"/>
                          <a:pt x="16735" y="37106"/>
                          <a:pt x="16817" y="37323"/>
                        </a:cubicBezTo>
                        <a:cubicBezTo>
                          <a:pt x="16871" y="37485"/>
                          <a:pt x="17007" y="37621"/>
                          <a:pt x="17197" y="37702"/>
                        </a:cubicBezTo>
                        <a:cubicBezTo>
                          <a:pt x="17240" y="37717"/>
                          <a:pt x="17286" y="37724"/>
                          <a:pt x="17332" y="37724"/>
                        </a:cubicBezTo>
                        <a:cubicBezTo>
                          <a:pt x="17457" y="37724"/>
                          <a:pt x="17586" y="37673"/>
                          <a:pt x="17685" y="37594"/>
                        </a:cubicBezTo>
                        <a:cubicBezTo>
                          <a:pt x="17848" y="37458"/>
                          <a:pt x="17983" y="37296"/>
                          <a:pt x="18119" y="37133"/>
                        </a:cubicBezTo>
                        <a:lnTo>
                          <a:pt x="18607" y="36536"/>
                        </a:lnTo>
                        <a:cubicBezTo>
                          <a:pt x="18688" y="36455"/>
                          <a:pt x="18743" y="36373"/>
                          <a:pt x="18824" y="36292"/>
                        </a:cubicBezTo>
                        <a:lnTo>
                          <a:pt x="18933" y="36156"/>
                        </a:lnTo>
                        <a:cubicBezTo>
                          <a:pt x="18878" y="35614"/>
                          <a:pt x="18851" y="35071"/>
                          <a:pt x="18797" y="34556"/>
                        </a:cubicBezTo>
                        <a:cubicBezTo>
                          <a:pt x="18770" y="34448"/>
                          <a:pt x="18770" y="34339"/>
                          <a:pt x="18770" y="34258"/>
                        </a:cubicBezTo>
                        <a:cubicBezTo>
                          <a:pt x="18770" y="34068"/>
                          <a:pt x="18743" y="33905"/>
                          <a:pt x="18716" y="33715"/>
                        </a:cubicBezTo>
                        <a:cubicBezTo>
                          <a:pt x="18661" y="33444"/>
                          <a:pt x="18661" y="33146"/>
                          <a:pt x="18688" y="32874"/>
                        </a:cubicBezTo>
                        <a:cubicBezTo>
                          <a:pt x="18700" y="32851"/>
                          <a:pt x="18716" y="32843"/>
                          <a:pt x="18733" y="32843"/>
                        </a:cubicBezTo>
                        <a:cubicBezTo>
                          <a:pt x="18757" y="32843"/>
                          <a:pt x="18781" y="32859"/>
                          <a:pt x="18797" y="32874"/>
                        </a:cubicBezTo>
                        <a:cubicBezTo>
                          <a:pt x="18824" y="33010"/>
                          <a:pt x="18851" y="33146"/>
                          <a:pt x="18878" y="33281"/>
                        </a:cubicBezTo>
                        <a:cubicBezTo>
                          <a:pt x="18905" y="33417"/>
                          <a:pt x="18933" y="33580"/>
                          <a:pt x="18933" y="33715"/>
                        </a:cubicBezTo>
                        <a:cubicBezTo>
                          <a:pt x="18960" y="33986"/>
                          <a:pt x="18960" y="34258"/>
                          <a:pt x="18987" y="34529"/>
                        </a:cubicBezTo>
                        <a:cubicBezTo>
                          <a:pt x="19041" y="35017"/>
                          <a:pt x="19095" y="35478"/>
                          <a:pt x="19095" y="35939"/>
                        </a:cubicBezTo>
                        <a:cubicBezTo>
                          <a:pt x="19204" y="35777"/>
                          <a:pt x="19367" y="35614"/>
                          <a:pt x="19502" y="35478"/>
                        </a:cubicBezTo>
                        <a:cubicBezTo>
                          <a:pt x="19665" y="35343"/>
                          <a:pt x="19828" y="35207"/>
                          <a:pt x="20017" y="35153"/>
                        </a:cubicBezTo>
                        <a:lnTo>
                          <a:pt x="20072" y="35153"/>
                        </a:lnTo>
                        <a:cubicBezTo>
                          <a:pt x="20045" y="35044"/>
                          <a:pt x="20072" y="34936"/>
                          <a:pt x="20099" y="34827"/>
                        </a:cubicBezTo>
                        <a:cubicBezTo>
                          <a:pt x="20126" y="34665"/>
                          <a:pt x="20153" y="34529"/>
                          <a:pt x="20180" y="34366"/>
                        </a:cubicBezTo>
                        <a:cubicBezTo>
                          <a:pt x="20262" y="33851"/>
                          <a:pt x="20343" y="33308"/>
                          <a:pt x="20397" y="32739"/>
                        </a:cubicBezTo>
                        <a:cubicBezTo>
                          <a:pt x="20397" y="32495"/>
                          <a:pt x="20451" y="32223"/>
                          <a:pt x="20451" y="31952"/>
                        </a:cubicBezTo>
                        <a:cubicBezTo>
                          <a:pt x="20451" y="31681"/>
                          <a:pt x="20479" y="31410"/>
                          <a:pt x="20506" y="31138"/>
                        </a:cubicBezTo>
                        <a:cubicBezTo>
                          <a:pt x="20506" y="31125"/>
                          <a:pt x="20526" y="31118"/>
                          <a:pt x="20546" y="31118"/>
                        </a:cubicBezTo>
                        <a:cubicBezTo>
                          <a:pt x="20567" y="31118"/>
                          <a:pt x="20587" y="31125"/>
                          <a:pt x="20587" y="31138"/>
                        </a:cubicBezTo>
                        <a:cubicBezTo>
                          <a:pt x="20614" y="31437"/>
                          <a:pt x="20614" y="31762"/>
                          <a:pt x="20614" y="32061"/>
                        </a:cubicBezTo>
                        <a:cubicBezTo>
                          <a:pt x="20587" y="32603"/>
                          <a:pt x="20533" y="33146"/>
                          <a:pt x="20451" y="33688"/>
                        </a:cubicBezTo>
                        <a:cubicBezTo>
                          <a:pt x="20424" y="33959"/>
                          <a:pt x="20370" y="34231"/>
                          <a:pt x="20343" y="34502"/>
                        </a:cubicBezTo>
                        <a:cubicBezTo>
                          <a:pt x="20316" y="34637"/>
                          <a:pt x="20289" y="34773"/>
                          <a:pt x="20262" y="34909"/>
                        </a:cubicBezTo>
                        <a:cubicBezTo>
                          <a:pt x="20234" y="34963"/>
                          <a:pt x="20234" y="35044"/>
                          <a:pt x="20207" y="35126"/>
                        </a:cubicBezTo>
                        <a:cubicBezTo>
                          <a:pt x="20248" y="35112"/>
                          <a:pt x="20289" y="35105"/>
                          <a:pt x="20329" y="35105"/>
                        </a:cubicBezTo>
                        <a:cubicBezTo>
                          <a:pt x="20370" y="35105"/>
                          <a:pt x="20411" y="35112"/>
                          <a:pt x="20451" y="35126"/>
                        </a:cubicBezTo>
                        <a:cubicBezTo>
                          <a:pt x="20479" y="35044"/>
                          <a:pt x="20506" y="34963"/>
                          <a:pt x="20506" y="34909"/>
                        </a:cubicBezTo>
                        <a:lnTo>
                          <a:pt x="20587" y="34556"/>
                        </a:lnTo>
                        <a:cubicBezTo>
                          <a:pt x="20614" y="34420"/>
                          <a:pt x="20641" y="34258"/>
                          <a:pt x="20668" y="34176"/>
                        </a:cubicBezTo>
                        <a:cubicBezTo>
                          <a:pt x="20668" y="34095"/>
                          <a:pt x="20696" y="33932"/>
                          <a:pt x="20777" y="33878"/>
                        </a:cubicBezTo>
                        <a:lnTo>
                          <a:pt x="20831" y="33878"/>
                        </a:lnTo>
                        <a:cubicBezTo>
                          <a:pt x="20858" y="33932"/>
                          <a:pt x="20858" y="33986"/>
                          <a:pt x="20831" y="34041"/>
                        </a:cubicBezTo>
                        <a:cubicBezTo>
                          <a:pt x="20831" y="34095"/>
                          <a:pt x="20804" y="34176"/>
                          <a:pt x="20804" y="34231"/>
                        </a:cubicBezTo>
                        <a:cubicBezTo>
                          <a:pt x="20777" y="34339"/>
                          <a:pt x="20750" y="34448"/>
                          <a:pt x="20723" y="34556"/>
                        </a:cubicBezTo>
                        <a:cubicBezTo>
                          <a:pt x="20696" y="34692"/>
                          <a:pt x="20668" y="34800"/>
                          <a:pt x="20641" y="34936"/>
                        </a:cubicBezTo>
                        <a:cubicBezTo>
                          <a:pt x="20641" y="34990"/>
                          <a:pt x="20614" y="35044"/>
                          <a:pt x="20614" y="35126"/>
                        </a:cubicBezTo>
                        <a:cubicBezTo>
                          <a:pt x="20804" y="35207"/>
                          <a:pt x="20994" y="35261"/>
                          <a:pt x="21211" y="35288"/>
                        </a:cubicBezTo>
                        <a:cubicBezTo>
                          <a:pt x="21374" y="35288"/>
                          <a:pt x="21536" y="35234"/>
                          <a:pt x="21645" y="35098"/>
                        </a:cubicBezTo>
                        <a:cubicBezTo>
                          <a:pt x="21916" y="34800"/>
                          <a:pt x="22133" y="34475"/>
                          <a:pt x="22269" y="34095"/>
                        </a:cubicBezTo>
                        <a:cubicBezTo>
                          <a:pt x="22486" y="33688"/>
                          <a:pt x="22648" y="33254"/>
                          <a:pt x="22838" y="32820"/>
                        </a:cubicBezTo>
                        <a:cubicBezTo>
                          <a:pt x="22947" y="32495"/>
                          <a:pt x="23055" y="32196"/>
                          <a:pt x="23164" y="31844"/>
                        </a:cubicBezTo>
                        <a:cubicBezTo>
                          <a:pt x="23354" y="31301"/>
                          <a:pt x="23516" y="30732"/>
                          <a:pt x="23652" y="30162"/>
                        </a:cubicBezTo>
                        <a:cubicBezTo>
                          <a:pt x="23733" y="29728"/>
                          <a:pt x="23842" y="29267"/>
                          <a:pt x="23896" y="28806"/>
                        </a:cubicBezTo>
                        <a:cubicBezTo>
                          <a:pt x="23950" y="28562"/>
                          <a:pt x="23978" y="28345"/>
                          <a:pt x="24005" y="28101"/>
                        </a:cubicBezTo>
                        <a:cubicBezTo>
                          <a:pt x="24005" y="28019"/>
                          <a:pt x="24032" y="27938"/>
                          <a:pt x="24032" y="27802"/>
                        </a:cubicBezTo>
                        <a:cubicBezTo>
                          <a:pt x="24059" y="27694"/>
                          <a:pt x="24059" y="27531"/>
                          <a:pt x="24086" y="27422"/>
                        </a:cubicBezTo>
                        <a:cubicBezTo>
                          <a:pt x="24086" y="27355"/>
                          <a:pt x="24134" y="27321"/>
                          <a:pt x="24181" y="27321"/>
                        </a:cubicBezTo>
                        <a:cubicBezTo>
                          <a:pt x="24228" y="27321"/>
                          <a:pt x="24276" y="27355"/>
                          <a:pt x="24276" y="27422"/>
                        </a:cubicBezTo>
                        <a:cubicBezTo>
                          <a:pt x="24249" y="27612"/>
                          <a:pt x="24249" y="27802"/>
                          <a:pt x="24249" y="27965"/>
                        </a:cubicBezTo>
                        <a:lnTo>
                          <a:pt x="24249" y="28101"/>
                        </a:lnTo>
                        <a:cubicBezTo>
                          <a:pt x="24140" y="29050"/>
                          <a:pt x="23950" y="29999"/>
                          <a:pt x="23706" y="30921"/>
                        </a:cubicBezTo>
                        <a:cubicBezTo>
                          <a:pt x="23462" y="31762"/>
                          <a:pt x="23191" y="32603"/>
                          <a:pt x="22838" y="33417"/>
                        </a:cubicBezTo>
                        <a:lnTo>
                          <a:pt x="22757" y="33607"/>
                        </a:lnTo>
                        <a:cubicBezTo>
                          <a:pt x="22594" y="34014"/>
                          <a:pt x="22404" y="34420"/>
                          <a:pt x="22187" y="34800"/>
                        </a:cubicBezTo>
                        <a:cubicBezTo>
                          <a:pt x="22187" y="34827"/>
                          <a:pt x="22187" y="34827"/>
                          <a:pt x="22187" y="34854"/>
                        </a:cubicBezTo>
                        <a:cubicBezTo>
                          <a:pt x="22242" y="34963"/>
                          <a:pt x="22296" y="35071"/>
                          <a:pt x="22377" y="35180"/>
                        </a:cubicBezTo>
                        <a:cubicBezTo>
                          <a:pt x="22486" y="35315"/>
                          <a:pt x="22594" y="35424"/>
                          <a:pt x="22757" y="35532"/>
                        </a:cubicBezTo>
                        <a:cubicBezTo>
                          <a:pt x="23028" y="35695"/>
                          <a:pt x="23327" y="35804"/>
                          <a:pt x="23652" y="35831"/>
                        </a:cubicBezTo>
                        <a:lnTo>
                          <a:pt x="23733" y="35641"/>
                        </a:lnTo>
                        <a:cubicBezTo>
                          <a:pt x="23733" y="35532"/>
                          <a:pt x="23788" y="35397"/>
                          <a:pt x="23869" y="35315"/>
                        </a:cubicBezTo>
                        <a:cubicBezTo>
                          <a:pt x="23896" y="35261"/>
                          <a:pt x="23896" y="35207"/>
                          <a:pt x="23923" y="35180"/>
                        </a:cubicBezTo>
                        <a:cubicBezTo>
                          <a:pt x="24222" y="34258"/>
                          <a:pt x="24493" y="33363"/>
                          <a:pt x="24710" y="32440"/>
                        </a:cubicBezTo>
                        <a:cubicBezTo>
                          <a:pt x="24721" y="32386"/>
                          <a:pt x="24758" y="32362"/>
                          <a:pt x="24797" y="32362"/>
                        </a:cubicBezTo>
                        <a:cubicBezTo>
                          <a:pt x="24855" y="32362"/>
                          <a:pt x="24916" y="32414"/>
                          <a:pt x="24900" y="32495"/>
                        </a:cubicBezTo>
                        <a:cubicBezTo>
                          <a:pt x="24900" y="32630"/>
                          <a:pt x="24873" y="32766"/>
                          <a:pt x="24846" y="32874"/>
                        </a:cubicBezTo>
                        <a:cubicBezTo>
                          <a:pt x="24818" y="33037"/>
                          <a:pt x="24791" y="33173"/>
                          <a:pt x="24764" y="33335"/>
                        </a:cubicBezTo>
                        <a:cubicBezTo>
                          <a:pt x="24683" y="33607"/>
                          <a:pt x="24629" y="33905"/>
                          <a:pt x="24574" y="34203"/>
                        </a:cubicBezTo>
                        <a:lnTo>
                          <a:pt x="24384" y="35098"/>
                        </a:lnTo>
                        <a:cubicBezTo>
                          <a:pt x="24357" y="35234"/>
                          <a:pt x="24330" y="35370"/>
                          <a:pt x="24303" y="35532"/>
                        </a:cubicBezTo>
                        <a:cubicBezTo>
                          <a:pt x="24276" y="35560"/>
                          <a:pt x="24276" y="35614"/>
                          <a:pt x="24276" y="35641"/>
                        </a:cubicBezTo>
                        <a:cubicBezTo>
                          <a:pt x="24330" y="35668"/>
                          <a:pt x="24357" y="35749"/>
                          <a:pt x="24330" y="35804"/>
                        </a:cubicBezTo>
                        <a:cubicBezTo>
                          <a:pt x="24303" y="35831"/>
                          <a:pt x="24276" y="35858"/>
                          <a:pt x="24249" y="35885"/>
                        </a:cubicBezTo>
                        <a:lnTo>
                          <a:pt x="24547" y="35885"/>
                        </a:lnTo>
                        <a:lnTo>
                          <a:pt x="25632" y="35912"/>
                        </a:lnTo>
                        <a:lnTo>
                          <a:pt x="26147" y="35939"/>
                        </a:lnTo>
                        <a:cubicBezTo>
                          <a:pt x="26337" y="35939"/>
                          <a:pt x="26500" y="35939"/>
                          <a:pt x="26663" y="35994"/>
                        </a:cubicBezTo>
                        <a:cubicBezTo>
                          <a:pt x="26744" y="36048"/>
                          <a:pt x="26717" y="36129"/>
                          <a:pt x="26636" y="36156"/>
                        </a:cubicBezTo>
                        <a:cubicBezTo>
                          <a:pt x="26554" y="36183"/>
                          <a:pt x="26446" y="36183"/>
                          <a:pt x="26337" y="36183"/>
                        </a:cubicBezTo>
                        <a:lnTo>
                          <a:pt x="25822" y="36183"/>
                        </a:lnTo>
                        <a:cubicBezTo>
                          <a:pt x="25822" y="36238"/>
                          <a:pt x="25822" y="36292"/>
                          <a:pt x="25849" y="36373"/>
                        </a:cubicBezTo>
                        <a:cubicBezTo>
                          <a:pt x="25849" y="36455"/>
                          <a:pt x="25876" y="36563"/>
                          <a:pt x="25876" y="36645"/>
                        </a:cubicBezTo>
                        <a:cubicBezTo>
                          <a:pt x="25903" y="36862"/>
                          <a:pt x="25903" y="37051"/>
                          <a:pt x="25930" y="37268"/>
                        </a:cubicBezTo>
                        <a:cubicBezTo>
                          <a:pt x="25958" y="37458"/>
                          <a:pt x="25985" y="37675"/>
                          <a:pt x="25985" y="37865"/>
                        </a:cubicBezTo>
                        <a:cubicBezTo>
                          <a:pt x="26012" y="37974"/>
                          <a:pt x="26012" y="38082"/>
                          <a:pt x="26012" y="38163"/>
                        </a:cubicBezTo>
                        <a:cubicBezTo>
                          <a:pt x="26012" y="38272"/>
                          <a:pt x="26012" y="38380"/>
                          <a:pt x="26012" y="38462"/>
                        </a:cubicBezTo>
                        <a:cubicBezTo>
                          <a:pt x="25998" y="38489"/>
                          <a:pt x="25978" y="38503"/>
                          <a:pt x="25958" y="38503"/>
                        </a:cubicBezTo>
                        <a:cubicBezTo>
                          <a:pt x="25937" y="38503"/>
                          <a:pt x="25917" y="38489"/>
                          <a:pt x="25903" y="38462"/>
                        </a:cubicBezTo>
                        <a:cubicBezTo>
                          <a:pt x="25849" y="38380"/>
                          <a:pt x="25849" y="38272"/>
                          <a:pt x="25849" y="38163"/>
                        </a:cubicBezTo>
                        <a:cubicBezTo>
                          <a:pt x="25822" y="38082"/>
                          <a:pt x="25822" y="37974"/>
                          <a:pt x="25822" y="37892"/>
                        </a:cubicBezTo>
                        <a:lnTo>
                          <a:pt x="25768" y="37268"/>
                        </a:lnTo>
                        <a:lnTo>
                          <a:pt x="25713" y="36672"/>
                        </a:lnTo>
                        <a:lnTo>
                          <a:pt x="25686" y="36373"/>
                        </a:lnTo>
                        <a:cubicBezTo>
                          <a:pt x="25659" y="36292"/>
                          <a:pt x="25659" y="36211"/>
                          <a:pt x="25686" y="36156"/>
                        </a:cubicBezTo>
                        <a:lnTo>
                          <a:pt x="25415" y="36156"/>
                        </a:lnTo>
                        <a:lnTo>
                          <a:pt x="24818" y="36129"/>
                        </a:lnTo>
                        <a:lnTo>
                          <a:pt x="24818" y="36156"/>
                        </a:lnTo>
                        <a:cubicBezTo>
                          <a:pt x="24846" y="36319"/>
                          <a:pt x="24900" y="36482"/>
                          <a:pt x="24927" y="36672"/>
                        </a:cubicBezTo>
                        <a:cubicBezTo>
                          <a:pt x="25063" y="37377"/>
                          <a:pt x="25252" y="38109"/>
                          <a:pt x="25469" y="38814"/>
                        </a:cubicBezTo>
                        <a:cubicBezTo>
                          <a:pt x="25659" y="39438"/>
                          <a:pt x="25958" y="40062"/>
                          <a:pt x="26337" y="40605"/>
                        </a:cubicBezTo>
                        <a:cubicBezTo>
                          <a:pt x="26690" y="41120"/>
                          <a:pt x="27124" y="41554"/>
                          <a:pt x="27612" y="41907"/>
                        </a:cubicBezTo>
                        <a:cubicBezTo>
                          <a:pt x="27856" y="42069"/>
                          <a:pt x="28128" y="42205"/>
                          <a:pt x="28399" y="42313"/>
                        </a:cubicBezTo>
                        <a:cubicBezTo>
                          <a:pt x="28697" y="42395"/>
                          <a:pt x="28968" y="42476"/>
                          <a:pt x="29267" y="42530"/>
                        </a:cubicBezTo>
                        <a:cubicBezTo>
                          <a:pt x="29484" y="42585"/>
                          <a:pt x="29728" y="42612"/>
                          <a:pt x="29945" y="42693"/>
                        </a:cubicBezTo>
                        <a:lnTo>
                          <a:pt x="29945" y="42476"/>
                        </a:lnTo>
                        <a:lnTo>
                          <a:pt x="29918" y="42042"/>
                        </a:lnTo>
                        <a:lnTo>
                          <a:pt x="29891" y="41174"/>
                        </a:lnTo>
                        <a:cubicBezTo>
                          <a:pt x="29863" y="40144"/>
                          <a:pt x="29809" y="39113"/>
                          <a:pt x="29809" y="38055"/>
                        </a:cubicBezTo>
                        <a:lnTo>
                          <a:pt x="29809" y="36807"/>
                        </a:lnTo>
                        <a:lnTo>
                          <a:pt x="29809" y="36509"/>
                        </a:lnTo>
                        <a:cubicBezTo>
                          <a:pt x="29809" y="35994"/>
                          <a:pt x="29836" y="35478"/>
                          <a:pt x="29891" y="34963"/>
                        </a:cubicBezTo>
                        <a:cubicBezTo>
                          <a:pt x="29891" y="34936"/>
                          <a:pt x="29911" y="34922"/>
                          <a:pt x="29931" y="34922"/>
                        </a:cubicBezTo>
                        <a:cubicBezTo>
                          <a:pt x="29952" y="34922"/>
                          <a:pt x="29972" y="34936"/>
                          <a:pt x="29972" y="34963"/>
                        </a:cubicBezTo>
                        <a:lnTo>
                          <a:pt x="29972" y="36699"/>
                        </a:lnTo>
                        <a:lnTo>
                          <a:pt x="29972" y="36780"/>
                        </a:lnTo>
                        <a:cubicBezTo>
                          <a:pt x="29972" y="37784"/>
                          <a:pt x="29999" y="38814"/>
                          <a:pt x="30026" y="39818"/>
                        </a:cubicBezTo>
                        <a:cubicBezTo>
                          <a:pt x="30026" y="40361"/>
                          <a:pt x="30053" y="40849"/>
                          <a:pt x="30080" y="41364"/>
                        </a:cubicBezTo>
                        <a:cubicBezTo>
                          <a:pt x="30080" y="41635"/>
                          <a:pt x="30080" y="41879"/>
                          <a:pt x="30080" y="42151"/>
                        </a:cubicBezTo>
                        <a:lnTo>
                          <a:pt x="30080" y="42747"/>
                        </a:lnTo>
                        <a:cubicBezTo>
                          <a:pt x="30352" y="42829"/>
                          <a:pt x="30596" y="42992"/>
                          <a:pt x="30786" y="43181"/>
                        </a:cubicBezTo>
                        <a:cubicBezTo>
                          <a:pt x="31003" y="43398"/>
                          <a:pt x="31138" y="43670"/>
                          <a:pt x="31247" y="43968"/>
                        </a:cubicBezTo>
                        <a:cubicBezTo>
                          <a:pt x="31328" y="44266"/>
                          <a:pt x="31437" y="44538"/>
                          <a:pt x="31626" y="44809"/>
                        </a:cubicBezTo>
                        <a:cubicBezTo>
                          <a:pt x="31762" y="44972"/>
                          <a:pt x="31925" y="45107"/>
                          <a:pt x="32115" y="45189"/>
                        </a:cubicBezTo>
                        <a:cubicBezTo>
                          <a:pt x="32115" y="45080"/>
                          <a:pt x="32115" y="45026"/>
                          <a:pt x="32115" y="44890"/>
                        </a:cubicBezTo>
                        <a:cubicBezTo>
                          <a:pt x="32115" y="44727"/>
                          <a:pt x="32142" y="44592"/>
                          <a:pt x="32142" y="44456"/>
                        </a:cubicBezTo>
                        <a:cubicBezTo>
                          <a:pt x="32169" y="43941"/>
                          <a:pt x="32223" y="43453"/>
                          <a:pt x="32250" y="42937"/>
                        </a:cubicBezTo>
                        <a:lnTo>
                          <a:pt x="32305" y="42205"/>
                        </a:lnTo>
                        <a:lnTo>
                          <a:pt x="32332" y="41798"/>
                        </a:lnTo>
                        <a:cubicBezTo>
                          <a:pt x="32332" y="41690"/>
                          <a:pt x="32359" y="41581"/>
                          <a:pt x="32386" y="41445"/>
                        </a:cubicBezTo>
                        <a:cubicBezTo>
                          <a:pt x="32386" y="41445"/>
                          <a:pt x="32386" y="41418"/>
                          <a:pt x="32413" y="41418"/>
                        </a:cubicBezTo>
                        <a:cubicBezTo>
                          <a:pt x="32425" y="41371"/>
                          <a:pt x="32463" y="41349"/>
                          <a:pt x="32504" y="41349"/>
                        </a:cubicBezTo>
                        <a:cubicBezTo>
                          <a:pt x="32557" y="41349"/>
                          <a:pt x="32615" y="41385"/>
                          <a:pt x="32630" y="41445"/>
                        </a:cubicBezTo>
                        <a:cubicBezTo>
                          <a:pt x="32603" y="42286"/>
                          <a:pt x="32576" y="43127"/>
                          <a:pt x="32522" y="43995"/>
                        </a:cubicBezTo>
                        <a:cubicBezTo>
                          <a:pt x="32549" y="44293"/>
                          <a:pt x="32549" y="44619"/>
                          <a:pt x="32549" y="44944"/>
                        </a:cubicBezTo>
                        <a:cubicBezTo>
                          <a:pt x="32576" y="44944"/>
                          <a:pt x="32603" y="44944"/>
                          <a:pt x="32630" y="44972"/>
                        </a:cubicBezTo>
                        <a:cubicBezTo>
                          <a:pt x="32684" y="45107"/>
                          <a:pt x="32711" y="45270"/>
                          <a:pt x="32684" y="45406"/>
                        </a:cubicBezTo>
                        <a:cubicBezTo>
                          <a:pt x="32901" y="45487"/>
                          <a:pt x="33118" y="45541"/>
                          <a:pt x="33362" y="45623"/>
                        </a:cubicBezTo>
                        <a:lnTo>
                          <a:pt x="34447" y="45975"/>
                        </a:lnTo>
                        <a:lnTo>
                          <a:pt x="35668" y="46328"/>
                        </a:lnTo>
                        <a:lnTo>
                          <a:pt x="36455" y="46572"/>
                        </a:lnTo>
                        <a:cubicBezTo>
                          <a:pt x="36427" y="46490"/>
                          <a:pt x="36427" y="46409"/>
                          <a:pt x="36427" y="46355"/>
                        </a:cubicBezTo>
                        <a:lnTo>
                          <a:pt x="36427" y="46111"/>
                        </a:lnTo>
                        <a:cubicBezTo>
                          <a:pt x="36427" y="45948"/>
                          <a:pt x="36455" y="45785"/>
                          <a:pt x="36455" y="45650"/>
                        </a:cubicBezTo>
                        <a:cubicBezTo>
                          <a:pt x="36482" y="45324"/>
                          <a:pt x="36509" y="44972"/>
                          <a:pt x="36536" y="44727"/>
                        </a:cubicBezTo>
                        <a:cubicBezTo>
                          <a:pt x="36536" y="44456"/>
                          <a:pt x="36563" y="44185"/>
                          <a:pt x="36563" y="43914"/>
                        </a:cubicBezTo>
                        <a:cubicBezTo>
                          <a:pt x="36617" y="43073"/>
                          <a:pt x="36617" y="42232"/>
                          <a:pt x="36590" y="41364"/>
                        </a:cubicBezTo>
                        <a:cubicBezTo>
                          <a:pt x="36590" y="41039"/>
                          <a:pt x="36563" y="40686"/>
                          <a:pt x="36536" y="40361"/>
                        </a:cubicBezTo>
                        <a:cubicBezTo>
                          <a:pt x="36536" y="40144"/>
                          <a:pt x="36536" y="39927"/>
                          <a:pt x="36509" y="39710"/>
                        </a:cubicBezTo>
                        <a:cubicBezTo>
                          <a:pt x="36482" y="39411"/>
                          <a:pt x="36455" y="39140"/>
                          <a:pt x="36427" y="38869"/>
                        </a:cubicBezTo>
                        <a:lnTo>
                          <a:pt x="36400" y="38462"/>
                        </a:lnTo>
                        <a:cubicBezTo>
                          <a:pt x="36373" y="38299"/>
                          <a:pt x="36373" y="38163"/>
                          <a:pt x="36373" y="38028"/>
                        </a:cubicBezTo>
                        <a:cubicBezTo>
                          <a:pt x="36387" y="38001"/>
                          <a:pt x="36407" y="37987"/>
                          <a:pt x="36427" y="37987"/>
                        </a:cubicBezTo>
                        <a:cubicBezTo>
                          <a:pt x="36448" y="37987"/>
                          <a:pt x="36468" y="38001"/>
                          <a:pt x="36482" y="38028"/>
                        </a:cubicBezTo>
                        <a:cubicBezTo>
                          <a:pt x="36536" y="38191"/>
                          <a:pt x="36563" y="38326"/>
                          <a:pt x="36563" y="38489"/>
                        </a:cubicBezTo>
                        <a:cubicBezTo>
                          <a:pt x="36590" y="38652"/>
                          <a:pt x="36617" y="38814"/>
                          <a:pt x="36617" y="38977"/>
                        </a:cubicBezTo>
                        <a:cubicBezTo>
                          <a:pt x="36644" y="39276"/>
                          <a:pt x="36672" y="39601"/>
                          <a:pt x="36699" y="39899"/>
                        </a:cubicBezTo>
                        <a:cubicBezTo>
                          <a:pt x="36726" y="40062"/>
                          <a:pt x="36726" y="40198"/>
                          <a:pt x="36753" y="40361"/>
                        </a:cubicBezTo>
                        <a:cubicBezTo>
                          <a:pt x="36753" y="40523"/>
                          <a:pt x="36780" y="40686"/>
                          <a:pt x="36780" y="40876"/>
                        </a:cubicBezTo>
                        <a:cubicBezTo>
                          <a:pt x="36997" y="40767"/>
                          <a:pt x="37214" y="40686"/>
                          <a:pt x="37458" y="40605"/>
                        </a:cubicBezTo>
                        <a:lnTo>
                          <a:pt x="37621" y="40550"/>
                        </a:lnTo>
                        <a:lnTo>
                          <a:pt x="37838" y="40442"/>
                        </a:lnTo>
                        <a:cubicBezTo>
                          <a:pt x="37946" y="40415"/>
                          <a:pt x="38028" y="40361"/>
                          <a:pt x="38109" y="40279"/>
                        </a:cubicBezTo>
                        <a:cubicBezTo>
                          <a:pt x="38163" y="40198"/>
                          <a:pt x="38190" y="40116"/>
                          <a:pt x="38190" y="40035"/>
                        </a:cubicBezTo>
                        <a:cubicBezTo>
                          <a:pt x="38218" y="39899"/>
                          <a:pt x="38218" y="39791"/>
                          <a:pt x="38218" y="39682"/>
                        </a:cubicBezTo>
                        <a:lnTo>
                          <a:pt x="38299" y="38923"/>
                        </a:lnTo>
                        <a:cubicBezTo>
                          <a:pt x="38353" y="38435"/>
                          <a:pt x="38380" y="37892"/>
                          <a:pt x="38435" y="37404"/>
                        </a:cubicBezTo>
                        <a:cubicBezTo>
                          <a:pt x="38462" y="36916"/>
                          <a:pt x="38489" y="36400"/>
                          <a:pt x="38516" y="35912"/>
                        </a:cubicBezTo>
                        <a:cubicBezTo>
                          <a:pt x="38543" y="35397"/>
                          <a:pt x="38570" y="34909"/>
                          <a:pt x="38624" y="34420"/>
                        </a:cubicBezTo>
                        <a:cubicBezTo>
                          <a:pt x="38637" y="34384"/>
                          <a:pt x="38660" y="34369"/>
                          <a:pt x="38682" y="34369"/>
                        </a:cubicBezTo>
                        <a:cubicBezTo>
                          <a:pt x="38708" y="34369"/>
                          <a:pt x="38733" y="34391"/>
                          <a:pt x="38733" y="34420"/>
                        </a:cubicBezTo>
                        <a:cubicBezTo>
                          <a:pt x="38760" y="34692"/>
                          <a:pt x="38760" y="34990"/>
                          <a:pt x="38733" y="35288"/>
                        </a:cubicBezTo>
                        <a:cubicBezTo>
                          <a:pt x="38733" y="35587"/>
                          <a:pt x="38706" y="35885"/>
                          <a:pt x="38706" y="36183"/>
                        </a:cubicBezTo>
                        <a:cubicBezTo>
                          <a:pt x="38652" y="37214"/>
                          <a:pt x="38570" y="38245"/>
                          <a:pt x="38462" y="39276"/>
                        </a:cubicBezTo>
                        <a:cubicBezTo>
                          <a:pt x="38435" y="39520"/>
                          <a:pt x="38435" y="39764"/>
                          <a:pt x="38380" y="40035"/>
                        </a:cubicBezTo>
                        <a:cubicBezTo>
                          <a:pt x="38380" y="40225"/>
                          <a:pt x="38272" y="40415"/>
                          <a:pt x="38109" y="40550"/>
                        </a:cubicBezTo>
                        <a:cubicBezTo>
                          <a:pt x="38028" y="40578"/>
                          <a:pt x="37946" y="40632"/>
                          <a:pt x="37865" y="40659"/>
                        </a:cubicBezTo>
                        <a:lnTo>
                          <a:pt x="37811" y="40686"/>
                        </a:lnTo>
                        <a:lnTo>
                          <a:pt x="37512" y="40794"/>
                        </a:lnTo>
                        <a:cubicBezTo>
                          <a:pt x="37540" y="41256"/>
                          <a:pt x="37540" y="41744"/>
                          <a:pt x="37540" y="42205"/>
                        </a:cubicBezTo>
                        <a:cubicBezTo>
                          <a:pt x="37512" y="42422"/>
                          <a:pt x="37512" y="42639"/>
                          <a:pt x="37512" y="42883"/>
                        </a:cubicBezTo>
                        <a:cubicBezTo>
                          <a:pt x="37485" y="42992"/>
                          <a:pt x="37485" y="43100"/>
                          <a:pt x="37485" y="43209"/>
                        </a:cubicBezTo>
                        <a:cubicBezTo>
                          <a:pt x="37485" y="43317"/>
                          <a:pt x="37458" y="43426"/>
                          <a:pt x="37431" y="43561"/>
                        </a:cubicBezTo>
                        <a:cubicBezTo>
                          <a:pt x="37431" y="43575"/>
                          <a:pt x="37411" y="43581"/>
                          <a:pt x="37390" y="43581"/>
                        </a:cubicBezTo>
                        <a:cubicBezTo>
                          <a:pt x="37370" y="43581"/>
                          <a:pt x="37350" y="43575"/>
                          <a:pt x="37350" y="43561"/>
                        </a:cubicBezTo>
                        <a:cubicBezTo>
                          <a:pt x="37323" y="43426"/>
                          <a:pt x="37323" y="43317"/>
                          <a:pt x="37323" y="43209"/>
                        </a:cubicBezTo>
                        <a:lnTo>
                          <a:pt x="37323" y="42883"/>
                        </a:lnTo>
                        <a:cubicBezTo>
                          <a:pt x="37350" y="42639"/>
                          <a:pt x="37350" y="42422"/>
                          <a:pt x="37350" y="42205"/>
                        </a:cubicBezTo>
                        <a:cubicBezTo>
                          <a:pt x="37377" y="41744"/>
                          <a:pt x="37377" y="41283"/>
                          <a:pt x="37377" y="40849"/>
                        </a:cubicBezTo>
                        <a:lnTo>
                          <a:pt x="37377" y="40849"/>
                        </a:lnTo>
                        <a:cubicBezTo>
                          <a:pt x="37187" y="40903"/>
                          <a:pt x="36970" y="40984"/>
                          <a:pt x="36780" y="41039"/>
                        </a:cubicBezTo>
                        <a:cubicBezTo>
                          <a:pt x="36807" y="41798"/>
                          <a:pt x="36807" y="42530"/>
                          <a:pt x="36780" y="43290"/>
                        </a:cubicBezTo>
                        <a:cubicBezTo>
                          <a:pt x="36780" y="43480"/>
                          <a:pt x="36753" y="43697"/>
                          <a:pt x="36753" y="43914"/>
                        </a:cubicBezTo>
                        <a:cubicBezTo>
                          <a:pt x="36753" y="44266"/>
                          <a:pt x="36726" y="44619"/>
                          <a:pt x="36699" y="44944"/>
                        </a:cubicBezTo>
                        <a:cubicBezTo>
                          <a:pt x="36672" y="45243"/>
                          <a:pt x="36644" y="45514"/>
                          <a:pt x="36617" y="45785"/>
                        </a:cubicBezTo>
                        <a:cubicBezTo>
                          <a:pt x="36617" y="45921"/>
                          <a:pt x="36590" y="46084"/>
                          <a:pt x="36563" y="46219"/>
                        </a:cubicBezTo>
                        <a:cubicBezTo>
                          <a:pt x="36563" y="46274"/>
                          <a:pt x="36563" y="46355"/>
                          <a:pt x="36536" y="46409"/>
                        </a:cubicBezTo>
                        <a:cubicBezTo>
                          <a:pt x="36509" y="46490"/>
                          <a:pt x="36482" y="46545"/>
                          <a:pt x="36455" y="46599"/>
                        </a:cubicBezTo>
                        <a:lnTo>
                          <a:pt x="37919" y="47060"/>
                        </a:lnTo>
                        <a:lnTo>
                          <a:pt x="39086" y="47413"/>
                        </a:lnTo>
                        <a:cubicBezTo>
                          <a:pt x="39465" y="47521"/>
                          <a:pt x="39845" y="47630"/>
                          <a:pt x="40225" y="47765"/>
                        </a:cubicBezTo>
                        <a:cubicBezTo>
                          <a:pt x="40351" y="47816"/>
                          <a:pt x="40312" y="47985"/>
                          <a:pt x="40196" y="47985"/>
                        </a:cubicBezTo>
                        <a:cubicBezTo>
                          <a:pt x="40188" y="47985"/>
                          <a:pt x="40179" y="47984"/>
                          <a:pt x="40171" y="47982"/>
                        </a:cubicBezTo>
                        <a:cubicBezTo>
                          <a:pt x="39981" y="47928"/>
                          <a:pt x="39791" y="47874"/>
                          <a:pt x="39601" y="47820"/>
                        </a:cubicBezTo>
                        <a:lnTo>
                          <a:pt x="37241" y="47087"/>
                        </a:lnTo>
                        <a:lnTo>
                          <a:pt x="37241" y="47087"/>
                        </a:lnTo>
                        <a:cubicBezTo>
                          <a:pt x="37323" y="47331"/>
                          <a:pt x="37377" y="47548"/>
                          <a:pt x="37431" y="47792"/>
                        </a:cubicBezTo>
                        <a:cubicBezTo>
                          <a:pt x="37458" y="47928"/>
                          <a:pt x="37458" y="48091"/>
                          <a:pt x="37485" y="48226"/>
                        </a:cubicBezTo>
                        <a:cubicBezTo>
                          <a:pt x="37512" y="48362"/>
                          <a:pt x="37512" y="48525"/>
                          <a:pt x="37485" y="48660"/>
                        </a:cubicBezTo>
                        <a:cubicBezTo>
                          <a:pt x="37485" y="48688"/>
                          <a:pt x="37465" y="48701"/>
                          <a:pt x="37445" y="48701"/>
                        </a:cubicBezTo>
                        <a:cubicBezTo>
                          <a:pt x="37424" y="48701"/>
                          <a:pt x="37404" y="48688"/>
                          <a:pt x="37404" y="48660"/>
                        </a:cubicBezTo>
                        <a:cubicBezTo>
                          <a:pt x="37377" y="48525"/>
                          <a:pt x="37350" y="48389"/>
                          <a:pt x="37350" y="48254"/>
                        </a:cubicBezTo>
                        <a:cubicBezTo>
                          <a:pt x="37323" y="48091"/>
                          <a:pt x="37323" y="47955"/>
                          <a:pt x="37295" y="47820"/>
                        </a:cubicBezTo>
                        <a:cubicBezTo>
                          <a:pt x="37241" y="47548"/>
                          <a:pt x="37187" y="47304"/>
                          <a:pt x="37133" y="47060"/>
                        </a:cubicBezTo>
                        <a:lnTo>
                          <a:pt x="36970" y="47006"/>
                        </a:lnTo>
                        <a:lnTo>
                          <a:pt x="36970" y="47006"/>
                        </a:lnTo>
                        <a:cubicBezTo>
                          <a:pt x="36997" y="47114"/>
                          <a:pt x="37024" y="47223"/>
                          <a:pt x="37051" y="47331"/>
                        </a:cubicBezTo>
                        <a:cubicBezTo>
                          <a:pt x="37106" y="47494"/>
                          <a:pt x="37133" y="47657"/>
                          <a:pt x="37160" y="47820"/>
                        </a:cubicBezTo>
                        <a:cubicBezTo>
                          <a:pt x="37187" y="47955"/>
                          <a:pt x="37214" y="48145"/>
                          <a:pt x="37241" y="48308"/>
                        </a:cubicBezTo>
                        <a:lnTo>
                          <a:pt x="37241" y="48525"/>
                        </a:lnTo>
                        <a:cubicBezTo>
                          <a:pt x="37241" y="48606"/>
                          <a:pt x="37241" y="48688"/>
                          <a:pt x="37241" y="48769"/>
                        </a:cubicBezTo>
                        <a:cubicBezTo>
                          <a:pt x="37228" y="48782"/>
                          <a:pt x="37207" y="48789"/>
                          <a:pt x="37187" y="48789"/>
                        </a:cubicBezTo>
                        <a:cubicBezTo>
                          <a:pt x="37167" y="48789"/>
                          <a:pt x="37146" y="48782"/>
                          <a:pt x="37133" y="48769"/>
                        </a:cubicBezTo>
                        <a:cubicBezTo>
                          <a:pt x="37106" y="48688"/>
                          <a:pt x="37078" y="48606"/>
                          <a:pt x="37078" y="48552"/>
                        </a:cubicBezTo>
                        <a:cubicBezTo>
                          <a:pt x="37078" y="48471"/>
                          <a:pt x="37051" y="48389"/>
                          <a:pt x="37051" y="48308"/>
                        </a:cubicBezTo>
                        <a:cubicBezTo>
                          <a:pt x="37051" y="48145"/>
                          <a:pt x="37024" y="47982"/>
                          <a:pt x="36997" y="47820"/>
                        </a:cubicBezTo>
                        <a:cubicBezTo>
                          <a:pt x="36970" y="47684"/>
                          <a:pt x="36916" y="47494"/>
                          <a:pt x="36889" y="47358"/>
                        </a:cubicBezTo>
                        <a:cubicBezTo>
                          <a:pt x="36861" y="47223"/>
                          <a:pt x="36807" y="47087"/>
                          <a:pt x="36807" y="46952"/>
                        </a:cubicBezTo>
                        <a:lnTo>
                          <a:pt x="35153" y="46436"/>
                        </a:lnTo>
                        <a:lnTo>
                          <a:pt x="35153" y="46436"/>
                        </a:lnTo>
                        <a:cubicBezTo>
                          <a:pt x="35234" y="46599"/>
                          <a:pt x="35315" y="46762"/>
                          <a:pt x="35397" y="46924"/>
                        </a:cubicBezTo>
                        <a:cubicBezTo>
                          <a:pt x="35749" y="47684"/>
                          <a:pt x="36129" y="48416"/>
                          <a:pt x="36482" y="49149"/>
                        </a:cubicBezTo>
                        <a:cubicBezTo>
                          <a:pt x="36617" y="49447"/>
                          <a:pt x="36780" y="49718"/>
                          <a:pt x="36997" y="49962"/>
                        </a:cubicBezTo>
                        <a:cubicBezTo>
                          <a:pt x="37078" y="50044"/>
                          <a:pt x="37160" y="50125"/>
                          <a:pt x="37268" y="50179"/>
                        </a:cubicBezTo>
                        <a:lnTo>
                          <a:pt x="37268" y="50098"/>
                        </a:lnTo>
                        <a:cubicBezTo>
                          <a:pt x="37241" y="49989"/>
                          <a:pt x="37214" y="49908"/>
                          <a:pt x="37214" y="49800"/>
                        </a:cubicBezTo>
                        <a:cubicBezTo>
                          <a:pt x="37214" y="49610"/>
                          <a:pt x="37214" y="49420"/>
                          <a:pt x="37214" y="49230"/>
                        </a:cubicBezTo>
                        <a:cubicBezTo>
                          <a:pt x="37214" y="49189"/>
                          <a:pt x="37241" y="49169"/>
                          <a:pt x="37268" y="49169"/>
                        </a:cubicBezTo>
                        <a:cubicBezTo>
                          <a:pt x="37295" y="49169"/>
                          <a:pt x="37323" y="49189"/>
                          <a:pt x="37323" y="49230"/>
                        </a:cubicBezTo>
                        <a:cubicBezTo>
                          <a:pt x="37350" y="49420"/>
                          <a:pt x="37377" y="49610"/>
                          <a:pt x="37404" y="49800"/>
                        </a:cubicBezTo>
                        <a:cubicBezTo>
                          <a:pt x="37404" y="49881"/>
                          <a:pt x="37431" y="50017"/>
                          <a:pt x="37431" y="50071"/>
                        </a:cubicBezTo>
                        <a:cubicBezTo>
                          <a:pt x="37458" y="50152"/>
                          <a:pt x="37485" y="50206"/>
                          <a:pt x="37485" y="50261"/>
                        </a:cubicBezTo>
                        <a:cubicBezTo>
                          <a:pt x="37621" y="50315"/>
                          <a:pt x="37784" y="50369"/>
                          <a:pt x="37946" y="50396"/>
                        </a:cubicBezTo>
                        <a:cubicBezTo>
                          <a:pt x="38272" y="50396"/>
                          <a:pt x="38624" y="50451"/>
                          <a:pt x="38950" y="50505"/>
                        </a:cubicBezTo>
                        <a:cubicBezTo>
                          <a:pt x="39248" y="50586"/>
                          <a:pt x="39520" y="50668"/>
                          <a:pt x="39764" y="50803"/>
                        </a:cubicBezTo>
                        <a:cubicBezTo>
                          <a:pt x="40035" y="50939"/>
                          <a:pt x="40279" y="51074"/>
                          <a:pt x="40523" y="51264"/>
                        </a:cubicBezTo>
                        <a:cubicBezTo>
                          <a:pt x="40523" y="50776"/>
                          <a:pt x="40550" y="50288"/>
                          <a:pt x="40604" y="49800"/>
                        </a:cubicBezTo>
                        <a:cubicBezTo>
                          <a:pt x="40604" y="49528"/>
                          <a:pt x="40632" y="49257"/>
                          <a:pt x="40659" y="48986"/>
                        </a:cubicBezTo>
                        <a:lnTo>
                          <a:pt x="40686" y="48552"/>
                        </a:lnTo>
                        <a:cubicBezTo>
                          <a:pt x="40686" y="48443"/>
                          <a:pt x="40713" y="48308"/>
                          <a:pt x="40740" y="48172"/>
                        </a:cubicBezTo>
                        <a:cubicBezTo>
                          <a:pt x="40750" y="48151"/>
                          <a:pt x="40769" y="48143"/>
                          <a:pt x="40789" y="48143"/>
                        </a:cubicBezTo>
                        <a:cubicBezTo>
                          <a:pt x="40821" y="48143"/>
                          <a:pt x="40859" y="48166"/>
                          <a:pt x="40876" y="48199"/>
                        </a:cubicBezTo>
                        <a:cubicBezTo>
                          <a:pt x="40876" y="48254"/>
                          <a:pt x="40876" y="48335"/>
                          <a:pt x="40876" y="48389"/>
                        </a:cubicBezTo>
                        <a:lnTo>
                          <a:pt x="40876" y="48606"/>
                        </a:lnTo>
                        <a:cubicBezTo>
                          <a:pt x="40849" y="48742"/>
                          <a:pt x="40849" y="48877"/>
                          <a:pt x="40849" y="49013"/>
                        </a:cubicBezTo>
                        <a:cubicBezTo>
                          <a:pt x="40821" y="49284"/>
                          <a:pt x="40794" y="49555"/>
                          <a:pt x="40794" y="49827"/>
                        </a:cubicBezTo>
                        <a:cubicBezTo>
                          <a:pt x="40740" y="50342"/>
                          <a:pt x="40713" y="50857"/>
                          <a:pt x="40659" y="51373"/>
                        </a:cubicBezTo>
                        <a:lnTo>
                          <a:pt x="40794" y="51481"/>
                        </a:lnTo>
                        <a:cubicBezTo>
                          <a:pt x="40794" y="51237"/>
                          <a:pt x="40849" y="50993"/>
                          <a:pt x="40849" y="50749"/>
                        </a:cubicBezTo>
                        <a:cubicBezTo>
                          <a:pt x="40849" y="50613"/>
                          <a:pt x="40849" y="50423"/>
                          <a:pt x="40876" y="50315"/>
                        </a:cubicBezTo>
                        <a:cubicBezTo>
                          <a:pt x="40876" y="50206"/>
                          <a:pt x="40849" y="50017"/>
                          <a:pt x="40957" y="49962"/>
                        </a:cubicBezTo>
                        <a:cubicBezTo>
                          <a:pt x="40957" y="49949"/>
                          <a:pt x="40964" y="49942"/>
                          <a:pt x="40974" y="49942"/>
                        </a:cubicBezTo>
                        <a:cubicBezTo>
                          <a:pt x="40984" y="49942"/>
                          <a:pt x="40998" y="49949"/>
                          <a:pt x="41011" y="49962"/>
                        </a:cubicBezTo>
                        <a:cubicBezTo>
                          <a:pt x="41093" y="50044"/>
                          <a:pt x="41038" y="50234"/>
                          <a:pt x="41038" y="50342"/>
                        </a:cubicBezTo>
                        <a:cubicBezTo>
                          <a:pt x="41038" y="50478"/>
                          <a:pt x="41038" y="50640"/>
                          <a:pt x="41011" y="50776"/>
                        </a:cubicBezTo>
                        <a:cubicBezTo>
                          <a:pt x="41011" y="51047"/>
                          <a:pt x="40957" y="51319"/>
                          <a:pt x="40903" y="51590"/>
                        </a:cubicBezTo>
                        <a:cubicBezTo>
                          <a:pt x="40984" y="51644"/>
                          <a:pt x="41093" y="51725"/>
                          <a:pt x="41174" y="51807"/>
                        </a:cubicBezTo>
                        <a:cubicBezTo>
                          <a:pt x="41581" y="52268"/>
                          <a:pt x="41988" y="52729"/>
                          <a:pt x="42340" y="53244"/>
                        </a:cubicBezTo>
                        <a:cubicBezTo>
                          <a:pt x="42530" y="53516"/>
                          <a:pt x="42720" y="53814"/>
                          <a:pt x="42937" y="54112"/>
                        </a:cubicBezTo>
                        <a:cubicBezTo>
                          <a:pt x="43073" y="54329"/>
                          <a:pt x="43236" y="54573"/>
                          <a:pt x="43371" y="54790"/>
                        </a:cubicBezTo>
                        <a:cubicBezTo>
                          <a:pt x="43507" y="54953"/>
                          <a:pt x="43642" y="55116"/>
                          <a:pt x="43805" y="55224"/>
                        </a:cubicBezTo>
                        <a:cubicBezTo>
                          <a:pt x="43778" y="54628"/>
                          <a:pt x="43778" y="54058"/>
                          <a:pt x="43778" y="53461"/>
                        </a:cubicBezTo>
                        <a:lnTo>
                          <a:pt x="43778" y="49989"/>
                        </a:lnTo>
                        <a:cubicBezTo>
                          <a:pt x="43778" y="49447"/>
                          <a:pt x="43751" y="48877"/>
                          <a:pt x="43697" y="48308"/>
                        </a:cubicBezTo>
                        <a:cubicBezTo>
                          <a:pt x="43669" y="48009"/>
                          <a:pt x="43615" y="47738"/>
                          <a:pt x="43615" y="47467"/>
                        </a:cubicBezTo>
                        <a:cubicBezTo>
                          <a:pt x="43588" y="47169"/>
                          <a:pt x="43588" y="46870"/>
                          <a:pt x="43615" y="46599"/>
                        </a:cubicBezTo>
                        <a:cubicBezTo>
                          <a:pt x="43615" y="46552"/>
                          <a:pt x="43661" y="46523"/>
                          <a:pt x="43699" y="46523"/>
                        </a:cubicBezTo>
                        <a:cubicBezTo>
                          <a:pt x="43727" y="46523"/>
                          <a:pt x="43751" y="46538"/>
                          <a:pt x="43751" y="46572"/>
                        </a:cubicBezTo>
                        <a:cubicBezTo>
                          <a:pt x="43805" y="46897"/>
                          <a:pt x="43805" y="47223"/>
                          <a:pt x="43832" y="47548"/>
                        </a:cubicBezTo>
                        <a:cubicBezTo>
                          <a:pt x="43859" y="47792"/>
                          <a:pt x="43859" y="48037"/>
                          <a:pt x="43886" y="48281"/>
                        </a:cubicBezTo>
                        <a:lnTo>
                          <a:pt x="43914" y="48498"/>
                        </a:lnTo>
                        <a:cubicBezTo>
                          <a:pt x="43968" y="49067"/>
                          <a:pt x="43995" y="49664"/>
                          <a:pt x="43995" y="50234"/>
                        </a:cubicBezTo>
                        <a:lnTo>
                          <a:pt x="43995" y="51942"/>
                        </a:lnTo>
                        <a:cubicBezTo>
                          <a:pt x="43995" y="52539"/>
                          <a:pt x="43995" y="53163"/>
                          <a:pt x="43995" y="53705"/>
                        </a:cubicBezTo>
                        <a:cubicBezTo>
                          <a:pt x="43995" y="54248"/>
                          <a:pt x="43995" y="54790"/>
                          <a:pt x="43968" y="55306"/>
                        </a:cubicBezTo>
                        <a:cubicBezTo>
                          <a:pt x="44049" y="55360"/>
                          <a:pt x="44131" y="55360"/>
                          <a:pt x="44212" y="55387"/>
                        </a:cubicBezTo>
                        <a:cubicBezTo>
                          <a:pt x="44402" y="55401"/>
                          <a:pt x="44592" y="55407"/>
                          <a:pt x="44782" y="55407"/>
                        </a:cubicBezTo>
                        <a:cubicBezTo>
                          <a:pt x="44971" y="55407"/>
                          <a:pt x="45161" y="55401"/>
                          <a:pt x="45351" y="55387"/>
                        </a:cubicBezTo>
                        <a:lnTo>
                          <a:pt x="46789" y="55333"/>
                        </a:lnTo>
                        <a:cubicBezTo>
                          <a:pt x="46816" y="55143"/>
                          <a:pt x="46816" y="54980"/>
                          <a:pt x="46843" y="54818"/>
                        </a:cubicBezTo>
                        <a:cubicBezTo>
                          <a:pt x="46870" y="54655"/>
                          <a:pt x="46897" y="54492"/>
                          <a:pt x="46924" y="54302"/>
                        </a:cubicBezTo>
                        <a:cubicBezTo>
                          <a:pt x="46979" y="53950"/>
                          <a:pt x="47006" y="53597"/>
                          <a:pt x="47060" y="53244"/>
                        </a:cubicBezTo>
                        <a:cubicBezTo>
                          <a:pt x="47223" y="52024"/>
                          <a:pt x="47331" y="50776"/>
                          <a:pt x="47440" y="49528"/>
                        </a:cubicBezTo>
                        <a:cubicBezTo>
                          <a:pt x="47494" y="48905"/>
                          <a:pt x="47548" y="48281"/>
                          <a:pt x="47575" y="47657"/>
                        </a:cubicBezTo>
                        <a:cubicBezTo>
                          <a:pt x="47602" y="47331"/>
                          <a:pt x="47602" y="47033"/>
                          <a:pt x="47630" y="46707"/>
                        </a:cubicBezTo>
                        <a:cubicBezTo>
                          <a:pt x="47630" y="46382"/>
                          <a:pt x="47657" y="46084"/>
                          <a:pt x="47711" y="45785"/>
                        </a:cubicBezTo>
                        <a:cubicBezTo>
                          <a:pt x="47711" y="45749"/>
                          <a:pt x="47733" y="45734"/>
                          <a:pt x="47757" y="45734"/>
                        </a:cubicBezTo>
                        <a:cubicBezTo>
                          <a:pt x="47787" y="45734"/>
                          <a:pt x="47819" y="45756"/>
                          <a:pt x="47819" y="45785"/>
                        </a:cubicBezTo>
                        <a:cubicBezTo>
                          <a:pt x="47847" y="45975"/>
                          <a:pt x="47847" y="46165"/>
                          <a:pt x="47819" y="46328"/>
                        </a:cubicBezTo>
                        <a:cubicBezTo>
                          <a:pt x="47819" y="46518"/>
                          <a:pt x="47819" y="46680"/>
                          <a:pt x="47819" y="46843"/>
                        </a:cubicBezTo>
                        <a:cubicBezTo>
                          <a:pt x="47792" y="47223"/>
                          <a:pt x="47792" y="47575"/>
                          <a:pt x="47765" y="47928"/>
                        </a:cubicBezTo>
                        <a:cubicBezTo>
                          <a:pt x="47684" y="49176"/>
                          <a:pt x="47575" y="50423"/>
                          <a:pt x="47440" y="51671"/>
                        </a:cubicBezTo>
                        <a:cubicBezTo>
                          <a:pt x="47385" y="52295"/>
                          <a:pt x="47304" y="52919"/>
                          <a:pt x="47223" y="53543"/>
                        </a:cubicBezTo>
                        <a:cubicBezTo>
                          <a:pt x="47168" y="53841"/>
                          <a:pt x="47141" y="54167"/>
                          <a:pt x="47087" y="54465"/>
                        </a:cubicBezTo>
                        <a:cubicBezTo>
                          <a:pt x="47060" y="54628"/>
                          <a:pt x="47033" y="54763"/>
                          <a:pt x="47006" y="54926"/>
                        </a:cubicBezTo>
                        <a:cubicBezTo>
                          <a:pt x="47006" y="55062"/>
                          <a:pt x="46979" y="55197"/>
                          <a:pt x="46924" y="55333"/>
                        </a:cubicBezTo>
                        <a:lnTo>
                          <a:pt x="47847" y="55279"/>
                        </a:lnTo>
                        <a:lnTo>
                          <a:pt x="49772" y="55197"/>
                        </a:lnTo>
                        <a:cubicBezTo>
                          <a:pt x="49772" y="54953"/>
                          <a:pt x="49772" y="54709"/>
                          <a:pt x="49799" y="54438"/>
                        </a:cubicBezTo>
                        <a:cubicBezTo>
                          <a:pt x="49799" y="54221"/>
                          <a:pt x="49854" y="53977"/>
                          <a:pt x="49854" y="53733"/>
                        </a:cubicBezTo>
                        <a:cubicBezTo>
                          <a:pt x="49881" y="53271"/>
                          <a:pt x="49908" y="52783"/>
                          <a:pt x="49935" y="52295"/>
                        </a:cubicBezTo>
                        <a:cubicBezTo>
                          <a:pt x="50044" y="50586"/>
                          <a:pt x="50152" y="48877"/>
                          <a:pt x="50233" y="47141"/>
                        </a:cubicBezTo>
                        <a:lnTo>
                          <a:pt x="50369" y="44592"/>
                        </a:lnTo>
                        <a:cubicBezTo>
                          <a:pt x="50369" y="44158"/>
                          <a:pt x="50396" y="43724"/>
                          <a:pt x="50423" y="43290"/>
                        </a:cubicBezTo>
                        <a:cubicBezTo>
                          <a:pt x="50423" y="42856"/>
                          <a:pt x="50450" y="42422"/>
                          <a:pt x="50505" y="41988"/>
                        </a:cubicBezTo>
                        <a:cubicBezTo>
                          <a:pt x="50505" y="41961"/>
                          <a:pt x="50532" y="41947"/>
                          <a:pt x="50559" y="41947"/>
                        </a:cubicBezTo>
                        <a:cubicBezTo>
                          <a:pt x="50586" y="41947"/>
                          <a:pt x="50613" y="41961"/>
                          <a:pt x="50613" y="41988"/>
                        </a:cubicBezTo>
                        <a:cubicBezTo>
                          <a:pt x="50640" y="42476"/>
                          <a:pt x="50613" y="42964"/>
                          <a:pt x="50613" y="43453"/>
                        </a:cubicBezTo>
                        <a:cubicBezTo>
                          <a:pt x="50586" y="43941"/>
                          <a:pt x="50559" y="44429"/>
                          <a:pt x="50532" y="44917"/>
                        </a:cubicBezTo>
                        <a:cubicBezTo>
                          <a:pt x="50478" y="46626"/>
                          <a:pt x="50369" y="48335"/>
                          <a:pt x="50288" y="50071"/>
                        </a:cubicBezTo>
                        <a:cubicBezTo>
                          <a:pt x="50233" y="50912"/>
                          <a:pt x="50179" y="51780"/>
                          <a:pt x="50098" y="52648"/>
                        </a:cubicBezTo>
                        <a:cubicBezTo>
                          <a:pt x="50071" y="53054"/>
                          <a:pt x="50044" y="53488"/>
                          <a:pt x="50016" y="53922"/>
                        </a:cubicBezTo>
                        <a:lnTo>
                          <a:pt x="49962" y="54573"/>
                        </a:lnTo>
                        <a:cubicBezTo>
                          <a:pt x="49962" y="54790"/>
                          <a:pt x="49935" y="54980"/>
                          <a:pt x="49881" y="55197"/>
                        </a:cubicBezTo>
                        <a:lnTo>
                          <a:pt x="51807" y="55116"/>
                        </a:lnTo>
                        <a:cubicBezTo>
                          <a:pt x="51807" y="55089"/>
                          <a:pt x="51780" y="55062"/>
                          <a:pt x="51780" y="55034"/>
                        </a:cubicBezTo>
                        <a:cubicBezTo>
                          <a:pt x="51780" y="54980"/>
                          <a:pt x="51780" y="54953"/>
                          <a:pt x="51780" y="54926"/>
                        </a:cubicBezTo>
                        <a:cubicBezTo>
                          <a:pt x="51807" y="54872"/>
                          <a:pt x="51807" y="54790"/>
                          <a:pt x="51807" y="54736"/>
                        </a:cubicBezTo>
                        <a:cubicBezTo>
                          <a:pt x="51834" y="54601"/>
                          <a:pt x="51861" y="54465"/>
                          <a:pt x="51888" y="54329"/>
                        </a:cubicBezTo>
                        <a:cubicBezTo>
                          <a:pt x="51915" y="54058"/>
                          <a:pt x="51942" y="53787"/>
                          <a:pt x="51969" y="53516"/>
                        </a:cubicBezTo>
                        <a:cubicBezTo>
                          <a:pt x="51997" y="53244"/>
                          <a:pt x="52024" y="53000"/>
                          <a:pt x="52024" y="52729"/>
                        </a:cubicBezTo>
                        <a:cubicBezTo>
                          <a:pt x="52051" y="52593"/>
                          <a:pt x="52051" y="52458"/>
                          <a:pt x="52051" y="52322"/>
                        </a:cubicBezTo>
                        <a:cubicBezTo>
                          <a:pt x="52078" y="52241"/>
                          <a:pt x="52078" y="52159"/>
                          <a:pt x="52078" y="52105"/>
                        </a:cubicBezTo>
                        <a:cubicBezTo>
                          <a:pt x="52078" y="52051"/>
                          <a:pt x="52078" y="51997"/>
                          <a:pt x="52132" y="51942"/>
                        </a:cubicBezTo>
                        <a:cubicBezTo>
                          <a:pt x="52146" y="51929"/>
                          <a:pt x="52159" y="51922"/>
                          <a:pt x="52173" y="51922"/>
                        </a:cubicBezTo>
                        <a:cubicBezTo>
                          <a:pt x="52186" y="51922"/>
                          <a:pt x="52200" y="51929"/>
                          <a:pt x="52214" y="51942"/>
                        </a:cubicBezTo>
                        <a:cubicBezTo>
                          <a:pt x="52241" y="51997"/>
                          <a:pt x="52241" y="52051"/>
                          <a:pt x="52241" y="52105"/>
                        </a:cubicBezTo>
                        <a:lnTo>
                          <a:pt x="52241" y="52322"/>
                        </a:lnTo>
                        <a:cubicBezTo>
                          <a:pt x="52241" y="52458"/>
                          <a:pt x="52214" y="52593"/>
                          <a:pt x="52214" y="52729"/>
                        </a:cubicBezTo>
                        <a:cubicBezTo>
                          <a:pt x="52214" y="53000"/>
                          <a:pt x="52186" y="53271"/>
                          <a:pt x="52159" y="53543"/>
                        </a:cubicBezTo>
                        <a:cubicBezTo>
                          <a:pt x="52132" y="53814"/>
                          <a:pt x="52105" y="54085"/>
                          <a:pt x="52051" y="54356"/>
                        </a:cubicBezTo>
                        <a:cubicBezTo>
                          <a:pt x="52024" y="54492"/>
                          <a:pt x="52024" y="54628"/>
                          <a:pt x="51997" y="54763"/>
                        </a:cubicBezTo>
                        <a:cubicBezTo>
                          <a:pt x="51969" y="54818"/>
                          <a:pt x="51969" y="54899"/>
                          <a:pt x="51942" y="54953"/>
                        </a:cubicBezTo>
                        <a:cubicBezTo>
                          <a:pt x="51942" y="54980"/>
                          <a:pt x="51942" y="55007"/>
                          <a:pt x="51942" y="55034"/>
                        </a:cubicBezTo>
                        <a:cubicBezTo>
                          <a:pt x="51915" y="55062"/>
                          <a:pt x="51915" y="55089"/>
                          <a:pt x="51888" y="55116"/>
                        </a:cubicBezTo>
                        <a:lnTo>
                          <a:pt x="52376" y="55089"/>
                        </a:lnTo>
                        <a:cubicBezTo>
                          <a:pt x="52403" y="54601"/>
                          <a:pt x="52458" y="54112"/>
                          <a:pt x="52512" y="53624"/>
                        </a:cubicBezTo>
                        <a:cubicBezTo>
                          <a:pt x="52593" y="52756"/>
                          <a:pt x="52675" y="51861"/>
                          <a:pt x="52729" y="50993"/>
                        </a:cubicBezTo>
                        <a:cubicBezTo>
                          <a:pt x="52783" y="50559"/>
                          <a:pt x="52810" y="50098"/>
                          <a:pt x="52837" y="49664"/>
                        </a:cubicBezTo>
                        <a:cubicBezTo>
                          <a:pt x="52864" y="49230"/>
                          <a:pt x="52892" y="48796"/>
                          <a:pt x="52973" y="48362"/>
                        </a:cubicBezTo>
                        <a:cubicBezTo>
                          <a:pt x="52973" y="48335"/>
                          <a:pt x="52993" y="48321"/>
                          <a:pt x="53014" y="48321"/>
                        </a:cubicBezTo>
                        <a:cubicBezTo>
                          <a:pt x="53034" y="48321"/>
                          <a:pt x="53054" y="48335"/>
                          <a:pt x="53054" y="48362"/>
                        </a:cubicBezTo>
                        <a:cubicBezTo>
                          <a:pt x="53054" y="48606"/>
                          <a:pt x="53054" y="48850"/>
                          <a:pt x="53054" y="49122"/>
                        </a:cubicBezTo>
                        <a:cubicBezTo>
                          <a:pt x="53054" y="49366"/>
                          <a:pt x="53027" y="49610"/>
                          <a:pt x="53027" y="49827"/>
                        </a:cubicBezTo>
                        <a:cubicBezTo>
                          <a:pt x="52973" y="50722"/>
                          <a:pt x="52892" y="51590"/>
                          <a:pt x="52810" y="52485"/>
                        </a:cubicBezTo>
                        <a:cubicBezTo>
                          <a:pt x="52783" y="52919"/>
                          <a:pt x="52729" y="53380"/>
                          <a:pt x="52675" y="53787"/>
                        </a:cubicBezTo>
                        <a:cubicBezTo>
                          <a:pt x="52620" y="54221"/>
                          <a:pt x="52593" y="54655"/>
                          <a:pt x="52512" y="55062"/>
                        </a:cubicBezTo>
                        <a:lnTo>
                          <a:pt x="52729" y="55062"/>
                        </a:lnTo>
                        <a:cubicBezTo>
                          <a:pt x="52919" y="54139"/>
                          <a:pt x="53054" y="53217"/>
                          <a:pt x="53190" y="52295"/>
                        </a:cubicBezTo>
                        <a:cubicBezTo>
                          <a:pt x="53353" y="50966"/>
                          <a:pt x="53515" y="49637"/>
                          <a:pt x="53624" y="48335"/>
                        </a:cubicBezTo>
                        <a:cubicBezTo>
                          <a:pt x="53570" y="48281"/>
                          <a:pt x="53570" y="48226"/>
                          <a:pt x="53624" y="48199"/>
                        </a:cubicBezTo>
                        <a:cubicBezTo>
                          <a:pt x="53651" y="47847"/>
                          <a:pt x="53651" y="47521"/>
                          <a:pt x="53678" y="47169"/>
                        </a:cubicBezTo>
                        <a:cubicBezTo>
                          <a:pt x="53732" y="46328"/>
                          <a:pt x="53787" y="45487"/>
                          <a:pt x="53787" y="44619"/>
                        </a:cubicBezTo>
                        <a:cubicBezTo>
                          <a:pt x="53814" y="43778"/>
                          <a:pt x="53814" y="42910"/>
                          <a:pt x="53814" y="42042"/>
                        </a:cubicBezTo>
                        <a:cubicBezTo>
                          <a:pt x="53827" y="41988"/>
                          <a:pt x="53875" y="41961"/>
                          <a:pt x="53922" y="41961"/>
                        </a:cubicBezTo>
                        <a:cubicBezTo>
                          <a:pt x="53970" y="41961"/>
                          <a:pt x="54017" y="41988"/>
                          <a:pt x="54031" y="42042"/>
                        </a:cubicBezTo>
                        <a:lnTo>
                          <a:pt x="54031" y="43181"/>
                        </a:lnTo>
                        <a:cubicBezTo>
                          <a:pt x="54031" y="43778"/>
                          <a:pt x="54031" y="44375"/>
                          <a:pt x="54004" y="44944"/>
                        </a:cubicBezTo>
                        <a:cubicBezTo>
                          <a:pt x="53977" y="45623"/>
                          <a:pt x="53949" y="46274"/>
                          <a:pt x="53922" y="46952"/>
                        </a:cubicBezTo>
                        <a:cubicBezTo>
                          <a:pt x="53895" y="47331"/>
                          <a:pt x="53868" y="47738"/>
                          <a:pt x="53841" y="48118"/>
                        </a:cubicBezTo>
                        <a:lnTo>
                          <a:pt x="53895" y="48118"/>
                        </a:lnTo>
                        <a:cubicBezTo>
                          <a:pt x="53922" y="47901"/>
                          <a:pt x="53949" y="47684"/>
                          <a:pt x="53949" y="47467"/>
                        </a:cubicBezTo>
                        <a:cubicBezTo>
                          <a:pt x="53977" y="47386"/>
                          <a:pt x="53977" y="47304"/>
                          <a:pt x="53977" y="47223"/>
                        </a:cubicBezTo>
                        <a:cubicBezTo>
                          <a:pt x="54004" y="46897"/>
                          <a:pt x="54004" y="46545"/>
                          <a:pt x="54031" y="46246"/>
                        </a:cubicBezTo>
                        <a:cubicBezTo>
                          <a:pt x="54044" y="46206"/>
                          <a:pt x="54078" y="46185"/>
                          <a:pt x="54109" y="46185"/>
                        </a:cubicBezTo>
                        <a:cubicBezTo>
                          <a:pt x="54139" y="46185"/>
                          <a:pt x="54166" y="46206"/>
                          <a:pt x="54166" y="46246"/>
                        </a:cubicBezTo>
                        <a:cubicBezTo>
                          <a:pt x="54194" y="46572"/>
                          <a:pt x="54194" y="46897"/>
                          <a:pt x="54166" y="47223"/>
                        </a:cubicBezTo>
                        <a:cubicBezTo>
                          <a:pt x="54139" y="47467"/>
                          <a:pt x="54112" y="47738"/>
                          <a:pt x="54058" y="47982"/>
                        </a:cubicBezTo>
                        <a:cubicBezTo>
                          <a:pt x="54058" y="48009"/>
                          <a:pt x="54058" y="48037"/>
                          <a:pt x="54058" y="48064"/>
                        </a:cubicBezTo>
                        <a:lnTo>
                          <a:pt x="54085" y="48064"/>
                        </a:lnTo>
                        <a:lnTo>
                          <a:pt x="54356" y="48009"/>
                        </a:lnTo>
                        <a:cubicBezTo>
                          <a:pt x="54329" y="47928"/>
                          <a:pt x="54329" y="47847"/>
                          <a:pt x="54356" y="47765"/>
                        </a:cubicBezTo>
                        <a:lnTo>
                          <a:pt x="54356" y="47331"/>
                        </a:lnTo>
                        <a:cubicBezTo>
                          <a:pt x="54356" y="46816"/>
                          <a:pt x="54411" y="46274"/>
                          <a:pt x="54411" y="45758"/>
                        </a:cubicBezTo>
                        <a:cubicBezTo>
                          <a:pt x="54411" y="45487"/>
                          <a:pt x="54383" y="45216"/>
                          <a:pt x="54411" y="44944"/>
                        </a:cubicBezTo>
                        <a:cubicBezTo>
                          <a:pt x="54411" y="44700"/>
                          <a:pt x="54383" y="44429"/>
                          <a:pt x="54411" y="44158"/>
                        </a:cubicBezTo>
                        <a:cubicBezTo>
                          <a:pt x="54424" y="44117"/>
                          <a:pt x="54458" y="44097"/>
                          <a:pt x="54492" y="44097"/>
                        </a:cubicBezTo>
                        <a:cubicBezTo>
                          <a:pt x="54526" y="44097"/>
                          <a:pt x="54560" y="44117"/>
                          <a:pt x="54573" y="44158"/>
                        </a:cubicBezTo>
                        <a:cubicBezTo>
                          <a:pt x="54573" y="44456"/>
                          <a:pt x="54573" y="44782"/>
                          <a:pt x="54573" y="45080"/>
                        </a:cubicBezTo>
                        <a:cubicBezTo>
                          <a:pt x="54573" y="45595"/>
                          <a:pt x="54546" y="46111"/>
                          <a:pt x="54546" y="46653"/>
                        </a:cubicBezTo>
                        <a:cubicBezTo>
                          <a:pt x="54519" y="46897"/>
                          <a:pt x="54519" y="47169"/>
                          <a:pt x="54519" y="47440"/>
                        </a:cubicBezTo>
                        <a:cubicBezTo>
                          <a:pt x="54492" y="47575"/>
                          <a:pt x="54492" y="47711"/>
                          <a:pt x="54492" y="47820"/>
                        </a:cubicBezTo>
                        <a:cubicBezTo>
                          <a:pt x="54492" y="47874"/>
                          <a:pt x="54492" y="47928"/>
                          <a:pt x="54492" y="47982"/>
                        </a:cubicBezTo>
                        <a:lnTo>
                          <a:pt x="54519" y="47982"/>
                        </a:lnTo>
                        <a:lnTo>
                          <a:pt x="54790" y="47928"/>
                        </a:lnTo>
                        <a:cubicBezTo>
                          <a:pt x="54736" y="47331"/>
                          <a:pt x="54736" y="46735"/>
                          <a:pt x="54709" y="46138"/>
                        </a:cubicBezTo>
                        <a:cubicBezTo>
                          <a:pt x="54682" y="45541"/>
                          <a:pt x="54682" y="44944"/>
                          <a:pt x="54709" y="44348"/>
                        </a:cubicBezTo>
                        <a:cubicBezTo>
                          <a:pt x="54709" y="44321"/>
                          <a:pt x="54736" y="44307"/>
                          <a:pt x="54763" y="44307"/>
                        </a:cubicBezTo>
                        <a:cubicBezTo>
                          <a:pt x="54790" y="44307"/>
                          <a:pt x="54817" y="44321"/>
                          <a:pt x="54817" y="44348"/>
                        </a:cubicBezTo>
                        <a:lnTo>
                          <a:pt x="54872" y="46138"/>
                        </a:lnTo>
                        <a:cubicBezTo>
                          <a:pt x="54899" y="46707"/>
                          <a:pt x="54953" y="47304"/>
                          <a:pt x="54953" y="47874"/>
                        </a:cubicBezTo>
                        <a:lnTo>
                          <a:pt x="57638" y="47277"/>
                        </a:lnTo>
                        <a:cubicBezTo>
                          <a:pt x="57611" y="46599"/>
                          <a:pt x="57665" y="45894"/>
                          <a:pt x="57665" y="45216"/>
                        </a:cubicBezTo>
                        <a:cubicBezTo>
                          <a:pt x="57693" y="44131"/>
                          <a:pt x="57720" y="43046"/>
                          <a:pt x="57747" y="41934"/>
                        </a:cubicBezTo>
                        <a:lnTo>
                          <a:pt x="57747" y="41500"/>
                        </a:lnTo>
                        <a:lnTo>
                          <a:pt x="57801" y="39628"/>
                        </a:lnTo>
                        <a:cubicBezTo>
                          <a:pt x="57801" y="39330"/>
                          <a:pt x="57828" y="39031"/>
                          <a:pt x="57828" y="38706"/>
                        </a:cubicBezTo>
                        <a:cubicBezTo>
                          <a:pt x="57828" y="38543"/>
                          <a:pt x="57828" y="38353"/>
                          <a:pt x="57828" y="38163"/>
                        </a:cubicBezTo>
                        <a:cubicBezTo>
                          <a:pt x="57828" y="38028"/>
                          <a:pt x="57855" y="37919"/>
                          <a:pt x="57882" y="37784"/>
                        </a:cubicBezTo>
                        <a:cubicBezTo>
                          <a:pt x="57882" y="37733"/>
                          <a:pt x="57912" y="37712"/>
                          <a:pt x="57943" y="37712"/>
                        </a:cubicBezTo>
                        <a:cubicBezTo>
                          <a:pt x="57979" y="37712"/>
                          <a:pt x="58018" y="37740"/>
                          <a:pt x="58018" y="37784"/>
                        </a:cubicBezTo>
                        <a:lnTo>
                          <a:pt x="58018" y="38001"/>
                        </a:lnTo>
                        <a:cubicBezTo>
                          <a:pt x="58045" y="38272"/>
                          <a:pt x="58018" y="38570"/>
                          <a:pt x="58018" y="38842"/>
                        </a:cubicBezTo>
                        <a:cubicBezTo>
                          <a:pt x="57991" y="39194"/>
                          <a:pt x="57991" y="39520"/>
                          <a:pt x="57991" y="39872"/>
                        </a:cubicBezTo>
                        <a:cubicBezTo>
                          <a:pt x="57964" y="40578"/>
                          <a:pt x="57937" y="41283"/>
                          <a:pt x="57937" y="42015"/>
                        </a:cubicBezTo>
                        <a:lnTo>
                          <a:pt x="57882" y="43588"/>
                        </a:lnTo>
                        <a:cubicBezTo>
                          <a:pt x="57882" y="44212"/>
                          <a:pt x="57855" y="44863"/>
                          <a:pt x="57828" y="45460"/>
                        </a:cubicBezTo>
                        <a:cubicBezTo>
                          <a:pt x="57828" y="46029"/>
                          <a:pt x="57828" y="46626"/>
                          <a:pt x="57774" y="47223"/>
                        </a:cubicBezTo>
                        <a:lnTo>
                          <a:pt x="58072" y="47169"/>
                        </a:lnTo>
                        <a:lnTo>
                          <a:pt x="58127" y="47169"/>
                        </a:lnTo>
                        <a:cubicBezTo>
                          <a:pt x="58099" y="47006"/>
                          <a:pt x="58127" y="46897"/>
                          <a:pt x="58099" y="46707"/>
                        </a:cubicBezTo>
                        <a:cubicBezTo>
                          <a:pt x="58072" y="46518"/>
                          <a:pt x="58072" y="46328"/>
                          <a:pt x="58072" y="46138"/>
                        </a:cubicBezTo>
                        <a:lnTo>
                          <a:pt x="58072" y="45541"/>
                        </a:lnTo>
                        <a:cubicBezTo>
                          <a:pt x="58072" y="45460"/>
                          <a:pt x="58072" y="45324"/>
                          <a:pt x="58072" y="45243"/>
                        </a:cubicBezTo>
                        <a:cubicBezTo>
                          <a:pt x="58072" y="45161"/>
                          <a:pt x="58072" y="45080"/>
                          <a:pt x="58154" y="45026"/>
                        </a:cubicBezTo>
                        <a:cubicBezTo>
                          <a:pt x="58154" y="45012"/>
                          <a:pt x="58160" y="45005"/>
                          <a:pt x="58171" y="45005"/>
                        </a:cubicBezTo>
                        <a:cubicBezTo>
                          <a:pt x="58181" y="45005"/>
                          <a:pt x="58194" y="45012"/>
                          <a:pt x="58208" y="45026"/>
                        </a:cubicBezTo>
                        <a:cubicBezTo>
                          <a:pt x="58289" y="45080"/>
                          <a:pt x="58289" y="45161"/>
                          <a:pt x="58289" y="45270"/>
                        </a:cubicBezTo>
                        <a:lnTo>
                          <a:pt x="58289" y="45568"/>
                        </a:lnTo>
                        <a:lnTo>
                          <a:pt x="58289" y="46138"/>
                        </a:lnTo>
                        <a:lnTo>
                          <a:pt x="58289" y="46735"/>
                        </a:lnTo>
                        <a:lnTo>
                          <a:pt x="58289" y="47114"/>
                        </a:lnTo>
                        <a:lnTo>
                          <a:pt x="59781" y="46789"/>
                        </a:lnTo>
                        <a:lnTo>
                          <a:pt x="59862" y="46762"/>
                        </a:lnTo>
                        <a:cubicBezTo>
                          <a:pt x="60351" y="46653"/>
                          <a:pt x="60893" y="46572"/>
                          <a:pt x="61246" y="46192"/>
                        </a:cubicBezTo>
                        <a:cubicBezTo>
                          <a:pt x="61571" y="45758"/>
                          <a:pt x="61842" y="45297"/>
                          <a:pt x="61978" y="44755"/>
                        </a:cubicBezTo>
                        <a:cubicBezTo>
                          <a:pt x="62195" y="44185"/>
                          <a:pt x="62412" y="43642"/>
                          <a:pt x="62629" y="43073"/>
                        </a:cubicBezTo>
                        <a:cubicBezTo>
                          <a:pt x="63009" y="41961"/>
                          <a:pt x="63361" y="40849"/>
                          <a:pt x="63687" y="39710"/>
                        </a:cubicBezTo>
                        <a:cubicBezTo>
                          <a:pt x="63795" y="39248"/>
                          <a:pt x="64012" y="38814"/>
                          <a:pt x="64365" y="38489"/>
                        </a:cubicBezTo>
                        <a:cubicBezTo>
                          <a:pt x="64528" y="38326"/>
                          <a:pt x="64718" y="38218"/>
                          <a:pt x="64935" y="38163"/>
                        </a:cubicBezTo>
                        <a:cubicBezTo>
                          <a:pt x="64962" y="37784"/>
                          <a:pt x="65043" y="37431"/>
                          <a:pt x="65070" y="37051"/>
                        </a:cubicBezTo>
                        <a:cubicBezTo>
                          <a:pt x="65124" y="36672"/>
                          <a:pt x="65179" y="36292"/>
                          <a:pt x="65233" y="35912"/>
                        </a:cubicBezTo>
                        <a:cubicBezTo>
                          <a:pt x="65260" y="35587"/>
                          <a:pt x="65287" y="35288"/>
                          <a:pt x="65341" y="34936"/>
                        </a:cubicBezTo>
                        <a:cubicBezTo>
                          <a:pt x="65369" y="34583"/>
                          <a:pt x="65423" y="34231"/>
                          <a:pt x="65450" y="33878"/>
                        </a:cubicBezTo>
                        <a:cubicBezTo>
                          <a:pt x="65450" y="33688"/>
                          <a:pt x="65477" y="33525"/>
                          <a:pt x="65504" y="33335"/>
                        </a:cubicBezTo>
                        <a:lnTo>
                          <a:pt x="65531" y="33064"/>
                        </a:lnTo>
                        <a:cubicBezTo>
                          <a:pt x="65531" y="32983"/>
                          <a:pt x="65531" y="32901"/>
                          <a:pt x="65558" y="32820"/>
                        </a:cubicBezTo>
                        <a:cubicBezTo>
                          <a:pt x="65573" y="32790"/>
                          <a:pt x="65613" y="32769"/>
                          <a:pt x="65645" y="32769"/>
                        </a:cubicBezTo>
                        <a:cubicBezTo>
                          <a:pt x="65672" y="32769"/>
                          <a:pt x="65694" y="32783"/>
                          <a:pt x="65694" y="32820"/>
                        </a:cubicBezTo>
                        <a:cubicBezTo>
                          <a:pt x="65721" y="32929"/>
                          <a:pt x="65721" y="33010"/>
                          <a:pt x="65694" y="33118"/>
                        </a:cubicBezTo>
                        <a:cubicBezTo>
                          <a:pt x="65694" y="33227"/>
                          <a:pt x="65694" y="33335"/>
                          <a:pt x="65694" y="33417"/>
                        </a:cubicBezTo>
                        <a:lnTo>
                          <a:pt x="65640" y="34014"/>
                        </a:lnTo>
                        <a:cubicBezTo>
                          <a:pt x="65586" y="34692"/>
                          <a:pt x="65504" y="35343"/>
                          <a:pt x="65423" y="35994"/>
                        </a:cubicBezTo>
                        <a:lnTo>
                          <a:pt x="65396" y="36156"/>
                        </a:lnTo>
                        <a:cubicBezTo>
                          <a:pt x="65369" y="36509"/>
                          <a:pt x="65314" y="36916"/>
                          <a:pt x="65260" y="37214"/>
                        </a:cubicBezTo>
                        <a:cubicBezTo>
                          <a:pt x="65233" y="37513"/>
                          <a:pt x="65179" y="37811"/>
                          <a:pt x="65124" y="38109"/>
                        </a:cubicBezTo>
                        <a:cubicBezTo>
                          <a:pt x="65206" y="38082"/>
                          <a:pt x="65287" y="38055"/>
                          <a:pt x="65396" y="38055"/>
                        </a:cubicBezTo>
                        <a:lnTo>
                          <a:pt x="65558" y="38028"/>
                        </a:lnTo>
                        <a:lnTo>
                          <a:pt x="65531" y="38001"/>
                        </a:lnTo>
                        <a:cubicBezTo>
                          <a:pt x="65531" y="37946"/>
                          <a:pt x="65531" y="37892"/>
                          <a:pt x="65531" y="37838"/>
                        </a:cubicBezTo>
                        <a:cubicBezTo>
                          <a:pt x="65531" y="37729"/>
                          <a:pt x="65558" y="37621"/>
                          <a:pt x="65558" y="37513"/>
                        </a:cubicBezTo>
                        <a:lnTo>
                          <a:pt x="65640" y="36834"/>
                        </a:lnTo>
                        <a:lnTo>
                          <a:pt x="65721" y="36156"/>
                        </a:lnTo>
                        <a:cubicBezTo>
                          <a:pt x="65721" y="36129"/>
                          <a:pt x="65721" y="36129"/>
                          <a:pt x="65721" y="36129"/>
                        </a:cubicBezTo>
                        <a:cubicBezTo>
                          <a:pt x="65748" y="36021"/>
                          <a:pt x="65775" y="35912"/>
                          <a:pt x="65775" y="35804"/>
                        </a:cubicBezTo>
                        <a:cubicBezTo>
                          <a:pt x="65748" y="35668"/>
                          <a:pt x="65775" y="35560"/>
                          <a:pt x="65830" y="35451"/>
                        </a:cubicBezTo>
                        <a:cubicBezTo>
                          <a:pt x="65841" y="35440"/>
                          <a:pt x="65861" y="35433"/>
                          <a:pt x="65884" y="35433"/>
                        </a:cubicBezTo>
                        <a:cubicBezTo>
                          <a:pt x="65915" y="35433"/>
                          <a:pt x="65949" y="35446"/>
                          <a:pt x="65965" y="35478"/>
                        </a:cubicBezTo>
                        <a:cubicBezTo>
                          <a:pt x="65992" y="35587"/>
                          <a:pt x="65992" y="35695"/>
                          <a:pt x="65965" y="35804"/>
                        </a:cubicBezTo>
                        <a:cubicBezTo>
                          <a:pt x="65938" y="35912"/>
                          <a:pt x="65911" y="36021"/>
                          <a:pt x="65911" y="36129"/>
                        </a:cubicBezTo>
                        <a:lnTo>
                          <a:pt x="65911" y="36238"/>
                        </a:lnTo>
                        <a:cubicBezTo>
                          <a:pt x="65884" y="36428"/>
                          <a:pt x="65884" y="36563"/>
                          <a:pt x="65857" y="36780"/>
                        </a:cubicBezTo>
                        <a:cubicBezTo>
                          <a:pt x="65830" y="36997"/>
                          <a:pt x="65803" y="37214"/>
                          <a:pt x="65775" y="37431"/>
                        </a:cubicBezTo>
                        <a:lnTo>
                          <a:pt x="65721" y="37757"/>
                        </a:lnTo>
                        <a:cubicBezTo>
                          <a:pt x="65694" y="37784"/>
                          <a:pt x="65694" y="37838"/>
                          <a:pt x="65694" y="37892"/>
                        </a:cubicBezTo>
                        <a:cubicBezTo>
                          <a:pt x="65667" y="37919"/>
                          <a:pt x="65640" y="37974"/>
                          <a:pt x="65640" y="38001"/>
                        </a:cubicBezTo>
                        <a:cubicBezTo>
                          <a:pt x="65884" y="37974"/>
                          <a:pt x="66155" y="37974"/>
                          <a:pt x="66399" y="37974"/>
                        </a:cubicBezTo>
                        <a:cubicBezTo>
                          <a:pt x="66399" y="37702"/>
                          <a:pt x="66426" y="37431"/>
                          <a:pt x="66481" y="37187"/>
                        </a:cubicBezTo>
                        <a:cubicBezTo>
                          <a:pt x="66535" y="36889"/>
                          <a:pt x="66562" y="36617"/>
                          <a:pt x="66616" y="36346"/>
                        </a:cubicBezTo>
                        <a:cubicBezTo>
                          <a:pt x="66643" y="36183"/>
                          <a:pt x="66671" y="36021"/>
                          <a:pt x="66671" y="35858"/>
                        </a:cubicBezTo>
                        <a:cubicBezTo>
                          <a:pt x="66779" y="35044"/>
                          <a:pt x="66915" y="34203"/>
                          <a:pt x="67023" y="33363"/>
                        </a:cubicBezTo>
                        <a:cubicBezTo>
                          <a:pt x="67077" y="32874"/>
                          <a:pt x="67159" y="32386"/>
                          <a:pt x="67213" y="31898"/>
                        </a:cubicBezTo>
                        <a:lnTo>
                          <a:pt x="67322" y="31138"/>
                        </a:lnTo>
                        <a:cubicBezTo>
                          <a:pt x="67349" y="30894"/>
                          <a:pt x="67376" y="30650"/>
                          <a:pt x="67457" y="30406"/>
                        </a:cubicBezTo>
                        <a:cubicBezTo>
                          <a:pt x="67444" y="30379"/>
                          <a:pt x="67464" y="30365"/>
                          <a:pt x="67491" y="30365"/>
                        </a:cubicBezTo>
                        <a:cubicBezTo>
                          <a:pt x="67518" y="30365"/>
                          <a:pt x="67552" y="30379"/>
                          <a:pt x="67566" y="30406"/>
                        </a:cubicBezTo>
                        <a:cubicBezTo>
                          <a:pt x="67539" y="30704"/>
                          <a:pt x="67511" y="30976"/>
                          <a:pt x="67484" y="31247"/>
                        </a:cubicBezTo>
                        <a:lnTo>
                          <a:pt x="67376" y="32115"/>
                        </a:lnTo>
                        <a:cubicBezTo>
                          <a:pt x="67267" y="32983"/>
                          <a:pt x="67132" y="33905"/>
                          <a:pt x="66996" y="34827"/>
                        </a:cubicBezTo>
                        <a:cubicBezTo>
                          <a:pt x="66996" y="34881"/>
                          <a:pt x="66969" y="34963"/>
                          <a:pt x="66969" y="35044"/>
                        </a:cubicBezTo>
                        <a:cubicBezTo>
                          <a:pt x="66888" y="35532"/>
                          <a:pt x="66833" y="36021"/>
                          <a:pt x="66752" y="36509"/>
                        </a:cubicBezTo>
                        <a:cubicBezTo>
                          <a:pt x="66725" y="36780"/>
                          <a:pt x="66671" y="37024"/>
                          <a:pt x="66643" y="37268"/>
                        </a:cubicBezTo>
                        <a:cubicBezTo>
                          <a:pt x="66616" y="37485"/>
                          <a:pt x="66562" y="37729"/>
                          <a:pt x="66508" y="37946"/>
                        </a:cubicBezTo>
                        <a:cubicBezTo>
                          <a:pt x="66589" y="37951"/>
                          <a:pt x="66671" y="37954"/>
                          <a:pt x="66753" y="37954"/>
                        </a:cubicBezTo>
                        <a:cubicBezTo>
                          <a:pt x="67132" y="37954"/>
                          <a:pt x="67512" y="37905"/>
                          <a:pt x="67891" y="37838"/>
                        </a:cubicBezTo>
                        <a:cubicBezTo>
                          <a:pt x="68325" y="37757"/>
                          <a:pt x="68705" y="37540"/>
                          <a:pt x="69003" y="37241"/>
                        </a:cubicBezTo>
                        <a:cubicBezTo>
                          <a:pt x="69329" y="36916"/>
                          <a:pt x="69573" y="36563"/>
                          <a:pt x="69763" y="36156"/>
                        </a:cubicBezTo>
                        <a:cubicBezTo>
                          <a:pt x="69953" y="35722"/>
                          <a:pt x="70142" y="35288"/>
                          <a:pt x="70278" y="34827"/>
                        </a:cubicBezTo>
                        <a:cubicBezTo>
                          <a:pt x="70468" y="34285"/>
                          <a:pt x="70631" y="33715"/>
                          <a:pt x="70793" y="33146"/>
                        </a:cubicBezTo>
                        <a:cubicBezTo>
                          <a:pt x="70875" y="32874"/>
                          <a:pt x="70956" y="32603"/>
                          <a:pt x="71037" y="32332"/>
                        </a:cubicBezTo>
                        <a:cubicBezTo>
                          <a:pt x="71010" y="32305"/>
                          <a:pt x="71010" y="32278"/>
                          <a:pt x="71037" y="32278"/>
                        </a:cubicBezTo>
                        <a:cubicBezTo>
                          <a:pt x="71254" y="31437"/>
                          <a:pt x="71444" y="30596"/>
                          <a:pt x="71607" y="29728"/>
                        </a:cubicBezTo>
                        <a:cubicBezTo>
                          <a:pt x="71743" y="29158"/>
                          <a:pt x="71824" y="28562"/>
                          <a:pt x="71905" y="27965"/>
                        </a:cubicBezTo>
                        <a:cubicBezTo>
                          <a:pt x="72014" y="27395"/>
                          <a:pt x="72068" y="26799"/>
                          <a:pt x="72150" y="26202"/>
                        </a:cubicBezTo>
                        <a:cubicBezTo>
                          <a:pt x="72161" y="26154"/>
                          <a:pt x="72199" y="26133"/>
                          <a:pt x="72238" y="26133"/>
                        </a:cubicBezTo>
                        <a:cubicBezTo>
                          <a:pt x="72288" y="26133"/>
                          <a:pt x="72339" y="26168"/>
                          <a:pt x="72339" y="26229"/>
                        </a:cubicBezTo>
                        <a:cubicBezTo>
                          <a:pt x="72339" y="26527"/>
                          <a:pt x="72285" y="26826"/>
                          <a:pt x="72258" y="27124"/>
                        </a:cubicBezTo>
                        <a:cubicBezTo>
                          <a:pt x="72041" y="28833"/>
                          <a:pt x="71716" y="30542"/>
                          <a:pt x="71282" y="32223"/>
                        </a:cubicBezTo>
                        <a:lnTo>
                          <a:pt x="71661" y="32169"/>
                        </a:lnTo>
                        <a:cubicBezTo>
                          <a:pt x="72258" y="32061"/>
                          <a:pt x="72882" y="32006"/>
                          <a:pt x="73506" y="31925"/>
                        </a:cubicBezTo>
                        <a:cubicBezTo>
                          <a:pt x="73479" y="31898"/>
                          <a:pt x="73479" y="31898"/>
                          <a:pt x="73479" y="31871"/>
                        </a:cubicBezTo>
                        <a:cubicBezTo>
                          <a:pt x="73479" y="31654"/>
                          <a:pt x="73479" y="31437"/>
                          <a:pt x="73506" y="31220"/>
                        </a:cubicBezTo>
                        <a:cubicBezTo>
                          <a:pt x="73533" y="31030"/>
                          <a:pt x="73560" y="30813"/>
                          <a:pt x="73587" y="30623"/>
                        </a:cubicBezTo>
                        <a:cubicBezTo>
                          <a:pt x="73641" y="29864"/>
                          <a:pt x="73696" y="29131"/>
                          <a:pt x="73750" y="28372"/>
                        </a:cubicBezTo>
                        <a:cubicBezTo>
                          <a:pt x="73777" y="27992"/>
                          <a:pt x="73804" y="27639"/>
                          <a:pt x="73804" y="27260"/>
                        </a:cubicBezTo>
                        <a:cubicBezTo>
                          <a:pt x="73804" y="27070"/>
                          <a:pt x="73804" y="26880"/>
                          <a:pt x="73804" y="26690"/>
                        </a:cubicBezTo>
                        <a:cubicBezTo>
                          <a:pt x="73804" y="26500"/>
                          <a:pt x="73831" y="26337"/>
                          <a:pt x="73858" y="26148"/>
                        </a:cubicBezTo>
                        <a:cubicBezTo>
                          <a:pt x="73872" y="26121"/>
                          <a:pt x="73899" y="26107"/>
                          <a:pt x="73926" y="26107"/>
                        </a:cubicBezTo>
                        <a:cubicBezTo>
                          <a:pt x="73953" y="26107"/>
                          <a:pt x="73980" y="26121"/>
                          <a:pt x="73994" y="26148"/>
                        </a:cubicBezTo>
                        <a:cubicBezTo>
                          <a:pt x="73994" y="26256"/>
                          <a:pt x="73994" y="26365"/>
                          <a:pt x="73994" y="26446"/>
                        </a:cubicBezTo>
                        <a:lnTo>
                          <a:pt x="73994" y="26799"/>
                        </a:lnTo>
                        <a:lnTo>
                          <a:pt x="73994" y="27422"/>
                        </a:lnTo>
                        <a:cubicBezTo>
                          <a:pt x="73994" y="28155"/>
                          <a:pt x="73940" y="28914"/>
                          <a:pt x="73885" y="29674"/>
                        </a:cubicBezTo>
                        <a:cubicBezTo>
                          <a:pt x="73858" y="30053"/>
                          <a:pt x="73831" y="30406"/>
                          <a:pt x="73777" y="30786"/>
                        </a:cubicBezTo>
                        <a:cubicBezTo>
                          <a:pt x="73750" y="30976"/>
                          <a:pt x="73750" y="31166"/>
                          <a:pt x="73723" y="31355"/>
                        </a:cubicBezTo>
                        <a:cubicBezTo>
                          <a:pt x="73696" y="31545"/>
                          <a:pt x="73668" y="31735"/>
                          <a:pt x="73614" y="31898"/>
                        </a:cubicBezTo>
                        <a:lnTo>
                          <a:pt x="73994" y="31871"/>
                        </a:lnTo>
                        <a:cubicBezTo>
                          <a:pt x="73994" y="31762"/>
                          <a:pt x="73994" y="31654"/>
                          <a:pt x="73994" y="31545"/>
                        </a:cubicBezTo>
                        <a:cubicBezTo>
                          <a:pt x="74021" y="31437"/>
                          <a:pt x="74021" y="31328"/>
                          <a:pt x="74021" y="31220"/>
                        </a:cubicBezTo>
                        <a:lnTo>
                          <a:pt x="74048" y="30596"/>
                        </a:lnTo>
                        <a:cubicBezTo>
                          <a:pt x="74075" y="30379"/>
                          <a:pt x="74075" y="30162"/>
                          <a:pt x="74075" y="29945"/>
                        </a:cubicBezTo>
                        <a:lnTo>
                          <a:pt x="74075" y="29619"/>
                        </a:lnTo>
                        <a:cubicBezTo>
                          <a:pt x="74075" y="29511"/>
                          <a:pt x="74102" y="29402"/>
                          <a:pt x="74130" y="29321"/>
                        </a:cubicBezTo>
                        <a:cubicBezTo>
                          <a:pt x="74141" y="29298"/>
                          <a:pt x="74157" y="29290"/>
                          <a:pt x="74172" y="29290"/>
                        </a:cubicBezTo>
                        <a:cubicBezTo>
                          <a:pt x="74193" y="29290"/>
                          <a:pt x="74211" y="29305"/>
                          <a:pt x="74211" y="29321"/>
                        </a:cubicBezTo>
                        <a:cubicBezTo>
                          <a:pt x="74238" y="29430"/>
                          <a:pt x="74265" y="29511"/>
                          <a:pt x="74238" y="29619"/>
                        </a:cubicBezTo>
                        <a:lnTo>
                          <a:pt x="74238" y="29972"/>
                        </a:lnTo>
                        <a:cubicBezTo>
                          <a:pt x="74238" y="30162"/>
                          <a:pt x="74238" y="30379"/>
                          <a:pt x="74211" y="30596"/>
                        </a:cubicBezTo>
                        <a:cubicBezTo>
                          <a:pt x="74211" y="30813"/>
                          <a:pt x="74184" y="31030"/>
                          <a:pt x="74184" y="31220"/>
                        </a:cubicBezTo>
                        <a:cubicBezTo>
                          <a:pt x="74184" y="31328"/>
                          <a:pt x="74157" y="31437"/>
                          <a:pt x="74157" y="31545"/>
                        </a:cubicBezTo>
                        <a:cubicBezTo>
                          <a:pt x="74157" y="31654"/>
                          <a:pt x="74157" y="31762"/>
                          <a:pt x="74102" y="31871"/>
                        </a:cubicBezTo>
                        <a:cubicBezTo>
                          <a:pt x="74265" y="31844"/>
                          <a:pt x="74401" y="31817"/>
                          <a:pt x="74536" y="31789"/>
                        </a:cubicBezTo>
                        <a:cubicBezTo>
                          <a:pt x="74699" y="31735"/>
                          <a:pt x="74808" y="31627"/>
                          <a:pt x="74916" y="31518"/>
                        </a:cubicBezTo>
                        <a:cubicBezTo>
                          <a:pt x="74998" y="31383"/>
                          <a:pt x="75079" y="31220"/>
                          <a:pt x="75133" y="31084"/>
                        </a:cubicBezTo>
                        <a:cubicBezTo>
                          <a:pt x="75215" y="30894"/>
                          <a:pt x="75296" y="30732"/>
                          <a:pt x="75377" y="30542"/>
                        </a:cubicBezTo>
                        <a:cubicBezTo>
                          <a:pt x="75513" y="30162"/>
                          <a:pt x="75703" y="29809"/>
                          <a:pt x="75866" y="29430"/>
                        </a:cubicBezTo>
                        <a:cubicBezTo>
                          <a:pt x="75974" y="29185"/>
                          <a:pt x="76083" y="28806"/>
                          <a:pt x="76381" y="28670"/>
                        </a:cubicBezTo>
                        <a:cubicBezTo>
                          <a:pt x="76438" y="28646"/>
                          <a:pt x="76493" y="28636"/>
                          <a:pt x="76545" y="28636"/>
                        </a:cubicBezTo>
                        <a:cubicBezTo>
                          <a:pt x="76791" y="28636"/>
                          <a:pt x="76989" y="28866"/>
                          <a:pt x="77167" y="29023"/>
                        </a:cubicBezTo>
                        <a:lnTo>
                          <a:pt x="77276" y="29104"/>
                        </a:lnTo>
                        <a:cubicBezTo>
                          <a:pt x="77493" y="29294"/>
                          <a:pt x="77737" y="29457"/>
                          <a:pt x="77981" y="29565"/>
                        </a:cubicBezTo>
                        <a:cubicBezTo>
                          <a:pt x="78144" y="29647"/>
                          <a:pt x="78307" y="29701"/>
                          <a:pt x="78497" y="29728"/>
                        </a:cubicBezTo>
                        <a:lnTo>
                          <a:pt x="78497" y="29701"/>
                        </a:lnTo>
                        <a:cubicBezTo>
                          <a:pt x="78469" y="29565"/>
                          <a:pt x="78442" y="29375"/>
                          <a:pt x="78442" y="29240"/>
                        </a:cubicBezTo>
                        <a:cubicBezTo>
                          <a:pt x="78415" y="29077"/>
                          <a:pt x="78415" y="28914"/>
                          <a:pt x="78415" y="28779"/>
                        </a:cubicBezTo>
                        <a:cubicBezTo>
                          <a:pt x="78361" y="28182"/>
                          <a:pt x="78334" y="27639"/>
                          <a:pt x="78307" y="27070"/>
                        </a:cubicBezTo>
                        <a:cubicBezTo>
                          <a:pt x="78280" y="26799"/>
                          <a:pt x="78280" y="26500"/>
                          <a:pt x="78280" y="26229"/>
                        </a:cubicBezTo>
                        <a:lnTo>
                          <a:pt x="78280" y="25822"/>
                        </a:lnTo>
                        <a:cubicBezTo>
                          <a:pt x="78252" y="25687"/>
                          <a:pt x="78252" y="25551"/>
                          <a:pt x="78280" y="25415"/>
                        </a:cubicBezTo>
                        <a:cubicBezTo>
                          <a:pt x="78293" y="25388"/>
                          <a:pt x="78313" y="25375"/>
                          <a:pt x="78334" y="25375"/>
                        </a:cubicBezTo>
                        <a:cubicBezTo>
                          <a:pt x="78354" y="25375"/>
                          <a:pt x="78374" y="25388"/>
                          <a:pt x="78388" y="25415"/>
                        </a:cubicBezTo>
                        <a:cubicBezTo>
                          <a:pt x="78415" y="25551"/>
                          <a:pt x="78442" y="25714"/>
                          <a:pt x="78442" y="25876"/>
                        </a:cubicBezTo>
                        <a:cubicBezTo>
                          <a:pt x="78469" y="26012"/>
                          <a:pt x="78469" y="26175"/>
                          <a:pt x="78469" y="26337"/>
                        </a:cubicBezTo>
                        <a:cubicBezTo>
                          <a:pt x="78497" y="26907"/>
                          <a:pt x="78524" y="27450"/>
                          <a:pt x="78551" y="27992"/>
                        </a:cubicBezTo>
                        <a:cubicBezTo>
                          <a:pt x="78578" y="28290"/>
                          <a:pt x="78578" y="28562"/>
                          <a:pt x="78605" y="28833"/>
                        </a:cubicBezTo>
                        <a:cubicBezTo>
                          <a:pt x="78632" y="29104"/>
                          <a:pt x="78632" y="29375"/>
                          <a:pt x="78632" y="29674"/>
                        </a:cubicBezTo>
                        <a:cubicBezTo>
                          <a:pt x="78632" y="29701"/>
                          <a:pt x="78632" y="29701"/>
                          <a:pt x="78605" y="29728"/>
                        </a:cubicBezTo>
                        <a:cubicBezTo>
                          <a:pt x="78707" y="29742"/>
                          <a:pt x="78810" y="29748"/>
                          <a:pt x="78914" y="29748"/>
                        </a:cubicBezTo>
                        <a:cubicBezTo>
                          <a:pt x="79226" y="29748"/>
                          <a:pt x="79541" y="29687"/>
                          <a:pt x="79826" y="29565"/>
                        </a:cubicBezTo>
                        <a:cubicBezTo>
                          <a:pt x="80422" y="29348"/>
                          <a:pt x="80911" y="28941"/>
                          <a:pt x="81290" y="28426"/>
                        </a:cubicBezTo>
                        <a:cubicBezTo>
                          <a:pt x="81372" y="28318"/>
                          <a:pt x="81453" y="28182"/>
                          <a:pt x="81534" y="28046"/>
                        </a:cubicBezTo>
                        <a:cubicBezTo>
                          <a:pt x="81534" y="28046"/>
                          <a:pt x="81534" y="28019"/>
                          <a:pt x="81534" y="28019"/>
                        </a:cubicBezTo>
                        <a:cubicBezTo>
                          <a:pt x="81562" y="27450"/>
                          <a:pt x="81562" y="26880"/>
                          <a:pt x="81562" y="26310"/>
                        </a:cubicBezTo>
                        <a:lnTo>
                          <a:pt x="81562" y="23327"/>
                        </a:lnTo>
                        <a:cubicBezTo>
                          <a:pt x="81562" y="22839"/>
                          <a:pt x="81534" y="22350"/>
                          <a:pt x="81534" y="21835"/>
                        </a:cubicBezTo>
                        <a:cubicBezTo>
                          <a:pt x="81534" y="21428"/>
                          <a:pt x="81507" y="21021"/>
                          <a:pt x="81534" y="20587"/>
                        </a:cubicBezTo>
                        <a:lnTo>
                          <a:pt x="81534" y="20343"/>
                        </a:lnTo>
                        <a:cubicBezTo>
                          <a:pt x="81534" y="20316"/>
                          <a:pt x="81562" y="20289"/>
                          <a:pt x="81589" y="20289"/>
                        </a:cubicBezTo>
                        <a:cubicBezTo>
                          <a:pt x="81616" y="20289"/>
                          <a:pt x="81643" y="20316"/>
                          <a:pt x="81616" y="20343"/>
                        </a:cubicBezTo>
                        <a:cubicBezTo>
                          <a:pt x="81670" y="20614"/>
                          <a:pt x="81697" y="20886"/>
                          <a:pt x="81724" y="21184"/>
                        </a:cubicBezTo>
                        <a:lnTo>
                          <a:pt x="81751" y="22025"/>
                        </a:lnTo>
                        <a:cubicBezTo>
                          <a:pt x="81779" y="23001"/>
                          <a:pt x="81779" y="24005"/>
                          <a:pt x="81779" y="25008"/>
                        </a:cubicBezTo>
                        <a:cubicBezTo>
                          <a:pt x="81751" y="25931"/>
                          <a:pt x="81724" y="26880"/>
                          <a:pt x="81670" y="27802"/>
                        </a:cubicBezTo>
                        <a:cubicBezTo>
                          <a:pt x="81806" y="27558"/>
                          <a:pt x="81914" y="27314"/>
                          <a:pt x="82023" y="27070"/>
                        </a:cubicBezTo>
                        <a:cubicBezTo>
                          <a:pt x="82077" y="26907"/>
                          <a:pt x="82131" y="26744"/>
                          <a:pt x="82185" y="26609"/>
                        </a:cubicBezTo>
                        <a:cubicBezTo>
                          <a:pt x="82430" y="25904"/>
                          <a:pt x="82647" y="25198"/>
                          <a:pt x="82836" y="24493"/>
                        </a:cubicBezTo>
                        <a:cubicBezTo>
                          <a:pt x="83325" y="23056"/>
                          <a:pt x="83569" y="21509"/>
                          <a:pt x="83596" y="19991"/>
                        </a:cubicBezTo>
                        <a:cubicBezTo>
                          <a:pt x="83609" y="19923"/>
                          <a:pt x="83664" y="19889"/>
                          <a:pt x="83718" y="19889"/>
                        </a:cubicBezTo>
                        <a:cubicBezTo>
                          <a:pt x="83772" y="19889"/>
                          <a:pt x="83826" y="19923"/>
                          <a:pt x="83840" y="19991"/>
                        </a:cubicBezTo>
                        <a:lnTo>
                          <a:pt x="83840" y="20560"/>
                        </a:lnTo>
                        <a:cubicBezTo>
                          <a:pt x="83786" y="21374"/>
                          <a:pt x="83677" y="22215"/>
                          <a:pt x="83487" y="23028"/>
                        </a:cubicBezTo>
                        <a:cubicBezTo>
                          <a:pt x="83596" y="22974"/>
                          <a:pt x="83731" y="22920"/>
                          <a:pt x="83867" y="22893"/>
                        </a:cubicBezTo>
                        <a:cubicBezTo>
                          <a:pt x="83921" y="22703"/>
                          <a:pt x="83976" y="22486"/>
                          <a:pt x="84030" y="22296"/>
                        </a:cubicBezTo>
                        <a:cubicBezTo>
                          <a:pt x="84057" y="22188"/>
                          <a:pt x="84084" y="22025"/>
                          <a:pt x="84084" y="21971"/>
                        </a:cubicBezTo>
                        <a:cubicBezTo>
                          <a:pt x="84111" y="21889"/>
                          <a:pt x="84111" y="21726"/>
                          <a:pt x="84193" y="21699"/>
                        </a:cubicBezTo>
                        <a:lnTo>
                          <a:pt x="84247" y="21699"/>
                        </a:lnTo>
                        <a:cubicBezTo>
                          <a:pt x="84328" y="21754"/>
                          <a:pt x="84274" y="21889"/>
                          <a:pt x="84247" y="21998"/>
                        </a:cubicBezTo>
                        <a:cubicBezTo>
                          <a:pt x="84247" y="22106"/>
                          <a:pt x="84220" y="22215"/>
                          <a:pt x="84193" y="22323"/>
                        </a:cubicBezTo>
                        <a:cubicBezTo>
                          <a:pt x="84138" y="22513"/>
                          <a:pt x="84084" y="22703"/>
                          <a:pt x="84003" y="22893"/>
                        </a:cubicBezTo>
                        <a:cubicBezTo>
                          <a:pt x="84274" y="22866"/>
                          <a:pt x="84545" y="22839"/>
                          <a:pt x="84816" y="22757"/>
                        </a:cubicBezTo>
                        <a:cubicBezTo>
                          <a:pt x="85061" y="22676"/>
                          <a:pt x="85250" y="22486"/>
                          <a:pt x="85359" y="22269"/>
                        </a:cubicBezTo>
                        <a:cubicBezTo>
                          <a:pt x="85495" y="21943"/>
                          <a:pt x="85603" y="21618"/>
                          <a:pt x="85739" y="21320"/>
                        </a:cubicBezTo>
                        <a:cubicBezTo>
                          <a:pt x="85847" y="21021"/>
                          <a:pt x="85956" y="20696"/>
                          <a:pt x="86118" y="20397"/>
                        </a:cubicBezTo>
                        <a:cubicBezTo>
                          <a:pt x="86173" y="20262"/>
                          <a:pt x="86254" y="20153"/>
                          <a:pt x="86362" y="20072"/>
                        </a:cubicBezTo>
                        <a:cubicBezTo>
                          <a:pt x="86417" y="20018"/>
                          <a:pt x="86471" y="19991"/>
                          <a:pt x="86525" y="19963"/>
                        </a:cubicBezTo>
                        <a:cubicBezTo>
                          <a:pt x="86579" y="19963"/>
                          <a:pt x="86661" y="19936"/>
                          <a:pt x="86715" y="19882"/>
                        </a:cubicBezTo>
                        <a:cubicBezTo>
                          <a:pt x="86796" y="19801"/>
                          <a:pt x="86769" y="19611"/>
                          <a:pt x="86769" y="19502"/>
                        </a:cubicBezTo>
                        <a:lnTo>
                          <a:pt x="86769" y="18960"/>
                        </a:lnTo>
                        <a:lnTo>
                          <a:pt x="86769" y="17875"/>
                        </a:lnTo>
                        <a:cubicBezTo>
                          <a:pt x="86769" y="17170"/>
                          <a:pt x="86769" y="16437"/>
                          <a:pt x="86796" y="15705"/>
                        </a:cubicBezTo>
                        <a:cubicBezTo>
                          <a:pt x="86810" y="15664"/>
                          <a:pt x="86851" y="15644"/>
                          <a:pt x="86891" y="15644"/>
                        </a:cubicBezTo>
                        <a:cubicBezTo>
                          <a:pt x="86932" y="15644"/>
                          <a:pt x="86973" y="15664"/>
                          <a:pt x="86986" y="15705"/>
                        </a:cubicBezTo>
                        <a:cubicBezTo>
                          <a:pt x="86986" y="16139"/>
                          <a:pt x="86986" y="16546"/>
                          <a:pt x="86986" y="16953"/>
                        </a:cubicBezTo>
                        <a:lnTo>
                          <a:pt x="86986" y="18716"/>
                        </a:lnTo>
                        <a:cubicBezTo>
                          <a:pt x="87176" y="18661"/>
                          <a:pt x="87339" y="18580"/>
                          <a:pt x="87502" y="18526"/>
                        </a:cubicBezTo>
                        <a:lnTo>
                          <a:pt x="87827" y="18417"/>
                        </a:lnTo>
                        <a:cubicBezTo>
                          <a:pt x="87827" y="18119"/>
                          <a:pt x="87827" y="17821"/>
                          <a:pt x="87854" y="17495"/>
                        </a:cubicBezTo>
                        <a:cubicBezTo>
                          <a:pt x="87854" y="17197"/>
                          <a:pt x="87881" y="16871"/>
                          <a:pt x="87909" y="16546"/>
                        </a:cubicBezTo>
                        <a:cubicBezTo>
                          <a:pt x="87936" y="15651"/>
                          <a:pt x="87990" y="14756"/>
                          <a:pt x="88017" y="13861"/>
                        </a:cubicBezTo>
                        <a:cubicBezTo>
                          <a:pt x="88044" y="13616"/>
                          <a:pt x="88071" y="13399"/>
                          <a:pt x="88071" y="13155"/>
                        </a:cubicBezTo>
                        <a:lnTo>
                          <a:pt x="88153" y="11447"/>
                        </a:lnTo>
                        <a:cubicBezTo>
                          <a:pt x="88180" y="11148"/>
                          <a:pt x="88207" y="10877"/>
                          <a:pt x="88207" y="10579"/>
                        </a:cubicBezTo>
                        <a:cubicBezTo>
                          <a:pt x="88207" y="10307"/>
                          <a:pt x="88234" y="10036"/>
                          <a:pt x="88288" y="9765"/>
                        </a:cubicBezTo>
                        <a:cubicBezTo>
                          <a:pt x="88301" y="9728"/>
                          <a:pt x="88324" y="9713"/>
                          <a:pt x="88346" y="9713"/>
                        </a:cubicBezTo>
                        <a:cubicBezTo>
                          <a:pt x="88372" y="9713"/>
                          <a:pt x="88397" y="9735"/>
                          <a:pt x="88397" y="9765"/>
                        </a:cubicBezTo>
                        <a:cubicBezTo>
                          <a:pt x="88424" y="10090"/>
                          <a:pt x="88424" y="10416"/>
                          <a:pt x="88397" y="10741"/>
                        </a:cubicBezTo>
                        <a:cubicBezTo>
                          <a:pt x="88397" y="11067"/>
                          <a:pt x="88370" y="11365"/>
                          <a:pt x="88370" y="11691"/>
                        </a:cubicBezTo>
                        <a:cubicBezTo>
                          <a:pt x="88343" y="12396"/>
                          <a:pt x="88288" y="13101"/>
                          <a:pt x="88261" y="13833"/>
                        </a:cubicBezTo>
                        <a:cubicBezTo>
                          <a:pt x="88234" y="14240"/>
                          <a:pt x="88207" y="14647"/>
                          <a:pt x="88180" y="15081"/>
                        </a:cubicBezTo>
                        <a:lnTo>
                          <a:pt x="88098" y="16763"/>
                        </a:lnTo>
                        <a:cubicBezTo>
                          <a:pt x="88071" y="17305"/>
                          <a:pt x="88044" y="17848"/>
                          <a:pt x="87990" y="18363"/>
                        </a:cubicBezTo>
                        <a:lnTo>
                          <a:pt x="88668" y="18146"/>
                        </a:lnTo>
                        <a:cubicBezTo>
                          <a:pt x="88831" y="18092"/>
                          <a:pt x="88993" y="18038"/>
                          <a:pt x="89129" y="17929"/>
                        </a:cubicBezTo>
                        <a:cubicBezTo>
                          <a:pt x="89265" y="17821"/>
                          <a:pt x="89346" y="17685"/>
                          <a:pt x="89427" y="17522"/>
                        </a:cubicBezTo>
                        <a:cubicBezTo>
                          <a:pt x="89726" y="16844"/>
                          <a:pt x="89997" y="16166"/>
                          <a:pt x="90214" y="15434"/>
                        </a:cubicBezTo>
                        <a:cubicBezTo>
                          <a:pt x="90404" y="14891"/>
                          <a:pt x="90540" y="14322"/>
                          <a:pt x="90675" y="13779"/>
                        </a:cubicBezTo>
                        <a:lnTo>
                          <a:pt x="90675" y="13752"/>
                        </a:lnTo>
                        <a:cubicBezTo>
                          <a:pt x="90675" y="13698"/>
                          <a:pt x="90675" y="13644"/>
                          <a:pt x="90675" y="13589"/>
                        </a:cubicBezTo>
                        <a:lnTo>
                          <a:pt x="90675" y="13345"/>
                        </a:lnTo>
                        <a:lnTo>
                          <a:pt x="90675" y="12857"/>
                        </a:lnTo>
                        <a:cubicBezTo>
                          <a:pt x="90702" y="12260"/>
                          <a:pt x="90702" y="11664"/>
                          <a:pt x="90702" y="11067"/>
                        </a:cubicBezTo>
                        <a:lnTo>
                          <a:pt x="90702" y="10172"/>
                        </a:lnTo>
                        <a:cubicBezTo>
                          <a:pt x="90675" y="9873"/>
                          <a:pt x="90702" y="9575"/>
                          <a:pt x="90729" y="9277"/>
                        </a:cubicBezTo>
                        <a:cubicBezTo>
                          <a:pt x="90743" y="9249"/>
                          <a:pt x="90770" y="9236"/>
                          <a:pt x="90794" y="9236"/>
                        </a:cubicBezTo>
                        <a:cubicBezTo>
                          <a:pt x="90818" y="9236"/>
                          <a:pt x="90838" y="9249"/>
                          <a:pt x="90838" y="9277"/>
                        </a:cubicBezTo>
                        <a:cubicBezTo>
                          <a:pt x="90865" y="9466"/>
                          <a:pt x="90892" y="9629"/>
                          <a:pt x="90892" y="9792"/>
                        </a:cubicBezTo>
                        <a:lnTo>
                          <a:pt x="90892" y="10280"/>
                        </a:lnTo>
                        <a:cubicBezTo>
                          <a:pt x="90865" y="10877"/>
                          <a:pt x="90838" y="11501"/>
                          <a:pt x="90838" y="12097"/>
                        </a:cubicBezTo>
                        <a:cubicBezTo>
                          <a:pt x="90838" y="12396"/>
                          <a:pt x="90838" y="12694"/>
                          <a:pt x="90838" y="12993"/>
                        </a:cubicBezTo>
                        <a:cubicBezTo>
                          <a:pt x="90838" y="13020"/>
                          <a:pt x="90838" y="13047"/>
                          <a:pt x="90838" y="13047"/>
                        </a:cubicBezTo>
                        <a:cubicBezTo>
                          <a:pt x="90974" y="12369"/>
                          <a:pt x="91082" y="11664"/>
                          <a:pt x="91163" y="10985"/>
                        </a:cubicBezTo>
                        <a:cubicBezTo>
                          <a:pt x="91245" y="10389"/>
                          <a:pt x="91299" y="9792"/>
                          <a:pt x="91353" y="9195"/>
                        </a:cubicBezTo>
                        <a:cubicBezTo>
                          <a:pt x="91380" y="9032"/>
                          <a:pt x="91380" y="8897"/>
                          <a:pt x="91408" y="8734"/>
                        </a:cubicBezTo>
                        <a:cubicBezTo>
                          <a:pt x="91462" y="8192"/>
                          <a:pt x="91597" y="7514"/>
                          <a:pt x="92248" y="7378"/>
                        </a:cubicBezTo>
                        <a:cubicBezTo>
                          <a:pt x="92411" y="7351"/>
                          <a:pt x="92601" y="7351"/>
                          <a:pt x="92764" y="7297"/>
                        </a:cubicBezTo>
                        <a:cubicBezTo>
                          <a:pt x="92926" y="7269"/>
                          <a:pt x="93062" y="7215"/>
                          <a:pt x="93198" y="7161"/>
                        </a:cubicBezTo>
                        <a:cubicBezTo>
                          <a:pt x="93306" y="7107"/>
                          <a:pt x="93388" y="7025"/>
                          <a:pt x="93496" y="6944"/>
                        </a:cubicBezTo>
                        <a:cubicBezTo>
                          <a:pt x="93496" y="6944"/>
                          <a:pt x="93496" y="6917"/>
                          <a:pt x="93496" y="6917"/>
                        </a:cubicBezTo>
                        <a:cubicBezTo>
                          <a:pt x="93469" y="6618"/>
                          <a:pt x="93442" y="6347"/>
                          <a:pt x="93469" y="6049"/>
                        </a:cubicBezTo>
                        <a:lnTo>
                          <a:pt x="93469" y="5154"/>
                        </a:lnTo>
                        <a:lnTo>
                          <a:pt x="93469" y="4259"/>
                        </a:lnTo>
                        <a:lnTo>
                          <a:pt x="93469" y="3825"/>
                        </a:lnTo>
                        <a:cubicBezTo>
                          <a:pt x="93469" y="3662"/>
                          <a:pt x="93469" y="3526"/>
                          <a:pt x="93523" y="3391"/>
                        </a:cubicBezTo>
                        <a:cubicBezTo>
                          <a:pt x="93523" y="3364"/>
                          <a:pt x="93544" y="3350"/>
                          <a:pt x="93567" y="3350"/>
                        </a:cubicBezTo>
                        <a:cubicBezTo>
                          <a:pt x="93591" y="3350"/>
                          <a:pt x="93618" y="3364"/>
                          <a:pt x="93632" y="3391"/>
                        </a:cubicBezTo>
                        <a:cubicBezTo>
                          <a:pt x="93659" y="3526"/>
                          <a:pt x="93659" y="3662"/>
                          <a:pt x="93659" y="3825"/>
                        </a:cubicBezTo>
                        <a:lnTo>
                          <a:pt x="93659" y="4259"/>
                        </a:lnTo>
                        <a:lnTo>
                          <a:pt x="93659" y="5154"/>
                        </a:lnTo>
                        <a:lnTo>
                          <a:pt x="93659" y="6049"/>
                        </a:lnTo>
                        <a:cubicBezTo>
                          <a:pt x="93659" y="6293"/>
                          <a:pt x="93659" y="6564"/>
                          <a:pt x="93632" y="6808"/>
                        </a:cubicBezTo>
                        <a:cubicBezTo>
                          <a:pt x="93713" y="6727"/>
                          <a:pt x="93794" y="6646"/>
                          <a:pt x="93849" y="6537"/>
                        </a:cubicBezTo>
                        <a:lnTo>
                          <a:pt x="93849" y="6510"/>
                        </a:lnTo>
                        <a:cubicBezTo>
                          <a:pt x="93876" y="6293"/>
                          <a:pt x="93876" y="6076"/>
                          <a:pt x="93876" y="5832"/>
                        </a:cubicBezTo>
                        <a:lnTo>
                          <a:pt x="93876" y="5371"/>
                        </a:lnTo>
                        <a:cubicBezTo>
                          <a:pt x="93876" y="5208"/>
                          <a:pt x="93876" y="5072"/>
                          <a:pt x="93930" y="4910"/>
                        </a:cubicBezTo>
                        <a:cubicBezTo>
                          <a:pt x="93930" y="4896"/>
                          <a:pt x="93944" y="4889"/>
                          <a:pt x="93961" y="4889"/>
                        </a:cubicBezTo>
                        <a:cubicBezTo>
                          <a:pt x="93978" y="4889"/>
                          <a:pt x="93998" y="4896"/>
                          <a:pt x="94011" y="4910"/>
                        </a:cubicBezTo>
                        <a:cubicBezTo>
                          <a:pt x="94039" y="5072"/>
                          <a:pt x="94066" y="5208"/>
                          <a:pt x="94039" y="5371"/>
                        </a:cubicBezTo>
                        <a:lnTo>
                          <a:pt x="94039" y="5832"/>
                        </a:lnTo>
                        <a:lnTo>
                          <a:pt x="94011" y="6266"/>
                        </a:lnTo>
                        <a:cubicBezTo>
                          <a:pt x="94256" y="5696"/>
                          <a:pt x="94391" y="5127"/>
                          <a:pt x="94418" y="4530"/>
                        </a:cubicBezTo>
                        <a:cubicBezTo>
                          <a:pt x="94500" y="3716"/>
                          <a:pt x="94554" y="2903"/>
                          <a:pt x="94608" y="2089"/>
                        </a:cubicBezTo>
                        <a:cubicBezTo>
                          <a:pt x="94635" y="1682"/>
                          <a:pt x="94690" y="1275"/>
                          <a:pt x="94717" y="868"/>
                        </a:cubicBezTo>
                        <a:cubicBezTo>
                          <a:pt x="94744" y="570"/>
                          <a:pt x="94744" y="272"/>
                          <a:pt x="947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5" name="Google Shape;335;p31"/>
                  <p:cNvSpPr/>
                  <p:nvPr/>
                </p:nvSpPr>
                <p:spPr>
                  <a:xfrm>
                    <a:off x="1258650" y="3283325"/>
                    <a:ext cx="2367250" cy="94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90" h="37675" extrusionOk="0">
                        <a:moveTo>
                          <a:pt x="94690" y="0"/>
                        </a:moveTo>
                        <a:lnTo>
                          <a:pt x="94690" y="0"/>
                        </a:lnTo>
                        <a:cubicBezTo>
                          <a:pt x="94609" y="136"/>
                          <a:pt x="94446" y="244"/>
                          <a:pt x="94283" y="272"/>
                        </a:cubicBezTo>
                        <a:cubicBezTo>
                          <a:pt x="94242" y="278"/>
                          <a:pt x="94203" y="282"/>
                          <a:pt x="94166" y="282"/>
                        </a:cubicBezTo>
                        <a:cubicBezTo>
                          <a:pt x="94052" y="282"/>
                          <a:pt x="93951" y="251"/>
                          <a:pt x="93849" y="190"/>
                        </a:cubicBezTo>
                        <a:cubicBezTo>
                          <a:pt x="93795" y="407"/>
                          <a:pt x="93632" y="570"/>
                          <a:pt x="93415" y="651"/>
                        </a:cubicBezTo>
                        <a:cubicBezTo>
                          <a:pt x="93392" y="656"/>
                          <a:pt x="93369" y="658"/>
                          <a:pt x="93345" y="658"/>
                        </a:cubicBezTo>
                        <a:cubicBezTo>
                          <a:pt x="93234" y="658"/>
                          <a:pt x="93125" y="605"/>
                          <a:pt x="93035" y="516"/>
                        </a:cubicBezTo>
                        <a:lnTo>
                          <a:pt x="93008" y="488"/>
                        </a:lnTo>
                        <a:cubicBezTo>
                          <a:pt x="92981" y="570"/>
                          <a:pt x="92927" y="651"/>
                          <a:pt x="92873" y="705"/>
                        </a:cubicBezTo>
                        <a:cubicBezTo>
                          <a:pt x="92791" y="841"/>
                          <a:pt x="92683" y="977"/>
                          <a:pt x="92547" y="1058"/>
                        </a:cubicBezTo>
                        <a:cubicBezTo>
                          <a:pt x="92512" y="1070"/>
                          <a:pt x="92478" y="1075"/>
                          <a:pt x="92444" y="1075"/>
                        </a:cubicBezTo>
                        <a:cubicBezTo>
                          <a:pt x="92319" y="1075"/>
                          <a:pt x="92204" y="1002"/>
                          <a:pt x="92140" y="895"/>
                        </a:cubicBezTo>
                        <a:cubicBezTo>
                          <a:pt x="92086" y="950"/>
                          <a:pt x="92086" y="977"/>
                          <a:pt x="92005" y="1085"/>
                        </a:cubicBezTo>
                        <a:cubicBezTo>
                          <a:pt x="91923" y="1194"/>
                          <a:pt x="91869" y="1329"/>
                          <a:pt x="91733" y="1384"/>
                        </a:cubicBezTo>
                        <a:cubicBezTo>
                          <a:pt x="91710" y="1395"/>
                          <a:pt x="91683" y="1401"/>
                          <a:pt x="91656" y="1401"/>
                        </a:cubicBezTo>
                        <a:cubicBezTo>
                          <a:pt x="91560" y="1401"/>
                          <a:pt x="91456" y="1333"/>
                          <a:pt x="91435" y="1248"/>
                        </a:cubicBezTo>
                        <a:lnTo>
                          <a:pt x="91408" y="1248"/>
                        </a:lnTo>
                        <a:lnTo>
                          <a:pt x="91408" y="1275"/>
                        </a:lnTo>
                        <a:lnTo>
                          <a:pt x="91327" y="1329"/>
                        </a:lnTo>
                        <a:cubicBezTo>
                          <a:pt x="91327" y="1356"/>
                          <a:pt x="91299" y="1384"/>
                          <a:pt x="91272" y="1411"/>
                        </a:cubicBezTo>
                        <a:cubicBezTo>
                          <a:pt x="91272" y="1492"/>
                          <a:pt x="91299" y="1573"/>
                          <a:pt x="91299" y="1655"/>
                        </a:cubicBezTo>
                        <a:lnTo>
                          <a:pt x="91327" y="1899"/>
                        </a:lnTo>
                        <a:cubicBezTo>
                          <a:pt x="91327" y="1953"/>
                          <a:pt x="91327" y="2062"/>
                          <a:pt x="91299" y="2116"/>
                        </a:cubicBezTo>
                        <a:cubicBezTo>
                          <a:pt x="91286" y="2129"/>
                          <a:pt x="91272" y="2136"/>
                          <a:pt x="91259" y="2136"/>
                        </a:cubicBezTo>
                        <a:cubicBezTo>
                          <a:pt x="91245" y="2136"/>
                          <a:pt x="91232" y="2129"/>
                          <a:pt x="91218" y="2116"/>
                        </a:cubicBezTo>
                        <a:cubicBezTo>
                          <a:pt x="91191" y="2062"/>
                          <a:pt x="91164" y="1980"/>
                          <a:pt x="91164" y="1899"/>
                        </a:cubicBezTo>
                        <a:lnTo>
                          <a:pt x="91164" y="1655"/>
                        </a:lnTo>
                        <a:lnTo>
                          <a:pt x="91164" y="1465"/>
                        </a:lnTo>
                        <a:cubicBezTo>
                          <a:pt x="91135" y="1472"/>
                          <a:pt x="91106" y="1476"/>
                          <a:pt x="91077" y="1476"/>
                        </a:cubicBezTo>
                        <a:cubicBezTo>
                          <a:pt x="90999" y="1476"/>
                          <a:pt x="90925" y="1450"/>
                          <a:pt x="90865" y="1411"/>
                        </a:cubicBezTo>
                        <a:cubicBezTo>
                          <a:pt x="90838" y="1601"/>
                          <a:pt x="90703" y="1763"/>
                          <a:pt x="90513" y="1845"/>
                        </a:cubicBezTo>
                        <a:cubicBezTo>
                          <a:pt x="90479" y="1851"/>
                          <a:pt x="90447" y="1855"/>
                          <a:pt x="90416" y="1855"/>
                        </a:cubicBezTo>
                        <a:cubicBezTo>
                          <a:pt x="90323" y="1855"/>
                          <a:pt x="90242" y="1824"/>
                          <a:pt x="90160" y="1763"/>
                        </a:cubicBezTo>
                        <a:cubicBezTo>
                          <a:pt x="90106" y="1872"/>
                          <a:pt x="90052" y="1980"/>
                          <a:pt x="89970" y="2089"/>
                        </a:cubicBezTo>
                        <a:cubicBezTo>
                          <a:pt x="89970" y="2414"/>
                          <a:pt x="89916" y="2848"/>
                          <a:pt x="89591" y="3011"/>
                        </a:cubicBezTo>
                        <a:cubicBezTo>
                          <a:pt x="89519" y="3059"/>
                          <a:pt x="89437" y="3080"/>
                          <a:pt x="89354" y="3080"/>
                        </a:cubicBezTo>
                        <a:cubicBezTo>
                          <a:pt x="89248" y="3080"/>
                          <a:pt x="89139" y="3045"/>
                          <a:pt x="89048" y="2984"/>
                        </a:cubicBezTo>
                        <a:cubicBezTo>
                          <a:pt x="88967" y="2903"/>
                          <a:pt x="88858" y="2821"/>
                          <a:pt x="88804" y="2713"/>
                        </a:cubicBezTo>
                        <a:cubicBezTo>
                          <a:pt x="88777" y="2848"/>
                          <a:pt x="88777" y="2984"/>
                          <a:pt x="88750" y="3120"/>
                        </a:cubicBezTo>
                        <a:cubicBezTo>
                          <a:pt x="88723" y="3282"/>
                          <a:pt x="88641" y="3445"/>
                          <a:pt x="88533" y="3581"/>
                        </a:cubicBezTo>
                        <a:cubicBezTo>
                          <a:pt x="88433" y="3660"/>
                          <a:pt x="88320" y="3710"/>
                          <a:pt x="88213" y="3710"/>
                        </a:cubicBezTo>
                        <a:cubicBezTo>
                          <a:pt x="88173" y="3710"/>
                          <a:pt x="88135" y="3704"/>
                          <a:pt x="88099" y="3689"/>
                        </a:cubicBezTo>
                        <a:lnTo>
                          <a:pt x="88045" y="3662"/>
                        </a:lnTo>
                        <a:cubicBezTo>
                          <a:pt x="88045" y="4584"/>
                          <a:pt x="87963" y="5534"/>
                          <a:pt x="87448" y="6320"/>
                        </a:cubicBezTo>
                        <a:cubicBezTo>
                          <a:pt x="87421" y="6347"/>
                          <a:pt x="87380" y="6361"/>
                          <a:pt x="87343" y="6361"/>
                        </a:cubicBezTo>
                        <a:cubicBezTo>
                          <a:pt x="87305" y="6361"/>
                          <a:pt x="87271" y="6347"/>
                          <a:pt x="87258" y="6320"/>
                        </a:cubicBezTo>
                        <a:cubicBezTo>
                          <a:pt x="86960" y="5615"/>
                          <a:pt x="86851" y="4855"/>
                          <a:pt x="86960" y="4123"/>
                        </a:cubicBezTo>
                        <a:lnTo>
                          <a:pt x="86960" y="4123"/>
                        </a:lnTo>
                        <a:cubicBezTo>
                          <a:pt x="86919" y="4137"/>
                          <a:pt x="86878" y="4143"/>
                          <a:pt x="86838" y="4143"/>
                        </a:cubicBezTo>
                        <a:cubicBezTo>
                          <a:pt x="86797" y="4143"/>
                          <a:pt x="86756" y="4137"/>
                          <a:pt x="86715" y="4123"/>
                        </a:cubicBezTo>
                        <a:cubicBezTo>
                          <a:pt x="86553" y="4069"/>
                          <a:pt x="86444" y="3987"/>
                          <a:pt x="86363" y="3852"/>
                        </a:cubicBezTo>
                        <a:cubicBezTo>
                          <a:pt x="86309" y="4150"/>
                          <a:pt x="86119" y="4394"/>
                          <a:pt x="85875" y="4557"/>
                        </a:cubicBezTo>
                        <a:cubicBezTo>
                          <a:pt x="85760" y="4620"/>
                          <a:pt x="85637" y="4650"/>
                          <a:pt x="85517" y="4650"/>
                        </a:cubicBezTo>
                        <a:cubicBezTo>
                          <a:pt x="85325" y="4650"/>
                          <a:pt x="85140" y="4572"/>
                          <a:pt x="85007" y="4421"/>
                        </a:cubicBezTo>
                        <a:cubicBezTo>
                          <a:pt x="84925" y="4286"/>
                          <a:pt x="84844" y="4177"/>
                          <a:pt x="84763" y="4069"/>
                        </a:cubicBezTo>
                        <a:cubicBezTo>
                          <a:pt x="84722" y="4036"/>
                          <a:pt x="84683" y="4023"/>
                          <a:pt x="84647" y="4023"/>
                        </a:cubicBezTo>
                        <a:cubicBezTo>
                          <a:pt x="84562" y="4023"/>
                          <a:pt x="84486" y="4093"/>
                          <a:pt x="84410" y="4150"/>
                        </a:cubicBezTo>
                        <a:cubicBezTo>
                          <a:pt x="84166" y="4421"/>
                          <a:pt x="83813" y="4611"/>
                          <a:pt x="83433" y="4666"/>
                        </a:cubicBezTo>
                        <a:lnTo>
                          <a:pt x="83216" y="4666"/>
                        </a:lnTo>
                        <a:cubicBezTo>
                          <a:pt x="83054" y="4611"/>
                          <a:pt x="82864" y="4530"/>
                          <a:pt x="82755" y="4367"/>
                        </a:cubicBezTo>
                        <a:cubicBezTo>
                          <a:pt x="82538" y="4638"/>
                          <a:pt x="82213" y="4828"/>
                          <a:pt x="81833" y="4828"/>
                        </a:cubicBezTo>
                        <a:cubicBezTo>
                          <a:pt x="81589" y="4828"/>
                          <a:pt x="81345" y="4693"/>
                          <a:pt x="81236" y="4476"/>
                        </a:cubicBezTo>
                        <a:cubicBezTo>
                          <a:pt x="81155" y="4638"/>
                          <a:pt x="80965" y="4774"/>
                          <a:pt x="80775" y="4801"/>
                        </a:cubicBezTo>
                        <a:cubicBezTo>
                          <a:pt x="80756" y="4806"/>
                          <a:pt x="80736" y="4808"/>
                          <a:pt x="80716" y="4808"/>
                        </a:cubicBezTo>
                        <a:cubicBezTo>
                          <a:pt x="80620" y="4808"/>
                          <a:pt x="80517" y="4760"/>
                          <a:pt x="80450" y="4693"/>
                        </a:cubicBezTo>
                        <a:lnTo>
                          <a:pt x="80287" y="6293"/>
                        </a:lnTo>
                        <a:lnTo>
                          <a:pt x="80206" y="7134"/>
                        </a:lnTo>
                        <a:cubicBezTo>
                          <a:pt x="80206" y="7351"/>
                          <a:pt x="80151" y="7568"/>
                          <a:pt x="80016" y="7758"/>
                        </a:cubicBezTo>
                        <a:cubicBezTo>
                          <a:pt x="79966" y="7807"/>
                          <a:pt x="79898" y="7832"/>
                          <a:pt x="79829" y="7832"/>
                        </a:cubicBezTo>
                        <a:cubicBezTo>
                          <a:pt x="79710" y="7832"/>
                          <a:pt x="79589" y="7759"/>
                          <a:pt x="79555" y="7622"/>
                        </a:cubicBezTo>
                        <a:cubicBezTo>
                          <a:pt x="79528" y="7514"/>
                          <a:pt x="79501" y="7405"/>
                          <a:pt x="79501" y="7269"/>
                        </a:cubicBezTo>
                        <a:lnTo>
                          <a:pt x="79446" y="6835"/>
                        </a:lnTo>
                        <a:cubicBezTo>
                          <a:pt x="79311" y="5886"/>
                          <a:pt x="79202" y="4910"/>
                          <a:pt x="79094" y="3960"/>
                        </a:cubicBezTo>
                        <a:cubicBezTo>
                          <a:pt x="78985" y="4069"/>
                          <a:pt x="78850" y="4150"/>
                          <a:pt x="78714" y="4150"/>
                        </a:cubicBezTo>
                        <a:cubicBezTo>
                          <a:pt x="78692" y="4152"/>
                          <a:pt x="78671" y="4153"/>
                          <a:pt x="78650" y="4153"/>
                        </a:cubicBezTo>
                        <a:cubicBezTo>
                          <a:pt x="78381" y="4153"/>
                          <a:pt x="78164" y="3997"/>
                          <a:pt x="78063" y="3770"/>
                        </a:cubicBezTo>
                        <a:cubicBezTo>
                          <a:pt x="77927" y="4069"/>
                          <a:pt x="77656" y="4286"/>
                          <a:pt x="77303" y="4340"/>
                        </a:cubicBezTo>
                        <a:cubicBezTo>
                          <a:pt x="77290" y="4341"/>
                          <a:pt x="77276" y="4342"/>
                          <a:pt x="77262" y="4342"/>
                        </a:cubicBezTo>
                        <a:cubicBezTo>
                          <a:pt x="76960" y="4342"/>
                          <a:pt x="76755" y="4056"/>
                          <a:pt x="76625" y="3770"/>
                        </a:cubicBezTo>
                        <a:cubicBezTo>
                          <a:pt x="76436" y="4069"/>
                          <a:pt x="76110" y="4232"/>
                          <a:pt x="75757" y="4232"/>
                        </a:cubicBezTo>
                        <a:cubicBezTo>
                          <a:pt x="75513" y="4177"/>
                          <a:pt x="75296" y="3987"/>
                          <a:pt x="75242" y="3743"/>
                        </a:cubicBezTo>
                        <a:lnTo>
                          <a:pt x="74889" y="4042"/>
                        </a:lnTo>
                        <a:cubicBezTo>
                          <a:pt x="74700" y="4177"/>
                          <a:pt x="74510" y="4313"/>
                          <a:pt x="74347" y="4421"/>
                        </a:cubicBezTo>
                        <a:cubicBezTo>
                          <a:pt x="74273" y="4471"/>
                          <a:pt x="74181" y="4504"/>
                          <a:pt x="74096" y="4504"/>
                        </a:cubicBezTo>
                        <a:cubicBezTo>
                          <a:pt x="73995" y="4504"/>
                          <a:pt x="73903" y="4458"/>
                          <a:pt x="73859" y="4340"/>
                        </a:cubicBezTo>
                        <a:cubicBezTo>
                          <a:pt x="73832" y="4259"/>
                          <a:pt x="73804" y="4150"/>
                          <a:pt x="73777" y="4042"/>
                        </a:cubicBezTo>
                        <a:cubicBezTo>
                          <a:pt x="73777" y="3987"/>
                          <a:pt x="73750" y="3933"/>
                          <a:pt x="73750" y="3852"/>
                        </a:cubicBezTo>
                        <a:cubicBezTo>
                          <a:pt x="73696" y="3933"/>
                          <a:pt x="73669" y="4015"/>
                          <a:pt x="73615" y="4096"/>
                        </a:cubicBezTo>
                        <a:cubicBezTo>
                          <a:pt x="73560" y="4232"/>
                          <a:pt x="73479" y="4340"/>
                          <a:pt x="73371" y="4394"/>
                        </a:cubicBezTo>
                        <a:cubicBezTo>
                          <a:pt x="73316" y="4421"/>
                          <a:pt x="73255" y="4435"/>
                          <a:pt x="73198" y="4435"/>
                        </a:cubicBezTo>
                        <a:cubicBezTo>
                          <a:pt x="73140" y="4435"/>
                          <a:pt x="73086" y="4421"/>
                          <a:pt x="73045" y="4394"/>
                        </a:cubicBezTo>
                        <a:lnTo>
                          <a:pt x="72991" y="4449"/>
                        </a:lnTo>
                        <a:cubicBezTo>
                          <a:pt x="72828" y="4666"/>
                          <a:pt x="72557" y="4801"/>
                          <a:pt x="72258" y="4828"/>
                        </a:cubicBezTo>
                        <a:cubicBezTo>
                          <a:pt x="72313" y="4910"/>
                          <a:pt x="72367" y="5018"/>
                          <a:pt x="72367" y="5127"/>
                        </a:cubicBezTo>
                        <a:cubicBezTo>
                          <a:pt x="72393" y="5571"/>
                          <a:pt x="72066" y="5915"/>
                          <a:pt x="71654" y="5915"/>
                        </a:cubicBezTo>
                        <a:cubicBezTo>
                          <a:pt x="71639" y="5915"/>
                          <a:pt x="71623" y="5914"/>
                          <a:pt x="71607" y="5913"/>
                        </a:cubicBezTo>
                        <a:cubicBezTo>
                          <a:pt x="71201" y="5886"/>
                          <a:pt x="70929" y="5561"/>
                          <a:pt x="70577" y="5398"/>
                        </a:cubicBezTo>
                        <a:cubicBezTo>
                          <a:pt x="70550" y="5506"/>
                          <a:pt x="70550" y="5615"/>
                          <a:pt x="70550" y="5696"/>
                        </a:cubicBezTo>
                        <a:cubicBezTo>
                          <a:pt x="70550" y="5859"/>
                          <a:pt x="70550" y="5995"/>
                          <a:pt x="70523" y="6130"/>
                        </a:cubicBezTo>
                        <a:cubicBezTo>
                          <a:pt x="70441" y="6429"/>
                          <a:pt x="70197" y="6646"/>
                          <a:pt x="69899" y="6727"/>
                        </a:cubicBezTo>
                        <a:cubicBezTo>
                          <a:pt x="69790" y="6754"/>
                          <a:pt x="69655" y="6754"/>
                          <a:pt x="69519" y="6754"/>
                        </a:cubicBezTo>
                        <a:cubicBezTo>
                          <a:pt x="69139" y="6673"/>
                          <a:pt x="68814" y="6374"/>
                          <a:pt x="68705" y="6022"/>
                        </a:cubicBezTo>
                        <a:cubicBezTo>
                          <a:pt x="68651" y="6076"/>
                          <a:pt x="68624" y="6130"/>
                          <a:pt x="68597" y="6212"/>
                        </a:cubicBezTo>
                        <a:cubicBezTo>
                          <a:pt x="68461" y="6673"/>
                          <a:pt x="68651" y="7432"/>
                          <a:pt x="68136" y="7676"/>
                        </a:cubicBezTo>
                        <a:cubicBezTo>
                          <a:pt x="68108" y="7690"/>
                          <a:pt x="68081" y="7697"/>
                          <a:pt x="68058" y="7697"/>
                        </a:cubicBezTo>
                        <a:cubicBezTo>
                          <a:pt x="68034" y="7697"/>
                          <a:pt x="68014" y="7690"/>
                          <a:pt x="68000" y="7676"/>
                        </a:cubicBezTo>
                        <a:cubicBezTo>
                          <a:pt x="67783" y="7459"/>
                          <a:pt x="67566" y="7242"/>
                          <a:pt x="67403" y="6998"/>
                        </a:cubicBezTo>
                        <a:cubicBezTo>
                          <a:pt x="67403" y="7459"/>
                          <a:pt x="67241" y="7948"/>
                          <a:pt x="66996" y="8354"/>
                        </a:cubicBezTo>
                        <a:cubicBezTo>
                          <a:pt x="66981" y="8386"/>
                          <a:pt x="66946" y="8399"/>
                          <a:pt x="66909" y="8399"/>
                        </a:cubicBezTo>
                        <a:cubicBezTo>
                          <a:pt x="66883" y="8399"/>
                          <a:pt x="66856" y="8393"/>
                          <a:pt x="66834" y="8382"/>
                        </a:cubicBezTo>
                        <a:cubicBezTo>
                          <a:pt x="66698" y="8273"/>
                          <a:pt x="66590" y="8137"/>
                          <a:pt x="66508" y="8002"/>
                        </a:cubicBezTo>
                        <a:cubicBezTo>
                          <a:pt x="66427" y="8354"/>
                          <a:pt x="66237" y="8707"/>
                          <a:pt x="65966" y="8951"/>
                        </a:cubicBezTo>
                        <a:cubicBezTo>
                          <a:pt x="65939" y="8965"/>
                          <a:pt x="65911" y="8971"/>
                          <a:pt x="65884" y="8971"/>
                        </a:cubicBezTo>
                        <a:cubicBezTo>
                          <a:pt x="65857" y="8971"/>
                          <a:pt x="65830" y="8965"/>
                          <a:pt x="65803" y="8951"/>
                        </a:cubicBezTo>
                        <a:cubicBezTo>
                          <a:pt x="65532" y="8626"/>
                          <a:pt x="65315" y="8246"/>
                          <a:pt x="65206" y="7866"/>
                        </a:cubicBezTo>
                        <a:cubicBezTo>
                          <a:pt x="65152" y="7975"/>
                          <a:pt x="65125" y="8056"/>
                          <a:pt x="65071" y="8165"/>
                        </a:cubicBezTo>
                        <a:cubicBezTo>
                          <a:pt x="65039" y="8196"/>
                          <a:pt x="65007" y="8209"/>
                          <a:pt x="64975" y="8209"/>
                        </a:cubicBezTo>
                        <a:cubicBezTo>
                          <a:pt x="64953" y="8209"/>
                          <a:pt x="64930" y="8203"/>
                          <a:pt x="64908" y="8192"/>
                        </a:cubicBezTo>
                        <a:cubicBezTo>
                          <a:pt x="64582" y="8056"/>
                          <a:pt x="64311" y="7785"/>
                          <a:pt x="64148" y="7459"/>
                        </a:cubicBezTo>
                        <a:cubicBezTo>
                          <a:pt x="64067" y="7731"/>
                          <a:pt x="63904" y="7975"/>
                          <a:pt x="63714" y="8192"/>
                        </a:cubicBezTo>
                        <a:cubicBezTo>
                          <a:pt x="63701" y="8219"/>
                          <a:pt x="63674" y="8232"/>
                          <a:pt x="63647" y="8232"/>
                        </a:cubicBezTo>
                        <a:cubicBezTo>
                          <a:pt x="63619" y="8232"/>
                          <a:pt x="63592" y="8219"/>
                          <a:pt x="63579" y="8192"/>
                        </a:cubicBezTo>
                        <a:cubicBezTo>
                          <a:pt x="63443" y="8083"/>
                          <a:pt x="63308" y="7948"/>
                          <a:pt x="63226" y="7812"/>
                        </a:cubicBezTo>
                        <a:cubicBezTo>
                          <a:pt x="63199" y="8083"/>
                          <a:pt x="63145" y="8354"/>
                          <a:pt x="63091" y="8626"/>
                        </a:cubicBezTo>
                        <a:cubicBezTo>
                          <a:pt x="63036" y="8788"/>
                          <a:pt x="62982" y="8951"/>
                          <a:pt x="62928" y="9114"/>
                        </a:cubicBezTo>
                        <a:cubicBezTo>
                          <a:pt x="62874" y="9277"/>
                          <a:pt x="62819" y="9412"/>
                          <a:pt x="62738" y="9548"/>
                        </a:cubicBezTo>
                        <a:cubicBezTo>
                          <a:pt x="62682" y="9641"/>
                          <a:pt x="62576" y="9683"/>
                          <a:pt x="62471" y="9683"/>
                        </a:cubicBezTo>
                        <a:cubicBezTo>
                          <a:pt x="62422" y="9683"/>
                          <a:pt x="62374" y="9674"/>
                          <a:pt x="62331" y="9656"/>
                        </a:cubicBezTo>
                        <a:cubicBezTo>
                          <a:pt x="62195" y="9575"/>
                          <a:pt x="62087" y="9439"/>
                          <a:pt x="62033" y="9304"/>
                        </a:cubicBezTo>
                        <a:cubicBezTo>
                          <a:pt x="61816" y="9005"/>
                          <a:pt x="61680" y="8653"/>
                          <a:pt x="61626" y="8300"/>
                        </a:cubicBezTo>
                        <a:cubicBezTo>
                          <a:pt x="61599" y="8354"/>
                          <a:pt x="61572" y="8436"/>
                          <a:pt x="61544" y="8490"/>
                        </a:cubicBezTo>
                        <a:cubicBezTo>
                          <a:pt x="61416" y="8696"/>
                          <a:pt x="61287" y="8926"/>
                          <a:pt x="61043" y="8926"/>
                        </a:cubicBezTo>
                        <a:cubicBezTo>
                          <a:pt x="61030" y="8926"/>
                          <a:pt x="61016" y="8925"/>
                          <a:pt x="61002" y="8924"/>
                        </a:cubicBezTo>
                        <a:cubicBezTo>
                          <a:pt x="60758" y="8870"/>
                          <a:pt x="60568" y="8680"/>
                          <a:pt x="60487" y="8463"/>
                        </a:cubicBezTo>
                        <a:cubicBezTo>
                          <a:pt x="60324" y="8110"/>
                          <a:pt x="60215" y="7731"/>
                          <a:pt x="60215" y="7351"/>
                        </a:cubicBezTo>
                        <a:cubicBezTo>
                          <a:pt x="60107" y="7486"/>
                          <a:pt x="60026" y="7649"/>
                          <a:pt x="59917" y="7785"/>
                        </a:cubicBezTo>
                        <a:cubicBezTo>
                          <a:pt x="59777" y="7949"/>
                          <a:pt x="59596" y="8213"/>
                          <a:pt x="59375" y="8213"/>
                        </a:cubicBezTo>
                        <a:cubicBezTo>
                          <a:pt x="59340" y="8213"/>
                          <a:pt x="59303" y="8207"/>
                          <a:pt x="59266" y="8192"/>
                        </a:cubicBezTo>
                        <a:cubicBezTo>
                          <a:pt x="59076" y="8056"/>
                          <a:pt x="58968" y="7839"/>
                          <a:pt x="58995" y="7622"/>
                        </a:cubicBezTo>
                        <a:cubicBezTo>
                          <a:pt x="59022" y="7297"/>
                          <a:pt x="59076" y="6971"/>
                          <a:pt x="59158" y="6673"/>
                        </a:cubicBezTo>
                        <a:cubicBezTo>
                          <a:pt x="59185" y="6483"/>
                          <a:pt x="59239" y="6320"/>
                          <a:pt x="59320" y="6157"/>
                        </a:cubicBezTo>
                        <a:lnTo>
                          <a:pt x="59320" y="6157"/>
                        </a:lnTo>
                        <a:cubicBezTo>
                          <a:pt x="59185" y="6239"/>
                          <a:pt x="59049" y="6293"/>
                          <a:pt x="58913" y="6320"/>
                        </a:cubicBezTo>
                        <a:cubicBezTo>
                          <a:pt x="58859" y="6320"/>
                          <a:pt x="58778" y="6266"/>
                          <a:pt x="58778" y="6212"/>
                        </a:cubicBezTo>
                        <a:cubicBezTo>
                          <a:pt x="58778" y="5940"/>
                          <a:pt x="58805" y="5669"/>
                          <a:pt x="58886" y="5398"/>
                        </a:cubicBezTo>
                        <a:lnTo>
                          <a:pt x="58886" y="5398"/>
                        </a:lnTo>
                        <a:cubicBezTo>
                          <a:pt x="58594" y="5568"/>
                          <a:pt x="58258" y="5673"/>
                          <a:pt x="57918" y="5673"/>
                        </a:cubicBezTo>
                        <a:cubicBezTo>
                          <a:pt x="57879" y="5673"/>
                          <a:pt x="57840" y="5672"/>
                          <a:pt x="57801" y="5669"/>
                        </a:cubicBezTo>
                        <a:lnTo>
                          <a:pt x="57801" y="5669"/>
                        </a:lnTo>
                        <a:cubicBezTo>
                          <a:pt x="57941" y="6274"/>
                          <a:pt x="57462" y="6799"/>
                          <a:pt x="56895" y="6799"/>
                        </a:cubicBezTo>
                        <a:cubicBezTo>
                          <a:pt x="56801" y="6799"/>
                          <a:pt x="56704" y="6785"/>
                          <a:pt x="56608" y="6754"/>
                        </a:cubicBezTo>
                        <a:lnTo>
                          <a:pt x="56608" y="6754"/>
                        </a:lnTo>
                        <a:cubicBezTo>
                          <a:pt x="56635" y="6890"/>
                          <a:pt x="56635" y="7025"/>
                          <a:pt x="56608" y="7188"/>
                        </a:cubicBezTo>
                        <a:cubicBezTo>
                          <a:pt x="56558" y="7615"/>
                          <a:pt x="56204" y="7926"/>
                          <a:pt x="55786" y="7926"/>
                        </a:cubicBezTo>
                        <a:cubicBezTo>
                          <a:pt x="55753" y="7926"/>
                          <a:pt x="55719" y="7924"/>
                          <a:pt x="55686" y="7920"/>
                        </a:cubicBezTo>
                        <a:cubicBezTo>
                          <a:pt x="55496" y="7893"/>
                          <a:pt x="55333" y="7812"/>
                          <a:pt x="55198" y="7703"/>
                        </a:cubicBezTo>
                        <a:cubicBezTo>
                          <a:pt x="55116" y="7920"/>
                          <a:pt x="54953" y="8110"/>
                          <a:pt x="54764" y="8219"/>
                        </a:cubicBezTo>
                        <a:cubicBezTo>
                          <a:pt x="54641" y="8273"/>
                          <a:pt x="54519" y="8300"/>
                          <a:pt x="54397" y="8300"/>
                        </a:cubicBezTo>
                        <a:cubicBezTo>
                          <a:pt x="54275" y="8300"/>
                          <a:pt x="54153" y="8273"/>
                          <a:pt x="54031" y="8219"/>
                        </a:cubicBezTo>
                        <a:cubicBezTo>
                          <a:pt x="53706" y="8056"/>
                          <a:pt x="53489" y="7731"/>
                          <a:pt x="53489" y="7351"/>
                        </a:cubicBezTo>
                        <a:cubicBezTo>
                          <a:pt x="53357" y="7417"/>
                          <a:pt x="53216" y="7452"/>
                          <a:pt x="53077" y="7452"/>
                        </a:cubicBezTo>
                        <a:cubicBezTo>
                          <a:pt x="52986" y="7452"/>
                          <a:pt x="52896" y="7437"/>
                          <a:pt x="52811" y="7405"/>
                        </a:cubicBezTo>
                        <a:cubicBezTo>
                          <a:pt x="52485" y="7297"/>
                          <a:pt x="52241" y="7025"/>
                          <a:pt x="52160" y="6700"/>
                        </a:cubicBezTo>
                        <a:cubicBezTo>
                          <a:pt x="52051" y="6781"/>
                          <a:pt x="51916" y="6835"/>
                          <a:pt x="51780" y="6835"/>
                        </a:cubicBezTo>
                        <a:cubicBezTo>
                          <a:pt x="51644" y="6808"/>
                          <a:pt x="51536" y="6727"/>
                          <a:pt x="51454" y="6618"/>
                        </a:cubicBezTo>
                        <a:cubicBezTo>
                          <a:pt x="51342" y="6708"/>
                          <a:pt x="51192" y="6761"/>
                          <a:pt x="51052" y="6761"/>
                        </a:cubicBezTo>
                        <a:cubicBezTo>
                          <a:pt x="51023" y="6761"/>
                          <a:pt x="50994" y="6759"/>
                          <a:pt x="50966" y="6754"/>
                        </a:cubicBezTo>
                        <a:cubicBezTo>
                          <a:pt x="50776" y="6700"/>
                          <a:pt x="50614" y="6564"/>
                          <a:pt x="50532" y="6374"/>
                        </a:cubicBezTo>
                        <a:cubicBezTo>
                          <a:pt x="50451" y="6510"/>
                          <a:pt x="50288" y="6591"/>
                          <a:pt x="50125" y="6618"/>
                        </a:cubicBezTo>
                        <a:cubicBezTo>
                          <a:pt x="49908" y="6591"/>
                          <a:pt x="49718" y="6456"/>
                          <a:pt x="49637" y="6239"/>
                        </a:cubicBezTo>
                        <a:cubicBezTo>
                          <a:pt x="49502" y="6754"/>
                          <a:pt x="49447" y="7269"/>
                          <a:pt x="49474" y="7812"/>
                        </a:cubicBezTo>
                        <a:cubicBezTo>
                          <a:pt x="49502" y="8382"/>
                          <a:pt x="49474" y="8951"/>
                          <a:pt x="49420" y="9548"/>
                        </a:cubicBezTo>
                        <a:cubicBezTo>
                          <a:pt x="49420" y="9738"/>
                          <a:pt x="49339" y="10063"/>
                          <a:pt x="49068" y="10063"/>
                        </a:cubicBezTo>
                        <a:cubicBezTo>
                          <a:pt x="48932" y="10036"/>
                          <a:pt x="48851" y="9928"/>
                          <a:pt x="48796" y="9819"/>
                        </a:cubicBezTo>
                        <a:cubicBezTo>
                          <a:pt x="48742" y="9683"/>
                          <a:pt x="48688" y="9548"/>
                          <a:pt x="48634" y="9412"/>
                        </a:cubicBezTo>
                        <a:cubicBezTo>
                          <a:pt x="48227" y="8463"/>
                          <a:pt x="47983" y="7459"/>
                          <a:pt x="47901" y="6429"/>
                        </a:cubicBezTo>
                        <a:cubicBezTo>
                          <a:pt x="47793" y="6646"/>
                          <a:pt x="47576" y="6781"/>
                          <a:pt x="47332" y="6808"/>
                        </a:cubicBezTo>
                        <a:cubicBezTo>
                          <a:pt x="47115" y="6808"/>
                          <a:pt x="46925" y="6700"/>
                          <a:pt x="46816" y="6510"/>
                        </a:cubicBezTo>
                        <a:cubicBezTo>
                          <a:pt x="46676" y="6650"/>
                          <a:pt x="46491" y="6731"/>
                          <a:pt x="46317" y="6731"/>
                        </a:cubicBezTo>
                        <a:cubicBezTo>
                          <a:pt x="46255" y="6731"/>
                          <a:pt x="46195" y="6721"/>
                          <a:pt x="46138" y="6700"/>
                        </a:cubicBezTo>
                        <a:cubicBezTo>
                          <a:pt x="45840" y="6564"/>
                          <a:pt x="45677" y="6266"/>
                          <a:pt x="45731" y="5968"/>
                        </a:cubicBezTo>
                        <a:lnTo>
                          <a:pt x="45731" y="5968"/>
                        </a:lnTo>
                        <a:lnTo>
                          <a:pt x="45324" y="6076"/>
                        </a:lnTo>
                        <a:cubicBezTo>
                          <a:pt x="45352" y="6130"/>
                          <a:pt x="45379" y="6212"/>
                          <a:pt x="45379" y="6266"/>
                        </a:cubicBezTo>
                        <a:cubicBezTo>
                          <a:pt x="45433" y="6510"/>
                          <a:pt x="45433" y="6727"/>
                          <a:pt x="45379" y="6944"/>
                        </a:cubicBezTo>
                        <a:cubicBezTo>
                          <a:pt x="45297" y="7215"/>
                          <a:pt x="45135" y="7405"/>
                          <a:pt x="44918" y="7541"/>
                        </a:cubicBezTo>
                        <a:cubicBezTo>
                          <a:pt x="44842" y="7566"/>
                          <a:pt x="44764" y="7578"/>
                          <a:pt x="44686" y="7578"/>
                        </a:cubicBezTo>
                        <a:cubicBezTo>
                          <a:pt x="44513" y="7578"/>
                          <a:pt x="44343" y="7517"/>
                          <a:pt x="44212" y="7405"/>
                        </a:cubicBezTo>
                        <a:cubicBezTo>
                          <a:pt x="44104" y="7351"/>
                          <a:pt x="44022" y="7269"/>
                          <a:pt x="43968" y="7161"/>
                        </a:cubicBezTo>
                        <a:cubicBezTo>
                          <a:pt x="43968" y="7297"/>
                          <a:pt x="43941" y="7459"/>
                          <a:pt x="43914" y="7595"/>
                        </a:cubicBezTo>
                        <a:cubicBezTo>
                          <a:pt x="43836" y="7985"/>
                          <a:pt x="43484" y="8275"/>
                          <a:pt x="43074" y="8275"/>
                        </a:cubicBezTo>
                        <a:cubicBezTo>
                          <a:pt x="43055" y="8275"/>
                          <a:pt x="43037" y="8274"/>
                          <a:pt x="43019" y="8273"/>
                        </a:cubicBezTo>
                        <a:cubicBezTo>
                          <a:pt x="42748" y="8192"/>
                          <a:pt x="42531" y="7975"/>
                          <a:pt x="42476" y="7703"/>
                        </a:cubicBezTo>
                        <a:cubicBezTo>
                          <a:pt x="42422" y="7812"/>
                          <a:pt x="42368" y="7920"/>
                          <a:pt x="42287" y="8029"/>
                        </a:cubicBezTo>
                        <a:cubicBezTo>
                          <a:pt x="42151" y="8165"/>
                          <a:pt x="41961" y="8273"/>
                          <a:pt x="41744" y="8273"/>
                        </a:cubicBezTo>
                        <a:cubicBezTo>
                          <a:pt x="41581" y="8246"/>
                          <a:pt x="41391" y="8137"/>
                          <a:pt x="41310" y="8002"/>
                        </a:cubicBezTo>
                        <a:cubicBezTo>
                          <a:pt x="41120" y="7676"/>
                          <a:pt x="41066" y="7324"/>
                          <a:pt x="41147" y="6971"/>
                        </a:cubicBezTo>
                        <a:lnTo>
                          <a:pt x="41147" y="6971"/>
                        </a:lnTo>
                        <a:lnTo>
                          <a:pt x="41093" y="7025"/>
                        </a:lnTo>
                        <a:cubicBezTo>
                          <a:pt x="41039" y="7107"/>
                          <a:pt x="40957" y="7161"/>
                          <a:pt x="40903" y="7242"/>
                        </a:cubicBezTo>
                        <a:cubicBezTo>
                          <a:pt x="40847" y="7288"/>
                          <a:pt x="40776" y="7309"/>
                          <a:pt x="40707" y="7309"/>
                        </a:cubicBezTo>
                        <a:cubicBezTo>
                          <a:pt x="40610" y="7309"/>
                          <a:pt x="40517" y="7267"/>
                          <a:pt x="40469" y="7188"/>
                        </a:cubicBezTo>
                        <a:cubicBezTo>
                          <a:pt x="40361" y="7025"/>
                          <a:pt x="40279" y="6863"/>
                          <a:pt x="40252" y="6673"/>
                        </a:cubicBezTo>
                        <a:cubicBezTo>
                          <a:pt x="40198" y="6510"/>
                          <a:pt x="40171" y="6347"/>
                          <a:pt x="40171" y="6184"/>
                        </a:cubicBezTo>
                        <a:cubicBezTo>
                          <a:pt x="39927" y="6184"/>
                          <a:pt x="39710" y="6076"/>
                          <a:pt x="39574" y="5886"/>
                        </a:cubicBezTo>
                        <a:lnTo>
                          <a:pt x="39520" y="6754"/>
                        </a:lnTo>
                        <a:cubicBezTo>
                          <a:pt x="39466" y="7514"/>
                          <a:pt x="39411" y="8300"/>
                          <a:pt x="39357" y="9087"/>
                        </a:cubicBezTo>
                        <a:cubicBezTo>
                          <a:pt x="39330" y="9466"/>
                          <a:pt x="39330" y="9846"/>
                          <a:pt x="39276" y="10172"/>
                        </a:cubicBezTo>
                        <a:cubicBezTo>
                          <a:pt x="39249" y="10470"/>
                          <a:pt x="39113" y="10714"/>
                          <a:pt x="38896" y="10904"/>
                        </a:cubicBezTo>
                        <a:cubicBezTo>
                          <a:pt x="38882" y="10911"/>
                          <a:pt x="38867" y="10915"/>
                          <a:pt x="38853" y="10915"/>
                        </a:cubicBezTo>
                        <a:cubicBezTo>
                          <a:pt x="38815" y="10915"/>
                          <a:pt x="38780" y="10890"/>
                          <a:pt x="38760" y="10850"/>
                        </a:cubicBezTo>
                        <a:cubicBezTo>
                          <a:pt x="38543" y="10334"/>
                          <a:pt x="38408" y="9792"/>
                          <a:pt x="38326" y="9249"/>
                        </a:cubicBezTo>
                        <a:lnTo>
                          <a:pt x="38055" y="7676"/>
                        </a:lnTo>
                        <a:cubicBezTo>
                          <a:pt x="38001" y="7432"/>
                          <a:pt x="37974" y="7161"/>
                          <a:pt x="37920" y="6890"/>
                        </a:cubicBezTo>
                        <a:cubicBezTo>
                          <a:pt x="37896" y="6796"/>
                          <a:pt x="37853" y="6542"/>
                          <a:pt x="37720" y="6542"/>
                        </a:cubicBezTo>
                        <a:cubicBezTo>
                          <a:pt x="37699" y="6542"/>
                          <a:pt x="37675" y="6549"/>
                          <a:pt x="37648" y="6564"/>
                        </a:cubicBezTo>
                        <a:cubicBezTo>
                          <a:pt x="37486" y="6673"/>
                          <a:pt x="37431" y="6835"/>
                          <a:pt x="37377" y="6998"/>
                        </a:cubicBezTo>
                        <a:cubicBezTo>
                          <a:pt x="37323" y="7161"/>
                          <a:pt x="37187" y="7324"/>
                          <a:pt x="37025" y="7378"/>
                        </a:cubicBezTo>
                        <a:lnTo>
                          <a:pt x="36997" y="7378"/>
                        </a:lnTo>
                        <a:cubicBezTo>
                          <a:pt x="36974" y="7383"/>
                          <a:pt x="36952" y="7386"/>
                          <a:pt x="36930" y="7386"/>
                        </a:cubicBezTo>
                        <a:cubicBezTo>
                          <a:pt x="36733" y="7386"/>
                          <a:pt x="36637" y="7170"/>
                          <a:pt x="36563" y="6998"/>
                        </a:cubicBezTo>
                        <a:cubicBezTo>
                          <a:pt x="36482" y="6835"/>
                          <a:pt x="36428" y="6646"/>
                          <a:pt x="36401" y="6456"/>
                        </a:cubicBezTo>
                        <a:cubicBezTo>
                          <a:pt x="36292" y="6510"/>
                          <a:pt x="36211" y="6618"/>
                          <a:pt x="36157" y="6754"/>
                        </a:cubicBezTo>
                        <a:cubicBezTo>
                          <a:pt x="36102" y="6863"/>
                          <a:pt x="36048" y="6998"/>
                          <a:pt x="35967" y="7107"/>
                        </a:cubicBezTo>
                        <a:cubicBezTo>
                          <a:pt x="35940" y="7134"/>
                          <a:pt x="35940" y="7161"/>
                          <a:pt x="35912" y="7188"/>
                        </a:cubicBezTo>
                        <a:cubicBezTo>
                          <a:pt x="35835" y="7280"/>
                          <a:pt x="35723" y="7329"/>
                          <a:pt x="35616" y="7329"/>
                        </a:cubicBezTo>
                        <a:cubicBezTo>
                          <a:pt x="35535" y="7329"/>
                          <a:pt x="35456" y="7301"/>
                          <a:pt x="35397" y="7242"/>
                        </a:cubicBezTo>
                        <a:cubicBezTo>
                          <a:pt x="35234" y="7107"/>
                          <a:pt x="35207" y="6890"/>
                          <a:pt x="35099" y="6727"/>
                        </a:cubicBezTo>
                        <a:cubicBezTo>
                          <a:pt x="35044" y="6646"/>
                          <a:pt x="34990" y="6591"/>
                          <a:pt x="34909" y="6591"/>
                        </a:cubicBezTo>
                        <a:cubicBezTo>
                          <a:pt x="34855" y="6591"/>
                          <a:pt x="34773" y="6618"/>
                          <a:pt x="34773" y="6700"/>
                        </a:cubicBezTo>
                        <a:cubicBezTo>
                          <a:pt x="34773" y="6719"/>
                          <a:pt x="34746" y="6738"/>
                          <a:pt x="34711" y="6738"/>
                        </a:cubicBezTo>
                        <a:cubicBezTo>
                          <a:pt x="34697" y="6738"/>
                          <a:pt x="34681" y="6735"/>
                          <a:pt x="34665" y="6727"/>
                        </a:cubicBezTo>
                        <a:lnTo>
                          <a:pt x="34665" y="6917"/>
                        </a:lnTo>
                        <a:lnTo>
                          <a:pt x="34610" y="7893"/>
                        </a:lnTo>
                        <a:lnTo>
                          <a:pt x="34583" y="8788"/>
                        </a:lnTo>
                        <a:cubicBezTo>
                          <a:pt x="34556" y="9060"/>
                          <a:pt x="34556" y="9358"/>
                          <a:pt x="34529" y="9629"/>
                        </a:cubicBezTo>
                        <a:cubicBezTo>
                          <a:pt x="34502" y="9765"/>
                          <a:pt x="34475" y="9928"/>
                          <a:pt x="34448" y="10063"/>
                        </a:cubicBezTo>
                        <a:cubicBezTo>
                          <a:pt x="34448" y="10172"/>
                          <a:pt x="34394" y="10280"/>
                          <a:pt x="34339" y="10389"/>
                        </a:cubicBezTo>
                        <a:cubicBezTo>
                          <a:pt x="34285" y="10461"/>
                          <a:pt x="34219" y="10497"/>
                          <a:pt x="34148" y="10497"/>
                        </a:cubicBezTo>
                        <a:cubicBezTo>
                          <a:pt x="34113" y="10497"/>
                          <a:pt x="34077" y="10488"/>
                          <a:pt x="34041" y="10470"/>
                        </a:cubicBezTo>
                        <a:cubicBezTo>
                          <a:pt x="33960" y="10416"/>
                          <a:pt x="33905" y="10334"/>
                          <a:pt x="33851" y="10253"/>
                        </a:cubicBezTo>
                        <a:cubicBezTo>
                          <a:pt x="33743" y="9982"/>
                          <a:pt x="33661" y="9711"/>
                          <a:pt x="33607" y="9466"/>
                        </a:cubicBezTo>
                        <a:cubicBezTo>
                          <a:pt x="33526" y="9195"/>
                          <a:pt x="33471" y="8924"/>
                          <a:pt x="33444" y="8653"/>
                        </a:cubicBezTo>
                        <a:cubicBezTo>
                          <a:pt x="33390" y="8382"/>
                          <a:pt x="33390" y="8110"/>
                          <a:pt x="33363" y="7839"/>
                        </a:cubicBezTo>
                        <a:cubicBezTo>
                          <a:pt x="33336" y="7622"/>
                          <a:pt x="33309" y="7432"/>
                          <a:pt x="33227" y="7215"/>
                        </a:cubicBezTo>
                        <a:cubicBezTo>
                          <a:pt x="33146" y="7405"/>
                          <a:pt x="33064" y="7595"/>
                          <a:pt x="33037" y="7785"/>
                        </a:cubicBezTo>
                        <a:cubicBezTo>
                          <a:pt x="32991" y="7925"/>
                          <a:pt x="32863" y="8246"/>
                          <a:pt x="32673" y="8246"/>
                        </a:cubicBezTo>
                        <a:cubicBezTo>
                          <a:pt x="32642" y="8246"/>
                          <a:pt x="32610" y="8238"/>
                          <a:pt x="32576" y="8219"/>
                        </a:cubicBezTo>
                        <a:cubicBezTo>
                          <a:pt x="32468" y="8137"/>
                          <a:pt x="32413" y="8002"/>
                          <a:pt x="32386" y="7893"/>
                        </a:cubicBezTo>
                        <a:cubicBezTo>
                          <a:pt x="32332" y="7731"/>
                          <a:pt x="32278" y="7595"/>
                          <a:pt x="32251" y="7432"/>
                        </a:cubicBezTo>
                        <a:cubicBezTo>
                          <a:pt x="32196" y="7161"/>
                          <a:pt x="32142" y="6890"/>
                          <a:pt x="32115" y="6618"/>
                        </a:cubicBezTo>
                        <a:lnTo>
                          <a:pt x="32115" y="6564"/>
                        </a:lnTo>
                        <a:cubicBezTo>
                          <a:pt x="32115" y="6429"/>
                          <a:pt x="32061" y="6293"/>
                          <a:pt x="32007" y="6184"/>
                        </a:cubicBezTo>
                        <a:lnTo>
                          <a:pt x="31979" y="6184"/>
                        </a:lnTo>
                        <a:lnTo>
                          <a:pt x="31925" y="6157"/>
                        </a:lnTo>
                        <a:cubicBezTo>
                          <a:pt x="31871" y="6401"/>
                          <a:pt x="31790" y="6646"/>
                          <a:pt x="31735" y="6890"/>
                        </a:cubicBezTo>
                        <a:cubicBezTo>
                          <a:pt x="31681" y="7161"/>
                          <a:pt x="31627" y="7432"/>
                          <a:pt x="31545" y="7676"/>
                        </a:cubicBezTo>
                        <a:cubicBezTo>
                          <a:pt x="31518" y="7866"/>
                          <a:pt x="31383" y="8002"/>
                          <a:pt x="31220" y="8056"/>
                        </a:cubicBezTo>
                        <a:cubicBezTo>
                          <a:pt x="31201" y="8058"/>
                          <a:pt x="31183" y="8059"/>
                          <a:pt x="31165" y="8059"/>
                        </a:cubicBezTo>
                        <a:cubicBezTo>
                          <a:pt x="30971" y="8059"/>
                          <a:pt x="30808" y="7931"/>
                          <a:pt x="30759" y="7758"/>
                        </a:cubicBezTo>
                        <a:cubicBezTo>
                          <a:pt x="30705" y="7649"/>
                          <a:pt x="30678" y="7541"/>
                          <a:pt x="30678" y="7405"/>
                        </a:cubicBezTo>
                        <a:cubicBezTo>
                          <a:pt x="30650" y="7297"/>
                          <a:pt x="30623" y="7161"/>
                          <a:pt x="30623" y="7052"/>
                        </a:cubicBezTo>
                        <a:cubicBezTo>
                          <a:pt x="30623" y="7003"/>
                          <a:pt x="30601" y="6635"/>
                          <a:pt x="30493" y="6635"/>
                        </a:cubicBezTo>
                        <a:cubicBezTo>
                          <a:pt x="30483" y="6635"/>
                          <a:pt x="30472" y="6639"/>
                          <a:pt x="30461" y="6646"/>
                        </a:cubicBezTo>
                        <a:cubicBezTo>
                          <a:pt x="30406" y="6673"/>
                          <a:pt x="30406" y="6781"/>
                          <a:pt x="30352" y="6890"/>
                        </a:cubicBezTo>
                        <a:cubicBezTo>
                          <a:pt x="30325" y="6998"/>
                          <a:pt x="30298" y="7107"/>
                          <a:pt x="30244" y="7215"/>
                        </a:cubicBezTo>
                        <a:cubicBezTo>
                          <a:pt x="30216" y="7297"/>
                          <a:pt x="30162" y="7378"/>
                          <a:pt x="30081" y="7405"/>
                        </a:cubicBezTo>
                        <a:cubicBezTo>
                          <a:pt x="30036" y="7416"/>
                          <a:pt x="29996" y="7423"/>
                          <a:pt x="29958" y="7423"/>
                        </a:cubicBezTo>
                        <a:cubicBezTo>
                          <a:pt x="29905" y="7423"/>
                          <a:pt x="29857" y="7410"/>
                          <a:pt x="29810" y="7378"/>
                        </a:cubicBezTo>
                        <a:cubicBezTo>
                          <a:pt x="29647" y="7188"/>
                          <a:pt x="29565" y="6998"/>
                          <a:pt x="29538" y="6781"/>
                        </a:cubicBezTo>
                        <a:cubicBezTo>
                          <a:pt x="29511" y="6673"/>
                          <a:pt x="29484" y="6564"/>
                          <a:pt x="29484" y="6429"/>
                        </a:cubicBezTo>
                        <a:lnTo>
                          <a:pt x="29457" y="6537"/>
                        </a:lnTo>
                        <a:cubicBezTo>
                          <a:pt x="29430" y="6673"/>
                          <a:pt x="29403" y="6808"/>
                          <a:pt x="29403" y="6944"/>
                        </a:cubicBezTo>
                        <a:cubicBezTo>
                          <a:pt x="29348" y="7242"/>
                          <a:pt x="29294" y="7541"/>
                          <a:pt x="29267" y="7785"/>
                        </a:cubicBezTo>
                        <a:cubicBezTo>
                          <a:pt x="29213" y="8029"/>
                          <a:pt x="29186" y="8273"/>
                          <a:pt x="29131" y="8517"/>
                        </a:cubicBezTo>
                        <a:cubicBezTo>
                          <a:pt x="29104" y="8707"/>
                          <a:pt x="29050" y="8924"/>
                          <a:pt x="28996" y="9141"/>
                        </a:cubicBezTo>
                        <a:cubicBezTo>
                          <a:pt x="28969" y="9195"/>
                          <a:pt x="28942" y="9277"/>
                          <a:pt x="28914" y="9331"/>
                        </a:cubicBezTo>
                        <a:cubicBezTo>
                          <a:pt x="28860" y="9466"/>
                          <a:pt x="28779" y="9575"/>
                          <a:pt x="28643" y="9629"/>
                        </a:cubicBezTo>
                        <a:cubicBezTo>
                          <a:pt x="28626" y="9632"/>
                          <a:pt x="28609" y="9633"/>
                          <a:pt x="28592" y="9633"/>
                        </a:cubicBezTo>
                        <a:cubicBezTo>
                          <a:pt x="28443" y="9633"/>
                          <a:pt x="28288" y="9531"/>
                          <a:pt x="28264" y="9385"/>
                        </a:cubicBezTo>
                        <a:lnTo>
                          <a:pt x="28264" y="9358"/>
                        </a:lnTo>
                        <a:cubicBezTo>
                          <a:pt x="28182" y="9141"/>
                          <a:pt x="28101" y="8924"/>
                          <a:pt x="28074" y="8707"/>
                        </a:cubicBezTo>
                        <a:cubicBezTo>
                          <a:pt x="28019" y="8463"/>
                          <a:pt x="27965" y="8219"/>
                          <a:pt x="27938" y="8002"/>
                        </a:cubicBezTo>
                        <a:cubicBezTo>
                          <a:pt x="27911" y="7785"/>
                          <a:pt x="27911" y="7541"/>
                          <a:pt x="27911" y="7324"/>
                        </a:cubicBezTo>
                        <a:cubicBezTo>
                          <a:pt x="27911" y="7161"/>
                          <a:pt x="27884" y="6998"/>
                          <a:pt x="27830" y="6863"/>
                        </a:cubicBezTo>
                        <a:cubicBezTo>
                          <a:pt x="27721" y="7025"/>
                          <a:pt x="27667" y="7188"/>
                          <a:pt x="27640" y="7351"/>
                        </a:cubicBezTo>
                        <a:cubicBezTo>
                          <a:pt x="27590" y="7500"/>
                          <a:pt x="27494" y="7764"/>
                          <a:pt x="27269" y="7764"/>
                        </a:cubicBezTo>
                        <a:cubicBezTo>
                          <a:pt x="27249" y="7764"/>
                          <a:pt x="27228" y="7762"/>
                          <a:pt x="27206" y="7758"/>
                        </a:cubicBezTo>
                        <a:cubicBezTo>
                          <a:pt x="26962" y="7676"/>
                          <a:pt x="26934" y="7297"/>
                          <a:pt x="26934" y="7080"/>
                        </a:cubicBezTo>
                        <a:cubicBezTo>
                          <a:pt x="26907" y="6781"/>
                          <a:pt x="26907" y="6483"/>
                          <a:pt x="26934" y="6157"/>
                        </a:cubicBezTo>
                        <a:cubicBezTo>
                          <a:pt x="26934" y="5913"/>
                          <a:pt x="26934" y="5669"/>
                          <a:pt x="26907" y="5425"/>
                        </a:cubicBezTo>
                        <a:cubicBezTo>
                          <a:pt x="26891" y="5433"/>
                          <a:pt x="26878" y="5436"/>
                          <a:pt x="26866" y="5436"/>
                        </a:cubicBezTo>
                        <a:cubicBezTo>
                          <a:pt x="26837" y="5436"/>
                          <a:pt x="26818" y="5417"/>
                          <a:pt x="26799" y="5398"/>
                        </a:cubicBezTo>
                        <a:cubicBezTo>
                          <a:pt x="26680" y="5279"/>
                          <a:pt x="26536" y="5238"/>
                          <a:pt x="26384" y="5238"/>
                        </a:cubicBezTo>
                        <a:cubicBezTo>
                          <a:pt x="26155" y="5238"/>
                          <a:pt x="25910" y="5333"/>
                          <a:pt x="25714" y="5398"/>
                        </a:cubicBezTo>
                        <a:cubicBezTo>
                          <a:pt x="25524" y="5479"/>
                          <a:pt x="25334" y="5561"/>
                          <a:pt x="25144" y="5588"/>
                        </a:cubicBezTo>
                        <a:cubicBezTo>
                          <a:pt x="25090" y="5615"/>
                          <a:pt x="25063" y="5615"/>
                          <a:pt x="25009" y="5615"/>
                        </a:cubicBezTo>
                        <a:cubicBezTo>
                          <a:pt x="25009" y="5723"/>
                          <a:pt x="25009" y="5859"/>
                          <a:pt x="25009" y="5995"/>
                        </a:cubicBezTo>
                        <a:cubicBezTo>
                          <a:pt x="25009" y="6103"/>
                          <a:pt x="24982" y="6212"/>
                          <a:pt x="24954" y="6347"/>
                        </a:cubicBezTo>
                        <a:cubicBezTo>
                          <a:pt x="24941" y="6361"/>
                          <a:pt x="24927" y="6368"/>
                          <a:pt x="24914" y="6368"/>
                        </a:cubicBezTo>
                        <a:cubicBezTo>
                          <a:pt x="24900" y="6368"/>
                          <a:pt x="24887" y="6361"/>
                          <a:pt x="24873" y="6347"/>
                        </a:cubicBezTo>
                        <a:cubicBezTo>
                          <a:pt x="24873" y="6212"/>
                          <a:pt x="24873" y="6103"/>
                          <a:pt x="24873" y="5995"/>
                        </a:cubicBezTo>
                        <a:lnTo>
                          <a:pt x="24873" y="5642"/>
                        </a:lnTo>
                        <a:lnTo>
                          <a:pt x="24737" y="5642"/>
                        </a:lnTo>
                        <a:cubicBezTo>
                          <a:pt x="24737" y="5859"/>
                          <a:pt x="24710" y="6103"/>
                          <a:pt x="24683" y="6320"/>
                        </a:cubicBezTo>
                        <a:cubicBezTo>
                          <a:pt x="24683" y="6456"/>
                          <a:pt x="24683" y="6564"/>
                          <a:pt x="24683" y="6700"/>
                        </a:cubicBezTo>
                        <a:cubicBezTo>
                          <a:pt x="24656" y="6808"/>
                          <a:pt x="24656" y="6944"/>
                          <a:pt x="24629" y="7052"/>
                        </a:cubicBezTo>
                        <a:cubicBezTo>
                          <a:pt x="24615" y="7066"/>
                          <a:pt x="24595" y="7073"/>
                          <a:pt x="24578" y="7073"/>
                        </a:cubicBezTo>
                        <a:cubicBezTo>
                          <a:pt x="24561" y="7073"/>
                          <a:pt x="24548" y="7066"/>
                          <a:pt x="24548" y="7052"/>
                        </a:cubicBezTo>
                        <a:cubicBezTo>
                          <a:pt x="24493" y="6808"/>
                          <a:pt x="24493" y="6537"/>
                          <a:pt x="24548" y="6293"/>
                        </a:cubicBezTo>
                        <a:cubicBezTo>
                          <a:pt x="24548" y="6076"/>
                          <a:pt x="24575" y="5859"/>
                          <a:pt x="24629" y="5615"/>
                        </a:cubicBezTo>
                        <a:lnTo>
                          <a:pt x="24602" y="5615"/>
                        </a:lnTo>
                        <a:lnTo>
                          <a:pt x="24493" y="5642"/>
                        </a:lnTo>
                        <a:cubicBezTo>
                          <a:pt x="24493" y="5940"/>
                          <a:pt x="24493" y="6212"/>
                          <a:pt x="24466" y="6483"/>
                        </a:cubicBezTo>
                        <a:cubicBezTo>
                          <a:pt x="24439" y="6971"/>
                          <a:pt x="24412" y="7486"/>
                          <a:pt x="24358" y="8002"/>
                        </a:cubicBezTo>
                        <a:lnTo>
                          <a:pt x="24331" y="8734"/>
                        </a:lnTo>
                        <a:cubicBezTo>
                          <a:pt x="24303" y="8978"/>
                          <a:pt x="24276" y="9222"/>
                          <a:pt x="24222" y="9466"/>
                        </a:cubicBezTo>
                        <a:cubicBezTo>
                          <a:pt x="24211" y="9489"/>
                          <a:pt x="24194" y="9498"/>
                          <a:pt x="24179" y="9498"/>
                        </a:cubicBezTo>
                        <a:cubicBezTo>
                          <a:pt x="24159" y="9498"/>
                          <a:pt x="24141" y="9482"/>
                          <a:pt x="24141" y="9466"/>
                        </a:cubicBezTo>
                        <a:cubicBezTo>
                          <a:pt x="24114" y="9141"/>
                          <a:pt x="24114" y="8816"/>
                          <a:pt x="24141" y="8517"/>
                        </a:cubicBezTo>
                        <a:lnTo>
                          <a:pt x="24195" y="7568"/>
                        </a:lnTo>
                        <a:cubicBezTo>
                          <a:pt x="24249" y="6944"/>
                          <a:pt x="24276" y="6320"/>
                          <a:pt x="24358" y="5696"/>
                        </a:cubicBezTo>
                        <a:lnTo>
                          <a:pt x="24358" y="5696"/>
                        </a:lnTo>
                        <a:cubicBezTo>
                          <a:pt x="24303" y="5751"/>
                          <a:pt x="24249" y="5805"/>
                          <a:pt x="24195" y="5859"/>
                        </a:cubicBezTo>
                        <a:cubicBezTo>
                          <a:pt x="24114" y="6022"/>
                          <a:pt x="23951" y="6103"/>
                          <a:pt x="23761" y="6130"/>
                        </a:cubicBezTo>
                        <a:cubicBezTo>
                          <a:pt x="23522" y="6130"/>
                          <a:pt x="23266" y="5957"/>
                          <a:pt x="23021" y="5957"/>
                        </a:cubicBezTo>
                        <a:cubicBezTo>
                          <a:pt x="22959" y="5957"/>
                          <a:pt x="22898" y="5968"/>
                          <a:pt x="22839" y="5995"/>
                        </a:cubicBezTo>
                        <a:cubicBezTo>
                          <a:pt x="22567" y="6157"/>
                          <a:pt x="22378" y="6429"/>
                          <a:pt x="22269" y="6727"/>
                        </a:cubicBezTo>
                        <a:cubicBezTo>
                          <a:pt x="22256" y="6754"/>
                          <a:pt x="22222" y="6768"/>
                          <a:pt x="22184" y="6768"/>
                        </a:cubicBezTo>
                        <a:cubicBezTo>
                          <a:pt x="22147" y="6768"/>
                          <a:pt x="22106" y="6754"/>
                          <a:pt x="22079" y="6727"/>
                        </a:cubicBezTo>
                        <a:lnTo>
                          <a:pt x="21808" y="6212"/>
                        </a:lnTo>
                        <a:cubicBezTo>
                          <a:pt x="21537" y="6700"/>
                          <a:pt x="21645" y="7297"/>
                          <a:pt x="21727" y="7812"/>
                        </a:cubicBezTo>
                        <a:cubicBezTo>
                          <a:pt x="21808" y="8137"/>
                          <a:pt x="21835" y="8436"/>
                          <a:pt x="21835" y="8761"/>
                        </a:cubicBezTo>
                        <a:cubicBezTo>
                          <a:pt x="21808" y="9060"/>
                          <a:pt x="21727" y="9358"/>
                          <a:pt x="21564" y="9629"/>
                        </a:cubicBezTo>
                        <a:cubicBezTo>
                          <a:pt x="21510" y="9765"/>
                          <a:pt x="21401" y="9873"/>
                          <a:pt x="21320" y="10009"/>
                        </a:cubicBezTo>
                        <a:cubicBezTo>
                          <a:pt x="21238" y="10117"/>
                          <a:pt x="21130" y="10226"/>
                          <a:pt x="20994" y="10226"/>
                        </a:cubicBezTo>
                        <a:cubicBezTo>
                          <a:pt x="20696" y="10199"/>
                          <a:pt x="20642" y="9765"/>
                          <a:pt x="20587" y="9575"/>
                        </a:cubicBezTo>
                        <a:cubicBezTo>
                          <a:pt x="20208" y="8327"/>
                          <a:pt x="19991" y="7052"/>
                          <a:pt x="19936" y="5778"/>
                        </a:cubicBezTo>
                        <a:cubicBezTo>
                          <a:pt x="19611" y="5778"/>
                          <a:pt x="19340" y="6049"/>
                          <a:pt x="19041" y="6157"/>
                        </a:cubicBezTo>
                        <a:cubicBezTo>
                          <a:pt x="18879" y="6239"/>
                          <a:pt x="18662" y="6266"/>
                          <a:pt x="18472" y="6266"/>
                        </a:cubicBezTo>
                        <a:lnTo>
                          <a:pt x="18472" y="6591"/>
                        </a:lnTo>
                        <a:cubicBezTo>
                          <a:pt x="18472" y="6754"/>
                          <a:pt x="18445" y="6917"/>
                          <a:pt x="18418" y="7080"/>
                        </a:cubicBezTo>
                        <a:cubicBezTo>
                          <a:pt x="18418" y="7103"/>
                          <a:pt x="18403" y="7111"/>
                          <a:pt x="18386" y="7111"/>
                        </a:cubicBezTo>
                        <a:cubicBezTo>
                          <a:pt x="18363" y="7111"/>
                          <a:pt x="18336" y="7095"/>
                          <a:pt x="18336" y="7080"/>
                        </a:cubicBezTo>
                        <a:cubicBezTo>
                          <a:pt x="18336" y="6917"/>
                          <a:pt x="18336" y="6754"/>
                          <a:pt x="18336" y="6591"/>
                        </a:cubicBezTo>
                        <a:cubicBezTo>
                          <a:pt x="18363" y="6483"/>
                          <a:pt x="18363" y="6374"/>
                          <a:pt x="18363" y="6239"/>
                        </a:cubicBezTo>
                        <a:lnTo>
                          <a:pt x="18282" y="6212"/>
                        </a:lnTo>
                        <a:cubicBezTo>
                          <a:pt x="18201" y="6157"/>
                          <a:pt x="18146" y="6103"/>
                          <a:pt x="18092" y="6022"/>
                        </a:cubicBezTo>
                        <a:lnTo>
                          <a:pt x="18092" y="6157"/>
                        </a:lnTo>
                        <a:lnTo>
                          <a:pt x="18092" y="6700"/>
                        </a:lnTo>
                        <a:lnTo>
                          <a:pt x="18092" y="7242"/>
                        </a:lnTo>
                        <a:cubicBezTo>
                          <a:pt x="18065" y="7324"/>
                          <a:pt x="18065" y="7432"/>
                          <a:pt x="18065" y="7514"/>
                        </a:cubicBezTo>
                        <a:cubicBezTo>
                          <a:pt x="18065" y="7595"/>
                          <a:pt x="18065" y="7676"/>
                          <a:pt x="18038" y="7785"/>
                        </a:cubicBezTo>
                        <a:cubicBezTo>
                          <a:pt x="18024" y="7812"/>
                          <a:pt x="17997" y="7825"/>
                          <a:pt x="17973" y="7825"/>
                        </a:cubicBezTo>
                        <a:cubicBezTo>
                          <a:pt x="17950" y="7825"/>
                          <a:pt x="17929" y="7812"/>
                          <a:pt x="17929" y="7785"/>
                        </a:cubicBezTo>
                        <a:cubicBezTo>
                          <a:pt x="17902" y="7676"/>
                          <a:pt x="17902" y="7595"/>
                          <a:pt x="17929" y="7514"/>
                        </a:cubicBezTo>
                        <a:lnTo>
                          <a:pt x="17929" y="7215"/>
                        </a:lnTo>
                        <a:cubicBezTo>
                          <a:pt x="17929" y="7052"/>
                          <a:pt x="17929" y="6863"/>
                          <a:pt x="17929" y="6700"/>
                        </a:cubicBezTo>
                        <a:lnTo>
                          <a:pt x="17929" y="6157"/>
                        </a:lnTo>
                        <a:lnTo>
                          <a:pt x="17929" y="5859"/>
                        </a:lnTo>
                        <a:cubicBezTo>
                          <a:pt x="17929" y="5805"/>
                          <a:pt x="17929" y="5751"/>
                          <a:pt x="17929" y="5696"/>
                        </a:cubicBezTo>
                        <a:cubicBezTo>
                          <a:pt x="17929" y="5669"/>
                          <a:pt x="17902" y="5642"/>
                          <a:pt x="17902" y="5615"/>
                        </a:cubicBezTo>
                        <a:cubicBezTo>
                          <a:pt x="17875" y="5506"/>
                          <a:pt x="17821" y="5425"/>
                          <a:pt x="17739" y="5398"/>
                        </a:cubicBezTo>
                        <a:cubicBezTo>
                          <a:pt x="17726" y="5384"/>
                          <a:pt x="17712" y="5378"/>
                          <a:pt x="17699" y="5378"/>
                        </a:cubicBezTo>
                        <a:cubicBezTo>
                          <a:pt x="17685" y="5378"/>
                          <a:pt x="17672" y="5384"/>
                          <a:pt x="17658" y="5398"/>
                        </a:cubicBezTo>
                        <a:cubicBezTo>
                          <a:pt x="17685" y="5669"/>
                          <a:pt x="17685" y="5913"/>
                          <a:pt x="17685" y="6212"/>
                        </a:cubicBezTo>
                        <a:lnTo>
                          <a:pt x="17685" y="7080"/>
                        </a:lnTo>
                        <a:lnTo>
                          <a:pt x="17685" y="7975"/>
                        </a:lnTo>
                        <a:cubicBezTo>
                          <a:pt x="17685" y="8246"/>
                          <a:pt x="17658" y="8544"/>
                          <a:pt x="17631" y="8843"/>
                        </a:cubicBezTo>
                        <a:cubicBezTo>
                          <a:pt x="17617" y="8856"/>
                          <a:pt x="17604" y="8863"/>
                          <a:pt x="17590" y="8863"/>
                        </a:cubicBezTo>
                        <a:cubicBezTo>
                          <a:pt x="17577" y="8863"/>
                          <a:pt x="17563" y="8856"/>
                          <a:pt x="17550" y="8843"/>
                        </a:cubicBezTo>
                        <a:cubicBezTo>
                          <a:pt x="17522" y="8544"/>
                          <a:pt x="17495" y="8246"/>
                          <a:pt x="17522" y="7975"/>
                        </a:cubicBezTo>
                        <a:lnTo>
                          <a:pt x="17522" y="7080"/>
                        </a:lnTo>
                        <a:lnTo>
                          <a:pt x="17522" y="6212"/>
                        </a:lnTo>
                        <a:cubicBezTo>
                          <a:pt x="17522" y="5940"/>
                          <a:pt x="17522" y="5696"/>
                          <a:pt x="17522" y="5425"/>
                        </a:cubicBezTo>
                        <a:lnTo>
                          <a:pt x="17495" y="5452"/>
                        </a:lnTo>
                        <a:cubicBezTo>
                          <a:pt x="17305" y="5615"/>
                          <a:pt x="17116" y="5751"/>
                          <a:pt x="16871" y="5805"/>
                        </a:cubicBezTo>
                        <a:cubicBezTo>
                          <a:pt x="16817" y="5805"/>
                          <a:pt x="16790" y="5723"/>
                          <a:pt x="16790" y="5669"/>
                        </a:cubicBezTo>
                        <a:cubicBezTo>
                          <a:pt x="16844" y="5398"/>
                          <a:pt x="16763" y="5127"/>
                          <a:pt x="16573" y="4964"/>
                        </a:cubicBezTo>
                        <a:cubicBezTo>
                          <a:pt x="16546" y="5886"/>
                          <a:pt x="16492" y="6835"/>
                          <a:pt x="16465" y="7758"/>
                        </a:cubicBezTo>
                        <a:cubicBezTo>
                          <a:pt x="16465" y="7825"/>
                          <a:pt x="16410" y="7873"/>
                          <a:pt x="16345" y="7873"/>
                        </a:cubicBezTo>
                        <a:cubicBezTo>
                          <a:pt x="16331" y="7873"/>
                          <a:pt x="16316" y="7871"/>
                          <a:pt x="16302" y="7866"/>
                        </a:cubicBezTo>
                        <a:cubicBezTo>
                          <a:pt x="16004" y="7703"/>
                          <a:pt x="15787" y="7405"/>
                          <a:pt x="15705" y="7080"/>
                        </a:cubicBezTo>
                        <a:cubicBezTo>
                          <a:pt x="15570" y="6727"/>
                          <a:pt x="15488" y="6347"/>
                          <a:pt x="15407" y="5995"/>
                        </a:cubicBezTo>
                        <a:lnTo>
                          <a:pt x="15244" y="5371"/>
                        </a:lnTo>
                        <a:cubicBezTo>
                          <a:pt x="15244" y="5208"/>
                          <a:pt x="15190" y="5072"/>
                          <a:pt x="15108" y="4937"/>
                        </a:cubicBezTo>
                        <a:cubicBezTo>
                          <a:pt x="15061" y="4889"/>
                          <a:pt x="15013" y="4869"/>
                          <a:pt x="14966" y="4869"/>
                        </a:cubicBezTo>
                        <a:cubicBezTo>
                          <a:pt x="14853" y="4869"/>
                          <a:pt x="14743" y="4984"/>
                          <a:pt x="14647" y="5100"/>
                        </a:cubicBezTo>
                        <a:cubicBezTo>
                          <a:pt x="14512" y="5262"/>
                          <a:pt x="14322" y="5452"/>
                          <a:pt x="14078" y="5452"/>
                        </a:cubicBezTo>
                        <a:cubicBezTo>
                          <a:pt x="14051" y="5452"/>
                          <a:pt x="13996" y="5398"/>
                          <a:pt x="13996" y="5371"/>
                        </a:cubicBezTo>
                        <a:cubicBezTo>
                          <a:pt x="13888" y="4937"/>
                          <a:pt x="13752" y="4476"/>
                          <a:pt x="13644" y="4042"/>
                        </a:cubicBezTo>
                        <a:cubicBezTo>
                          <a:pt x="13454" y="4150"/>
                          <a:pt x="13372" y="4503"/>
                          <a:pt x="13345" y="4693"/>
                        </a:cubicBezTo>
                        <a:cubicBezTo>
                          <a:pt x="13264" y="4991"/>
                          <a:pt x="13156" y="5371"/>
                          <a:pt x="12803" y="5452"/>
                        </a:cubicBezTo>
                        <a:cubicBezTo>
                          <a:pt x="12776" y="5452"/>
                          <a:pt x="12722" y="5425"/>
                          <a:pt x="12694" y="5398"/>
                        </a:cubicBezTo>
                        <a:cubicBezTo>
                          <a:pt x="12505" y="5127"/>
                          <a:pt x="12396" y="4801"/>
                          <a:pt x="12396" y="4476"/>
                        </a:cubicBezTo>
                        <a:cubicBezTo>
                          <a:pt x="12342" y="4503"/>
                          <a:pt x="12315" y="4557"/>
                          <a:pt x="12288" y="4611"/>
                        </a:cubicBezTo>
                        <a:cubicBezTo>
                          <a:pt x="12233" y="4747"/>
                          <a:pt x="12152" y="4828"/>
                          <a:pt x="12043" y="4910"/>
                        </a:cubicBezTo>
                        <a:cubicBezTo>
                          <a:pt x="12001" y="4935"/>
                          <a:pt x="11954" y="4947"/>
                          <a:pt x="11908" y="4947"/>
                        </a:cubicBezTo>
                        <a:cubicBezTo>
                          <a:pt x="11803" y="4947"/>
                          <a:pt x="11701" y="4886"/>
                          <a:pt x="11664" y="4774"/>
                        </a:cubicBezTo>
                        <a:cubicBezTo>
                          <a:pt x="11609" y="4666"/>
                          <a:pt x="11582" y="4530"/>
                          <a:pt x="11528" y="4421"/>
                        </a:cubicBezTo>
                        <a:cubicBezTo>
                          <a:pt x="11501" y="4313"/>
                          <a:pt x="11474" y="4232"/>
                          <a:pt x="11447" y="4150"/>
                        </a:cubicBezTo>
                        <a:lnTo>
                          <a:pt x="11148" y="4449"/>
                        </a:lnTo>
                        <a:cubicBezTo>
                          <a:pt x="11203" y="4503"/>
                          <a:pt x="11203" y="4557"/>
                          <a:pt x="11148" y="4611"/>
                        </a:cubicBezTo>
                        <a:cubicBezTo>
                          <a:pt x="11030" y="4696"/>
                          <a:pt x="10879" y="4738"/>
                          <a:pt x="10730" y="4738"/>
                        </a:cubicBezTo>
                        <a:cubicBezTo>
                          <a:pt x="10641" y="4738"/>
                          <a:pt x="10552" y="4723"/>
                          <a:pt x="10470" y="4693"/>
                        </a:cubicBezTo>
                        <a:cubicBezTo>
                          <a:pt x="10362" y="4666"/>
                          <a:pt x="10253" y="4611"/>
                          <a:pt x="10145" y="4530"/>
                        </a:cubicBezTo>
                        <a:cubicBezTo>
                          <a:pt x="10056" y="4486"/>
                          <a:pt x="9931" y="4441"/>
                          <a:pt x="9859" y="4441"/>
                        </a:cubicBezTo>
                        <a:cubicBezTo>
                          <a:pt x="9843" y="4441"/>
                          <a:pt x="9829" y="4444"/>
                          <a:pt x="9819" y="4449"/>
                        </a:cubicBezTo>
                        <a:cubicBezTo>
                          <a:pt x="9765" y="4476"/>
                          <a:pt x="9711" y="4503"/>
                          <a:pt x="9657" y="4530"/>
                        </a:cubicBezTo>
                        <a:lnTo>
                          <a:pt x="9657" y="5886"/>
                        </a:lnTo>
                        <a:lnTo>
                          <a:pt x="9657" y="6591"/>
                        </a:lnTo>
                        <a:cubicBezTo>
                          <a:pt x="9629" y="6781"/>
                          <a:pt x="9657" y="6998"/>
                          <a:pt x="9738" y="7161"/>
                        </a:cubicBezTo>
                        <a:cubicBezTo>
                          <a:pt x="9901" y="7378"/>
                          <a:pt x="10199" y="7378"/>
                          <a:pt x="10416" y="7405"/>
                        </a:cubicBezTo>
                        <a:cubicBezTo>
                          <a:pt x="10687" y="7405"/>
                          <a:pt x="10958" y="7514"/>
                          <a:pt x="11175" y="7676"/>
                        </a:cubicBezTo>
                        <a:cubicBezTo>
                          <a:pt x="11582" y="8002"/>
                          <a:pt x="11555" y="8599"/>
                          <a:pt x="11826" y="9032"/>
                        </a:cubicBezTo>
                        <a:cubicBezTo>
                          <a:pt x="11881" y="9141"/>
                          <a:pt x="11989" y="9222"/>
                          <a:pt x="12071" y="9277"/>
                        </a:cubicBezTo>
                        <a:cubicBezTo>
                          <a:pt x="12152" y="9331"/>
                          <a:pt x="12233" y="9358"/>
                          <a:pt x="12288" y="9358"/>
                        </a:cubicBezTo>
                        <a:cubicBezTo>
                          <a:pt x="12396" y="9385"/>
                          <a:pt x="12477" y="9412"/>
                          <a:pt x="12586" y="9439"/>
                        </a:cubicBezTo>
                        <a:lnTo>
                          <a:pt x="13806" y="9602"/>
                        </a:lnTo>
                        <a:cubicBezTo>
                          <a:pt x="14620" y="9738"/>
                          <a:pt x="15461" y="9846"/>
                          <a:pt x="16302" y="9982"/>
                        </a:cubicBezTo>
                        <a:cubicBezTo>
                          <a:pt x="16356" y="10009"/>
                          <a:pt x="16383" y="10063"/>
                          <a:pt x="16383" y="10117"/>
                        </a:cubicBezTo>
                        <a:cubicBezTo>
                          <a:pt x="16361" y="10162"/>
                          <a:pt x="16321" y="10206"/>
                          <a:pt x="16263" y="10206"/>
                        </a:cubicBezTo>
                        <a:cubicBezTo>
                          <a:pt x="16249" y="10206"/>
                          <a:pt x="16235" y="10204"/>
                          <a:pt x="16221" y="10199"/>
                        </a:cubicBezTo>
                        <a:cubicBezTo>
                          <a:pt x="15488" y="10090"/>
                          <a:pt x="14756" y="9982"/>
                          <a:pt x="13996" y="9873"/>
                        </a:cubicBezTo>
                        <a:lnTo>
                          <a:pt x="13996" y="9873"/>
                        </a:lnTo>
                        <a:cubicBezTo>
                          <a:pt x="14051" y="10009"/>
                          <a:pt x="14051" y="10145"/>
                          <a:pt x="14078" y="10280"/>
                        </a:cubicBezTo>
                        <a:cubicBezTo>
                          <a:pt x="14105" y="10470"/>
                          <a:pt x="14159" y="10660"/>
                          <a:pt x="14186" y="10850"/>
                        </a:cubicBezTo>
                        <a:cubicBezTo>
                          <a:pt x="14213" y="11040"/>
                          <a:pt x="14240" y="11230"/>
                          <a:pt x="14268" y="11419"/>
                        </a:cubicBezTo>
                        <a:cubicBezTo>
                          <a:pt x="14322" y="11609"/>
                          <a:pt x="14349" y="11799"/>
                          <a:pt x="14322" y="11989"/>
                        </a:cubicBezTo>
                        <a:cubicBezTo>
                          <a:pt x="14322" y="12023"/>
                          <a:pt x="14301" y="12046"/>
                          <a:pt x="14279" y="12046"/>
                        </a:cubicBezTo>
                        <a:cubicBezTo>
                          <a:pt x="14265" y="12046"/>
                          <a:pt x="14251" y="12037"/>
                          <a:pt x="14240" y="12016"/>
                        </a:cubicBezTo>
                        <a:cubicBezTo>
                          <a:pt x="14159" y="11826"/>
                          <a:pt x="14105" y="11636"/>
                          <a:pt x="14078" y="11447"/>
                        </a:cubicBezTo>
                        <a:cubicBezTo>
                          <a:pt x="14051" y="11284"/>
                          <a:pt x="14023" y="11094"/>
                          <a:pt x="13996" y="10904"/>
                        </a:cubicBezTo>
                        <a:cubicBezTo>
                          <a:pt x="13969" y="10714"/>
                          <a:pt x="13915" y="10524"/>
                          <a:pt x="13888" y="10334"/>
                        </a:cubicBezTo>
                        <a:cubicBezTo>
                          <a:pt x="13888" y="10226"/>
                          <a:pt x="13861" y="10090"/>
                          <a:pt x="13861" y="10036"/>
                        </a:cubicBezTo>
                        <a:cubicBezTo>
                          <a:pt x="13834" y="9982"/>
                          <a:pt x="13834" y="9900"/>
                          <a:pt x="13834" y="9846"/>
                        </a:cubicBezTo>
                        <a:lnTo>
                          <a:pt x="13372" y="9765"/>
                        </a:lnTo>
                        <a:lnTo>
                          <a:pt x="12722" y="9683"/>
                        </a:lnTo>
                        <a:cubicBezTo>
                          <a:pt x="12586" y="9656"/>
                          <a:pt x="12423" y="9629"/>
                          <a:pt x="12260" y="9602"/>
                        </a:cubicBezTo>
                        <a:lnTo>
                          <a:pt x="12179" y="9575"/>
                        </a:lnTo>
                        <a:cubicBezTo>
                          <a:pt x="11908" y="9466"/>
                          <a:pt x="11664" y="9277"/>
                          <a:pt x="11555" y="9005"/>
                        </a:cubicBezTo>
                        <a:cubicBezTo>
                          <a:pt x="11447" y="8761"/>
                          <a:pt x="11392" y="8490"/>
                          <a:pt x="11284" y="8246"/>
                        </a:cubicBezTo>
                        <a:cubicBezTo>
                          <a:pt x="11230" y="8029"/>
                          <a:pt x="11067" y="7839"/>
                          <a:pt x="10850" y="7731"/>
                        </a:cubicBezTo>
                        <a:cubicBezTo>
                          <a:pt x="10579" y="7649"/>
                          <a:pt x="10308" y="7595"/>
                          <a:pt x="10036" y="7568"/>
                        </a:cubicBezTo>
                        <a:cubicBezTo>
                          <a:pt x="9738" y="7514"/>
                          <a:pt x="9521" y="7297"/>
                          <a:pt x="9467" y="6998"/>
                        </a:cubicBezTo>
                        <a:cubicBezTo>
                          <a:pt x="9440" y="6808"/>
                          <a:pt x="9440" y="6591"/>
                          <a:pt x="9467" y="6401"/>
                        </a:cubicBezTo>
                        <a:lnTo>
                          <a:pt x="9467" y="5778"/>
                        </a:lnTo>
                        <a:cubicBezTo>
                          <a:pt x="9467" y="5371"/>
                          <a:pt x="9494" y="4964"/>
                          <a:pt x="9521" y="4530"/>
                        </a:cubicBezTo>
                        <a:cubicBezTo>
                          <a:pt x="9440" y="4530"/>
                          <a:pt x="9358" y="4449"/>
                          <a:pt x="9358" y="4367"/>
                        </a:cubicBezTo>
                        <a:cubicBezTo>
                          <a:pt x="9304" y="4177"/>
                          <a:pt x="9304" y="3933"/>
                          <a:pt x="9087" y="3852"/>
                        </a:cubicBezTo>
                        <a:cubicBezTo>
                          <a:pt x="9058" y="3840"/>
                          <a:pt x="9030" y="3834"/>
                          <a:pt x="9003" y="3834"/>
                        </a:cubicBezTo>
                        <a:cubicBezTo>
                          <a:pt x="8850" y="3834"/>
                          <a:pt x="8722" y="4008"/>
                          <a:pt x="8653" y="4123"/>
                        </a:cubicBezTo>
                        <a:cubicBezTo>
                          <a:pt x="8572" y="4313"/>
                          <a:pt x="8463" y="4503"/>
                          <a:pt x="8327" y="4666"/>
                        </a:cubicBezTo>
                        <a:cubicBezTo>
                          <a:pt x="8257" y="4718"/>
                          <a:pt x="8165" y="4748"/>
                          <a:pt x="8071" y="4748"/>
                        </a:cubicBezTo>
                        <a:cubicBezTo>
                          <a:pt x="8020" y="4748"/>
                          <a:pt x="7969" y="4739"/>
                          <a:pt x="7921" y="4720"/>
                        </a:cubicBezTo>
                        <a:lnTo>
                          <a:pt x="7921" y="4720"/>
                        </a:lnTo>
                        <a:cubicBezTo>
                          <a:pt x="7948" y="4801"/>
                          <a:pt x="7975" y="4910"/>
                          <a:pt x="7975" y="5018"/>
                        </a:cubicBezTo>
                        <a:cubicBezTo>
                          <a:pt x="7975" y="5072"/>
                          <a:pt x="8002" y="5127"/>
                          <a:pt x="8002" y="5181"/>
                        </a:cubicBezTo>
                        <a:cubicBezTo>
                          <a:pt x="8002" y="5208"/>
                          <a:pt x="8002" y="5262"/>
                          <a:pt x="8002" y="5317"/>
                        </a:cubicBezTo>
                        <a:cubicBezTo>
                          <a:pt x="7988" y="5344"/>
                          <a:pt x="7968" y="5357"/>
                          <a:pt x="7948" y="5357"/>
                        </a:cubicBezTo>
                        <a:cubicBezTo>
                          <a:pt x="7927" y="5357"/>
                          <a:pt x="7907" y="5344"/>
                          <a:pt x="7893" y="5317"/>
                        </a:cubicBezTo>
                        <a:cubicBezTo>
                          <a:pt x="7893" y="5262"/>
                          <a:pt x="7866" y="5235"/>
                          <a:pt x="7866" y="5181"/>
                        </a:cubicBezTo>
                        <a:cubicBezTo>
                          <a:pt x="7866" y="5127"/>
                          <a:pt x="7866" y="5072"/>
                          <a:pt x="7839" y="5018"/>
                        </a:cubicBezTo>
                        <a:cubicBezTo>
                          <a:pt x="7839" y="4910"/>
                          <a:pt x="7839" y="4801"/>
                          <a:pt x="7839" y="4720"/>
                        </a:cubicBezTo>
                        <a:cubicBezTo>
                          <a:pt x="7839" y="4693"/>
                          <a:pt x="7866" y="4666"/>
                          <a:pt x="7893" y="4666"/>
                        </a:cubicBezTo>
                        <a:cubicBezTo>
                          <a:pt x="7866" y="4666"/>
                          <a:pt x="7839" y="4638"/>
                          <a:pt x="7812" y="4611"/>
                        </a:cubicBezTo>
                        <a:cubicBezTo>
                          <a:pt x="7676" y="4449"/>
                          <a:pt x="7568" y="4232"/>
                          <a:pt x="7541" y="4042"/>
                        </a:cubicBezTo>
                        <a:cubicBezTo>
                          <a:pt x="7541" y="3987"/>
                          <a:pt x="7514" y="3906"/>
                          <a:pt x="7514" y="3852"/>
                        </a:cubicBezTo>
                        <a:cubicBezTo>
                          <a:pt x="7514" y="3798"/>
                          <a:pt x="7514" y="3743"/>
                          <a:pt x="7514" y="3689"/>
                        </a:cubicBezTo>
                        <a:cubicBezTo>
                          <a:pt x="7498" y="3642"/>
                          <a:pt x="7482" y="3613"/>
                          <a:pt x="7461" y="3613"/>
                        </a:cubicBezTo>
                        <a:cubicBezTo>
                          <a:pt x="7446" y="3613"/>
                          <a:pt x="7428" y="3628"/>
                          <a:pt x="7405" y="3662"/>
                        </a:cubicBezTo>
                        <a:cubicBezTo>
                          <a:pt x="7324" y="3743"/>
                          <a:pt x="7297" y="3825"/>
                          <a:pt x="7243" y="3906"/>
                        </a:cubicBezTo>
                        <a:cubicBezTo>
                          <a:pt x="7188" y="3987"/>
                          <a:pt x="7107" y="4069"/>
                          <a:pt x="7053" y="4150"/>
                        </a:cubicBezTo>
                        <a:cubicBezTo>
                          <a:pt x="7026" y="4177"/>
                          <a:pt x="6992" y="4191"/>
                          <a:pt x="6958" y="4191"/>
                        </a:cubicBezTo>
                        <a:cubicBezTo>
                          <a:pt x="6924" y="4191"/>
                          <a:pt x="6890" y="4177"/>
                          <a:pt x="6863" y="4150"/>
                        </a:cubicBezTo>
                        <a:cubicBezTo>
                          <a:pt x="6754" y="3906"/>
                          <a:pt x="6700" y="3662"/>
                          <a:pt x="6754" y="3391"/>
                        </a:cubicBezTo>
                        <a:cubicBezTo>
                          <a:pt x="6809" y="3201"/>
                          <a:pt x="6809" y="2984"/>
                          <a:pt x="6809" y="2767"/>
                        </a:cubicBezTo>
                        <a:lnTo>
                          <a:pt x="6809" y="2767"/>
                        </a:lnTo>
                        <a:cubicBezTo>
                          <a:pt x="6798" y="2772"/>
                          <a:pt x="6788" y="2774"/>
                          <a:pt x="6778" y="2774"/>
                        </a:cubicBezTo>
                        <a:cubicBezTo>
                          <a:pt x="6735" y="2774"/>
                          <a:pt x="6695" y="2735"/>
                          <a:pt x="6673" y="2713"/>
                        </a:cubicBezTo>
                        <a:cubicBezTo>
                          <a:pt x="6662" y="2658"/>
                          <a:pt x="6620" y="2638"/>
                          <a:pt x="6568" y="2638"/>
                        </a:cubicBezTo>
                        <a:cubicBezTo>
                          <a:pt x="6492" y="2638"/>
                          <a:pt x="6396" y="2680"/>
                          <a:pt x="6347" y="2713"/>
                        </a:cubicBezTo>
                        <a:cubicBezTo>
                          <a:pt x="6212" y="2821"/>
                          <a:pt x="6103" y="2984"/>
                          <a:pt x="6022" y="3120"/>
                        </a:cubicBezTo>
                        <a:cubicBezTo>
                          <a:pt x="6049" y="3255"/>
                          <a:pt x="6049" y="3364"/>
                          <a:pt x="6049" y="3499"/>
                        </a:cubicBezTo>
                        <a:lnTo>
                          <a:pt x="6049" y="3879"/>
                        </a:lnTo>
                        <a:lnTo>
                          <a:pt x="6049" y="4286"/>
                        </a:lnTo>
                        <a:cubicBezTo>
                          <a:pt x="6049" y="4394"/>
                          <a:pt x="6049" y="4530"/>
                          <a:pt x="6022" y="4638"/>
                        </a:cubicBezTo>
                        <a:cubicBezTo>
                          <a:pt x="6008" y="4666"/>
                          <a:pt x="5981" y="4679"/>
                          <a:pt x="5958" y="4679"/>
                        </a:cubicBezTo>
                        <a:cubicBezTo>
                          <a:pt x="5934" y="4679"/>
                          <a:pt x="5913" y="4666"/>
                          <a:pt x="5913" y="4638"/>
                        </a:cubicBezTo>
                        <a:cubicBezTo>
                          <a:pt x="5886" y="4530"/>
                          <a:pt x="5886" y="4394"/>
                          <a:pt x="5886" y="4259"/>
                        </a:cubicBezTo>
                        <a:lnTo>
                          <a:pt x="5886" y="3879"/>
                        </a:lnTo>
                        <a:lnTo>
                          <a:pt x="5886" y="3472"/>
                        </a:lnTo>
                        <a:lnTo>
                          <a:pt x="5886" y="3255"/>
                        </a:lnTo>
                        <a:cubicBezTo>
                          <a:pt x="5832" y="3309"/>
                          <a:pt x="5778" y="3336"/>
                          <a:pt x="5724" y="3364"/>
                        </a:cubicBezTo>
                        <a:cubicBezTo>
                          <a:pt x="5751" y="3472"/>
                          <a:pt x="5751" y="3608"/>
                          <a:pt x="5751" y="3716"/>
                        </a:cubicBezTo>
                        <a:cubicBezTo>
                          <a:pt x="5751" y="3798"/>
                          <a:pt x="5751" y="3906"/>
                          <a:pt x="5751" y="3987"/>
                        </a:cubicBezTo>
                        <a:cubicBezTo>
                          <a:pt x="5751" y="4069"/>
                          <a:pt x="5724" y="4150"/>
                          <a:pt x="5696" y="4232"/>
                        </a:cubicBezTo>
                        <a:cubicBezTo>
                          <a:pt x="5683" y="4259"/>
                          <a:pt x="5669" y="4272"/>
                          <a:pt x="5656" y="4272"/>
                        </a:cubicBezTo>
                        <a:cubicBezTo>
                          <a:pt x="5642" y="4272"/>
                          <a:pt x="5629" y="4259"/>
                          <a:pt x="5615" y="4232"/>
                        </a:cubicBezTo>
                        <a:cubicBezTo>
                          <a:pt x="5615" y="4150"/>
                          <a:pt x="5615" y="4069"/>
                          <a:pt x="5615" y="3987"/>
                        </a:cubicBezTo>
                        <a:lnTo>
                          <a:pt x="5615" y="3743"/>
                        </a:lnTo>
                        <a:lnTo>
                          <a:pt x="5615" y="3391"/>
                        </a:lnTo>
                        <a:cubicBezTo>
                          <a:pt x="5588" y="3404"/>
                          <a:pt x="5561" y="3411"/>
                          <a:pt x="5530" y="3411"/>
                        </a:cubicBezTo>
                        <a:cubicBezTo>
                          <a:pt x="5500" y="3411"/>
                          <a:pt x="5466" y="3404"/>
                          <a:pt x="5425" y="3391"/>
                        </a:cubicBezTo>
                        <a:cubicBezTo>
                          <a:pt x="5235" y="3336"/>
                          <a:pt x="5181" y="3174"/>
                          <a:pt x="5100" y="3011"/>
                        </a:cubicBezTo>
                        <a:cubicBezTo>
                          <a:pt x="5073" y="2957"/>
                          <a:pt x="5018" y="2903"/>
                          <a:pt x="4964" y="2903"/>
                        </a:cubicBezTo>
                        <a:cubicBezTo>
                          <a:pt x="4883" y="2903"/>
                          <a:pt x="4801" y="2930"/>
                          <a:pt x="4747" y="2984"/>
                        </a:cubicBezTo>
                        <a:cubicBezTo>
                          <a:pt x="4611" y="3120"/>
                          <a:pt x="4611" y="3364"/>
                          <a:pt x="4530" y="3526"/>
                        </a:cubicBezTo>
                        <a:cubicBezTo>
                          <a:pt x="4476" y="3716"/>
                          <a:pt x="4340" y="3825"/>
                          <a:pt x="4178" y="3906"/>
                        </a:cubicBezTo>
                        <a:cubicBezTo>
                          <a:pt x="4156" y="3910"/>
                          <a:pt x="4135" y="3911"/>
                          <a:pt x="4113" y="3911"/>
                        </a:cubicBezTo>
                        <a:cubicBezTo>
                          <a:pt x="3968" y="3911"/>
                          <a:pt x="3814" y="3834"/>
                          <a:pt x="3744" y="3716"/>
                        </a:cubicBezTo>
                        <a:cubicBezTo>
                          <a:pt x="3689" y="3553"/>
                          <a:pt x="3635" y="3418"/>
                          <a:pt x="3581" y="3255"/>
                        </a:cubicBezTo>
                        <a:cubicBezTo>
                          <a:pt x="3562" y="3180"/>
                          <a:pt x="3478" y="3066"/>
                          <a:pt x="3401" y="3066"/>
                        </a:cubicBezTo>
                        <a:cubicBezTo>
                          <a:pt x="3367" y="3066"/>
                          <a:pt x="3335" y="3088"/>
                          <a:pt x="3310" y="3147"/>
                        </a:cubicBezTo>
                        <a:cubicBezTo>
                          <a:pt x="3255" y="3228"/>
                          <a:pt x="3255" y="3336"/>
                          <a:pt x="3228" y="3445"/>
                        </a:cubicBezTo>
                        <a:cubicBezTo>
                          <a:pt x="3201" y="3553"/>
                          <a:pt x="3174" y="3635"/>
                          <a:pt x="3174" y="3743"/>
                        </a:cubicBezTo>
                        <a:cubicBezTo>
                          <a:pt x="3147" y="3960"/>
                          <a:pt x="3147" y="4204"/>
                          <a:pt x="3147" y="4421"/>
                        </a:cubicBezTo>
                        <a:cubicBezTo>
                          <a:pt x="3120" y="4611"/>
                          <a:pt x="3093" y="4801"/>
                          <a:pt x="2903" y="4855"/>
                        </a:cubicBezTo>
                        <a:cubicBezTo>
                          <a:pt x="2886" y="4858"/>
                          <a:pt x="2870" y="4859"/>
                          <a:pt x="2854" y="4859"/>
                        </a:cubicBezTo>
                        <a:cubicBezTo>
                          <a:pt x="2685" y="4859"/>
                          <a:pt x="2543" y="4733"/>
                          <a:pt x="2469" y="4584"/>
                        </a:cubicBezTo>
                        <a:cubicBezTo>
                          <a:pt x="2360" y="4421"/>
                          <a:pt x="2252" y="4232"/>
                          <a:pt x="2197" y="4042"/>
                        </a:cubicBezTo>
                        <a:cubicBezTo>
                          <a:pt x="2116" y="3825"/>
                          <a:pt x="2035" y="3635"/>
                          <a:pt x="1980" y="3418"/>
                        </a:cubicBezTo>
                        <a:cubicBezTo>
                          <a:pt x="1926" y="3228"/>
                          <a:pt x="1899" y="3011"/>
                          <a:pt x="1872" y="2794"/>
                        </a:cubicBezTo>
                        <a:cubicBezTo>
                          <a:pt x="1872" y="2740"/>
                          <a:pt x="1845" y="2658"/>
                          <a:pt x="1791" y="2604"/>
                        </a:cubicBezTo>
                        <a:cubicBezTo>
                          <a:pt x="1776" y="2597"/>
                          <a:pt x="1762" y="2594"/>
                          <a:pt x="1747" y="2594"/>
                        </a:cubicBezTo>
                        <a:cubicBezTo>
                          <a:pt x="1707" y="2594"/>
                          <a:pt x="1668" y="2619"/>
                          <a:pt x="1628" y="2658"/>
                        </a:cubicBezTo>
                        <a:cubicBezTo>
                          <a:pt x="1546" y="2794"/>
                          <a:pt x="1492" y="2957"/>
                          <a:pt x="1492" y="3120"/>
                        </a:cubicBezTo>
                        <a:cubicBezTo>
                          <a:pt x="1465" y="3228"/>
                          <a:pt x="1384" y="3364"/>
                          <a:pt x="1275" y="3445"/>
                        </a:cubicBezTo>
                        <a:lnTo>
                          <a:pt x="1275" y="3906"/>
                        </a:lnTo>
                        <a:lnTo>
                          <a:pt x="1275" y="4177"/>
                        </a:lnTo>
                        <a:cubicBezTo>
                          <a:pt x="1275" y="4259"/>
                          <a:pt x="1275" y="4340"/>
                          <a:pt x="1248" y="4421"/>
                        </a:cubicBezTo>
                        <a:cubicBezTo>
                          <a:pt x="1235" y="4435"/>
                          <a:pt x="1214" y="4442"/>
                          <a:pt x="1197" y="4442"/>
                        </a:cubicBezTo>
                        <a:cubicBezTo>
                          <a:pt x="1180" y="4442"/>
                          <a:pt x="1167" y="4435"/>
                          <a:pt x="1167" y="4421"/>
                        </a:cubicBezTo>
                        <a:cubicBezTo>
                          <a:pt x="1140" y="4340"/>
                          <a:pt x="1113" y="4259"/>
                          <a:pt x="1113" y="4177"/>
                        </a:cubicBezTo>
                        <a:lnTo>
                          <a:pt x="1113" y="3906"/>
                        </a:lnTo>
                        <a:lnTo>
                          <a:pt x="1113" y="3499"/>
                        </a:lnTo>
                        <a:cubicBezTo>
                          <a:pt x="1113" y="3472"/>
                          <a:pt x="1085" y="3472"/>
                          <a:pt x="1058" y="3445"/>
                        </a:cubicBezTo>
                        <a:cubicBezTo>
                          <a:pt x="760" y="3120"/>
                          <a:pt x="543" y="2740"/>
                          <a:pt x="380" y="2333"/>
                        </a:cubicBezTo>
                        <a:lnTo>
                          <a:pt x="380" y="2333"/>
                        </a:lnTo>
                        <a:cubicBezTo>
                          <a:pt x="407" y="2441"/>
                          <a:pt x="407" y="2496"/>
                          <a:pt x="407" y="2658"/>
                        </a:cubicBezTo>
                        <a:cubicBezTo>
                          <a:pt x="434" y="2821"/>
                          <a:pt x="462" y="2984"/>
                          <a:pt x="462" y="3147"/>
                        </a:cubicBezTo>
                        <a:cubicBezTo>
                          <a:pt x="489" y="3282"/>
                          <a:pt x="489" y="3445"/>
                          <a:pt x="462" y="3581"/>
                        </a:cubicBezTo>
                        <a:cubicBezTo>
                          <a:pt x="462" y="3594"/>
                          <a:pt x="448" y="3601"/>
                          <a:pt x="434" y="3601"/>
                        </a:cubicBezTo>
                        <a:cubicBezTo>
                          <a:pt x="421" y="3601"/>
                          <a:pt x="407" y="3594"/>
                          <a:pt x="407" y="3581"/>
                        </a:cubicBezTo>
                        <a:cubicBezTo>
                          <a:pt x="380" y="3499"/>
                          <a:pt x="353" y="3445"/>
                          <a:pt x="326" y="3364"/>
                        </a:cubicBezTo>
                        <a:cubicBezTo>
                          <a:pt x="299" y="3282"/>
                          <a:pt x="299" y="3201"/>
                          <a:pt x="272" y="3147"/>
                        </a:cubicBezTo>
                        <a:cubicBezTo>
                          <a:pt x="272" y="2984"/>
                          <a:pt x="245" y="2821"/>
                          <a:pt x="217" y="2686"/>
                        </a:cubicBezTo>
                        <a:cubicBezTo>
                          <a:pt x="217" y="2523"/>
                          <a:pt x="190" y="2387"/>
                          <a:pt x="190" y="2252"/>
                        </a:cubicBezTo>
                        <a:lnTo>
                          <a:pt x="0" y="2496"/>
                        </a:lnTo>
                        <a:cubicBezTo>
                          <a:pt x="0" y="2550"/>
                          <a:pt x="28" y="2631"/>
                          <a:pt x="28" y="2713"/>
                        </a:cubicBezTo>
                        <a:cubicBezTo>
                          <a:pt x="82" y="3120"/>
                          <a:pt x="109" y="3553"/>
                          <a:pt x="136" y="3987"/>
                        </a:cubicBezTo>
                        <a:cubicBezTo>
                          <a:pt x="190" y="5289"/>
                          <a:pt x="190" y="6673"/>
                          <a:pt x="896" y="7812"/>
                        </a:cubicBezTo>
                        <a:cubicBezTo>
                          <a:pt x="1004" y="7948"/>
                          <a:pt x="1085" y="8083"/>
                          <a:pt x="1221" y="8219"/>
                        </a:cubicBezTo>
                        <a:cubicBezTo>
                          <a:pt x="1302" y="8300"/>
                          <a:pt x="1384" y="8409"/>
                          <a:pt x="1492" y="8490"/>
                        </a:cubicBezTo>
                        <a:cubicBezTo>
                          <a:pt x="1709" y="8653"/>
                          <a:pt x="1926" y="8788"/>
                          <a:pt x="2143" y="8897"/>
                        </a:cubicBezTo>
                        <a:cubicBezTo>
                          <a:pt x="2143" y="8870"/>
                          <a:pt x="2116" y="8843"/>
                          <a:pt x="2116" y="8843"/>
                        </a:cubicBezTo>
                        <a:cubicBezTo>
                          <a:pt x="2062" y="8761"/>
                          <a:pt x="2062" y="8734"/>
                          <a:pt x="2008" y="8626"/>
                        </a:cubicBezTo>
                        <a:cubicBezTo>
                          <a:pt x="1953" y="8490"/>
                          <a:pt x="1899" y="8382"/>
                          <a:pt x="1872" y="8273"/>
                        </a:cubicBezTo>
                        <a:cubicBezTo>
                          <a:pt x="1845" y="8246"/>
                          <a:pt x="1818" y="8192"/>
                          <a:pt x="1818" y="8165"/>
                        </a:cubicBezTo>
                        <a:cubicBezTo>
                          <a:pt x="1763" y="8002"/>
                          <a:pt x="1709" y="7839"/>
                          <a:pt x="1682" y="7676"/>
                        </a:cubicBezTo>
                        <a:cubicBezTo>
                          <a:pt x="1655" y="7595"/>
                          <a:pt x="1628" y="7514"/>
                          <a:pt x="1628" y="7432"/>
                        </a:cubicBezTo>
                        <a:cubicBezTo>
                          <a:pt x="1601" y="7351"/>
                          <a:pt x="1601" y="7269"/>
                          <a:pt x="1628" y="7215"/>
                        </a:cubicBezTo>
                        <a:cubicBezTo>
                          <a:pt x="1628" y="7183"/>
                          <a:pt x="1646" y="7170"/>
                          <a:pt x="1667" y="7170"/>
                        </a:cubicBezTo>
                        <a:cubicBezTo>
                          <a:pt x="1682" y="7170"/>
                          <a:pt x="1698" y="7177"/>
                          <a:pt x="1709" y="7188"/>
                        </a:cubicBezTo>
                        <a:cubicBezTo>
                          <a:pt x="1763" y="7242"/>
                          <a:pt x="1791" y="7324"/>
                          <a:pt x="1791" y="7405"/>
                        </a:cubicBezTo>
                        <a:cubicBezTo>
                          <a:pt x="1818" y="7486"/>
                          <a:pt x="1845" y="7568"/>
                          <a:pt x="1872" y="7649"/>
                        </a:cubicBezTo>
                        <a:cubicBezTo>
                          <a:pt x="1899" y="7785"/>
                          <a:pt x="1953" y="7948"/>
                          <a:pt x="1980" y="8083"/>
                        </a:cubicBezTo>
                        <a:lnTo>
                          <a:pt x="2062" y="8300"/>
                        </a:lnTo>
                        <a:cubicBezTo>
                          <a:pt x="2089" y="8382"/>
                          <a:pt x="2143" y="8490"/>
                          <a:pt x="2170" y="8544"/>
                        </a:cubicBezTo>
                        <a:cubicBezTo>
                          <a:pt x="2197" y="8626"/>
                          <a:pt x="2225" y="8707"/>
                          <a:pt x="2279" y="8761"/>
                        </a:cubicBezTo>
                        <a:cubicBezTo>
                          <a:pt x="2306" y="8843"/>
                          <a:pt x="2306" y="8924"/>
                          <a:pt x="2333" y="8978"/>
                        </a:cubicBezTo>
                        <a:lnTo>
                          <a:pt x="2414" y="9032"/>
                        </a:lnTo>
                        <a:cubicBezTo>
                          <a:pt x="2631" y="9141"/>
                          <a:pt x="2848" y="9277"/>
                          <a:pt x="3065" y="9412"/>
                        </a:cubicBezTo>
                        <a:cubicBezTo>
                          <a:pt x="3038" y="9141"/>
                          <a:pt x="2984" y="8897"/>
                          <a:pt x="2957" y="8626"/>
                        </a:cubicBezTo>
                        <a:cubicBezTo>
                          <a:pt x="2930" y="8544"/>
                          <a:pt x="2957" y="8490"/>
                          <a:pt x="2930" y="8382"/>
                        </a:cubicBezTo>
                        <a:cubicBezTo>
                          <a:pt x="2903" y="8300"/>
                          <a:pt x="2903" y="8192"/>
                          <a:pt x="2903" y="8083"/>
                        </a:cubicBezTo>
                        <a:cubicBezTo>
                          <a:pt x="2903" y="7920"/>
                          <a:pt x="2903" y="7758"/>
                          <a:pt x="2903" y="7595"/>
                        </a:cubicBezTo>
                        <a:cubicBezTo>
                          <a:pt x="2903" y="7581"/>
                          <a:pt x="2923" y="7575"/>
                          <a:pt x="2943" y="7575"/>
                        </a:cubicBezTo>
                        <a:cubicBezTo>
                          <a:pt x="2964" y="7575"/>
                          <a:pt x="2984" y="7581"/>
                          <a:pt x="2984" y="7595"/>
                        </a:cubicBezTo>
                        <a:cubicBezTo>
                          <a:pt x="3011" y="7785"/>
                          <a:pt x="3038" y="7948"/>
                          <a:pt x="3065" y="8137"/>
                        </a:cubicBezTo>
                        <a:cubicBezTo>
                          <a:pt x="3065" y="8219"/>
                          <a:pt x="3093" y="8327"/>
                          <a:pt x="3093" y="8409"/>
                        </a:cubicBezTo>
                        <a:lnTo>
                          <a:pt x="3120" y="8680"/>
                        </a:lnTo>
                        <a:cubicBezTo>
                          <a:pt x="3147" y="8870"/>
                          <a:pt x="3147" y="9060"/>
                          <a:pt x="3174" y="9222"/>
                        </a:cubicBezTo>
                        <a:cubicBezTo>
                          <a:pt x="3201" y="9331"/>
                          <a:pt x="3201" y="9439"/>
                          <a:pt x="3174" y="9548"/>
                        </a:cubicBezTo>
                        <a:lnTo>
                          <a:pt x="3228" y="9602"/>
                        </a:lnTo>
                        <a:cubicBezTo>
                          <a:pt x="3472" y="9792"/>
                          <a:pt x="3635" y="10090"/>
                          <a:pt x="3662" y="10416"/>
                        </a:cubicBezTo>
                        <a:cubicBezTo>
                          <a:pt x="3677" y="10461"/>
                          <a:pt x="3643" y="10481"/>
                          <a:pt x="3604" y="10481"/>
                        </a:cubicBezTo>
                        <a:cubicBezTo>
                          <a:pt x="3573" y="10481"/>
                          <a:pt x="3539" y="10467"/>
                          <a:pt x="3527" y="10443"/>
                        </a:cubicBezTo>
                        <a:cubicBezTo>
                          <a:pt x="3418" y="10090"/>
                          <a:pt x="3201" y="9792"/>
                          <a:pt x="2930" y="9602"/>
                        </a:cubicBezTo>
                        <a:cubicBezTo>
                          <a:pt x="2740" y="9466"/>
                          <a:pt x="2550" y="9358"/>
                          <a:pt x="2360" y="9249"/>
                        </a:cubicBezTo>
                        <a:lnTo>
                          <a:pt x="2360" y="9249"/>
                        </a:lnTo>
                        <a:cubicBezTo>
                          <a:pt x="2523" y="10009"/>
                          <a:pt x="2794" y="10741"/>
                          <a:pt x="3147" y="11419"/>
                        </a:cubicBezTo>
                        <a:cubicBezTo>
                          <a:pt x="3201" y="11555"/>
                          <a:pt x="3282" y="11664"/>
                          <a:pt x="3337" y="11772"/>
                        </a:cubicBezTo>
                        <a:cubicBezTo>
                          <a:pt x="3472" y="11989"/>
                          <a:pt x="3635" y="12179"/>
                          <a:pt x="3798" y="12342"/>
                        </a:cubicBezTo>
                        <a:lnTo>
                          <a:pt x="3933" y="12477"/>
                        </a:lnTo>
                        <a:cubicBezTo>
                          <a:pt x="3906" y="12287"/>
                          <a:pt x="3879" y="12097"/>
                          <a:pt x="3852" y="11880"/>
                        </a:cubicBezTo>
                        <a:cubicBezTo>
                          <a:pt x="3825" y="11826"/>
                          <a:pt x="3825" y="11745"/>
                          <a:pt x="3825" y="11664"/>
                        </a:cubicBezTo>
                        <a:cubicBezTo>
                          <a:pt x="3798" y="11528"/>
                          <a:pt x="3771" y="11338"/>
                          <a:pt x="3771" y="11230"/>
                        </a:cubicBezTo>
                        <a:cubicBezTo>
                          <a:pt x="3771" y="11094"/>
                          <a:pt x="3716" y="10931"/>
                          <a:pt x="3771" y="10823"/>
                        </a:cubicBezTo>
                        <a:cubicBezTo>
                          <a:pt x="3784" y="10809"/>
                          <a:pt x="3798" y="10802"/>
                          <a:pt x="3811" y="10802"/>
                        </a:cubicBezTo>
                        <a:cubicBezTo>
                          <a:pt x="3825" y="10802"/>
                          <a:pt x="3838" y="10809"/>
                          <a:pt x="3852" y="10823"/>
                        </a:cubicBezTo>
                        <a:cubicBezTo>
                          <a:pt x="3933" y="10904"/>
                          <a:pt x="3906" y="11067"/>
                          <a:pt x="3933" y="11202"/>
                        </a:cubicBezTo>
                        <a:cubicBezTo>
                          <a:pt x="3933" y="11338"/>
                          <a:pt x="3961" y="11501"/>
                          <a:pt x="3961" y="11636"/>
                        </a:cubicBezTo>
                        <a:cubicBezTo>
                          <a:pt x="3988" y="11745"/>
                          <a:pt x="3988" y="11826"/>
                          <a:pt x="3988" y="11908"/>
                        </a:cubicBezTo>
                        <a:cubicBezTo>
                          <a:pt x="4015" y="12125"/>
                          <a:pt x="4042" y="12314"/>
                          <a:pt x="4042" y="12531"/>
                        </a:cubicBezTo>
                        <a:cubicBezTo>
                          <a:pt x="4042" y="12531"/>
                          <a:pt x="4042" y="12531"/>
                          <a:pt x="4042" y="12559"/>
                        </a:cubicBezTo>
                        <a:lnTo>
                          <a:pt x="4205" y="12694"/>
                        </a:lnTo>
                        <a:lnTo>
                          <a:pt x="4205" y="12640"/>
                        </a:lnTo>
                        <a:cubicBezTo>
                          <a:pt x="4205" y="12559"/>
                          <a:pt x="4178" y="12450"/>
                          <a:pt x="4178" y="12369"/>
                        </a:cubicBezTo>
                        <a:lnTo>
                          <a:pt x="4123" y="11935"/>
                        </a:lnTo>
                        <a:lnTo>
                          <a:pt x="4123" y="11745"/>
                        </a:lnTo>
                        <a:cubicBezTo>
                          <a:pt x="4096" y="11365"/>
                          <a:pt x="4096" y="10958"/>
                          <a:pt x="4096" y="10551"/>
                        </a:cubicBezTo>
                        <a:cubicBezTo>
                          <a:pt x="4096" y="10524"/>
                          <a:pt x="4116" y="10511"/>
                          <a:pt x="4137" y="10511"/>
                        </a:cubicBezTo>
                        <a:cubicBezTo>
                          <a:pt x="4157" y="10511"/>
                          <a:pt x="4178" y="10524"/>
                          <a:pt x="4178" y="10551"/>
                        </a:cubicBezTo>
                        <a:cubicBezTo>
                          <a:pt x="4232" y="10931"/>
                          <a:pt x="4259" y="11338"/>
                          <a:pt x="4313" y="11745"/>
                        </a:cubicBezTo>
                        <a:cubicBezTo>
                          <a:pt x="4313" y="11799"/>
                          <a:pt x="4313" y="11853"/>
                          <a:pt x="4313" y="11935"/>
                        </a:cubicBezTo>
                        <a:cubicBezTo>
                          <a:pt x="4340" y="12070"/>
                          <a:pt x="4340" y="12233"/>
                          <a:pt x="4367" y="12342"/>
                        </a:cubicBezTo>
                        <a:cubicBezTo>
                          <a:pt x="4367" y="12450"/>
                          <a:pt x="4394" y="12559"/>
                          <a:pt x="4422" y="12667"/>
                        </a:cubicBezTo>
                        <a:cubicBezTo>
                          <a:pt x="4422" y="12721"/>
                          <a:pt x="4449" y="12776"/>
                          <a:pt x="4449" y="12830"/>
                        </a:cubicBezTo>
                        <a:cubicBezTo>
                          <a:pt x="4557" y="12884"/>
                          <a:pt x="4666" y="12938"/>
                          <a:pt x="4774" y="12993"/>
                        </a:cubicBezTo>
                        <a:cubicBezTo>
                          <a:pt x="5181" y="13155"/>
                          <a:pt x="5561" y="13345"/>
                          <a:pt x="5913" y="13589"/>
                        </a:cubicBezTo>
                        <a:cubicBezTo>
                          <a:pt x="6239" y="13888"/>
                          <a:pt x="6483" y="14240"/>
                          <a:pt x="6646" y="14647"/>
                        </a:cubicBezTo>
                        <a:cubicBezTo>
                          <a:pt x="6836" y="15000"/>
                          <a:pt x="7080" y="15298"/>
                          <a:pt x="7378" y="15569"/>
                        </a:cubicBezTo>
                        <a:cubicBezTo>
                          <a:pt x="7676" y="15813"/>
                          <a:pt x="8002" y="16003"/>
                          <a:pt x="8355" y="16139"/>
                        </a:cubicBezTo>
                        <a:lnTo>
                          <a:pt x="8490" y="16193"/>
                        </a:lnTo>
                        <a:cubicBezTo>
                          <a:pt x="8436" y="16003"/>
                          <a:pt x="8409" y="15841"/>
                          <a:pt x="8382" y="15678"/>
                        </a:cubicBezTo>
                        <a:cubicBezTo>
                          <a:pt x="8355" y="15515"/>
                          <a:pt x="8327" y="15325"/>
                          <a:pt x="8355" y="15135"/>
                        </a:cubicBezTo>
                        <a:cubicBezTo>
                          <a:pt x="8355" y="15122"/>
                          <a:pt x="8368" y="15115"/>
                          <a:pt x="8382" y="15115"/>
                        </a:cubicBezTo>
                        <a:cubicBezTo>
                          <a:pt x="8395" y="15115"/>
                          <a:pt x="8409" y="15122"/>
                          <a:pt x="8409" y="15135"/>
                        </a:cubicBezTo>
                        <a:cubicBezTo>
                          <a:pt x="8490" y="15298"/>
                          <a:pt x="8544" y="15488"/>
                          <a:pt x="8544" y="15678"/>
                        </a:cubicBezTo>
                        <a:cubicBezTo>
                          <a:pt x="8572" y="15868"/>
                          <a:pt x="8599" y="16030"/>
                          <a:pt x="8599" y="16220"/>
                        </a:cubicBezTo>
                        <a:cubicBezTo>
                          <a:pt x="8897" y="16329"/>
                          <a:pt x="9195" y="16410"/>
                          <a:pt x="9494" y="16492"/>
                        </a:cubicBezTo>
                        <a:lnTo>
                          <a:pt x="9521" y="16492"/>
                        </a:lnTo>
                        <a:cubicBezTo>
                          <a:pt x="9534" y="16478"/>
                          <a:pt x="9548" y="16471"/>
                          <a:pt x="9562" y="16471"/>
                        </a:cubicBezTo>
                        <a:cubicBezTo>
                          <a:pt x="9575" y="16471"/>
                          <a:pt x="9589" y="16478"/>
                          <a:pt x="9602" y="16492"/>
                        </a:cubicBezTo>
                        <a:cubicBezTo>
                          <a:pt x="9955" y="16573"/>
                          <a:pt x="10335" y="16627"/>
                          <a:pt x="10660" y="16709"/>
                        </a:cubicBezTo>
                        <a:cubicBezTo>
                          <a:pt x="10796" y="16736"/>
                          <a:pt x="10769" y="16898"/>
                          <a:pt x="10633" y="16898"/>
                        </a:cubicBezTo>
                        <a:cubicBezTo>
                          <a:pt x="10552" y="16898"/>
                          <a:pt x="10443" y="16898"/>
                          <a:pt x="10335" y="16871"/>
                        </a:cubicBezTo>
                        <a:lnTo>
                          <a:pt x="10172" y="16844"/>
                        </a:lnTo>
                        <a:lnTo>
                          <a:pt x="10172" y="16844"/>
                        </a:lnTo>
                        <a:cubicBezTo>
                          <a:pt x="10172" y="16953"/>
                          <a:pt x="10199" y="17061"/>
                          <a:pt x="10199" y="17143"/>
                        </a:cubicBezTo>
                        <a:cubicBezTo>
                          <a:pt x="10226" y="17224"/>
                          <a:pt x="10226" y="17305"/>
                          <a:pt x="10226" y="17360"/>
                        </a:cubicBezTo>
                        <a:cubicBezTo>
                          <a:pt x="10253" y="17441"/>
                          <a:pt x="10253" y="17495"/>
                          <a:pt x="10226" y="17577"/>
                        </a:cubicBezTo>
                        <a:cubicBezTo>
                          <a:pt x="10226" y="17590"/>
                          <a:pt x="10213" y="17597"/>
                          <a:pt x="10196" y="17597"/>
                        </a:cubicBezTo>
                        <a:cubicBezTo>
                          <a:pt x="10179" y="17597"/>
                          <a:pt x="10158" y="17590"/>
                          <a:pt x="10145" y="17577"/>
                        </a:cubicBezTo>
                        <a:cubicBezTo>
                          <a:pt x="10118" y="17495"/>
                          <a:pt x="10091" y="17441"/>
                          <a:pt x="10091" y="17360"/>
                        </a:cubicBezTo>
                        <a:cubicBezTo>
                          <a:pt x="10063" y="17305"/>
                          <a:pt x="10063" y="17224"/>
                          <a:pt x="10063" y="17170"/>
                        </a:cubicBezTo>
                        <a:cubicBezTo>
                          <a:pt x="10036" y="17034"/>
                          <a:pt x="10009" y="16926"/>
                          <a:pt x="10009" y="16817"/>
                        </a:cubicBezTo>
                        <a:lnTo>
                          <a:pt x="9684" y="16736"/>
                        </a:lnTo>
                        <a:lnTo>
                          <a:pt x="9684" y="16736"/>
                        </a:lnTo>
                        <a:cubicBezTo>
                          <a:pt x="9738" y="17007"/>
                          <a:pt x="9765" y="17278"/>
                          <a:pt x="9819" y="17577"/>
                        </a:cubicBezTo>
                        <a:lnTo>
                          <a:pt x="9901" y="18092"/>
                        </a:lnTo>
                        <a:cubicBezTo>
                          <a:pt x="9901" y="18173"/>
                          <a:pt x="9901" y="18255"/>
                          <a:pt x="9901" y="18363"/>
                        </a:cubicBezTo>
                        <a:cubicBezTo>
                          <a:pt x="9928" y="18417"/>
                          <a:pt x="9928" y="18526"/>
                          <a:pt x="9901" y="18607"/>
                        </a:cubicBezTo>
                        <a:cubicBezTo>
                          <a:pt x="9901" y="18621"/>
                          <a:pt x="9887" y="18628"/>
                          <a:pt x="9874" y="18628"/>
                        </a:cubicBezTo>
                        <a:cubicBezTo>
                          <a:pt x="9860" y="18628"/>
                          <a:pt x="9846" y="18621"/>
                          <a:pt x="9846" y="18607"/>
                        </a:cubicBezTo>
                        <a:cubicBezTo>
                          <a:pt x="9792" y="18526"/>
                          <a:pt x="9765" y="18417"/>
                          <a:pt x="9765" y="18336"/>
                        </a:cubicBezTo>
                        <a:cubicBezTo>
                          <a:pt x="9738" y="18255"/>
                          <a:pt x="9711" y="18173"/>
                          <a:pt x="9711" y="18092"/>
                        </a:cubicBezTo>
                        <a:cubicBezTo>
                          <a:pt x="9684" y="17902"/>
                          <a:pt x="9657" y="17739"/>
                          <a:pt x="9629" y="17577"/>
                        </a:cubicBezTo>
                        <a:cubicBezTo>
                          <a:pt x="9575" y="17278"/>
                          <a:pt x="9521" y="16980"/>
                          <a:pt x="9494" y="16681"/>
                        </a:cubicBezTo>
                        <a:cubicBezTo>
                          <a:pt x="9277" y="16654"/>
                          <a:pt x="9033" y="16573"/>
                          <a:pt x="8816" y="16519"/>
                        </a:cubicBezTo>
                        <a:lnTo>
                          <a:pt x="8816" y="16519"/>
                        </a:lnTo>
                        <a:cubicBezTo>
                          <a:pt x="8897" y="16627"/>
                          <a:pt x="8978" y="16763"/>
                          <a:pt x="9033" y="16844"/>
                        </a:cubicBezTo>
                        <a:cubicBezTo>
                          <a:pt x="9087" y="16953"/>
                          <a:pt x="9168" y="17088"/>
                          <a:pt x="9195" y="17143"/>
                        </a:cubicBezTo>
                        <a:cubicBezTo>
                          <a:pt x="9250" y="17197"/>
                          <a:pt x="9277" y="17251"/>
                          <a:pt x="9304" y="17305"/>
                        </a:cubicBezTo>
                        <a:cubicBezTo>
                          <a:pt x="9331" y="17360"/>
                          <a:pt x="9331" y="17414"/>
                          <a:pt x="9331" y="17468"/>
                        </a:cubicBezTo>
                        <a:cubicBezTo>
                          <a:pt x="9331" y="17495"/>
                          <a:pt x="9304" y="17495"/>
                          <a:pt x="9250" y="17495"/>
                        </a:cubicBezTo>
                        <a:lnTo>
                          <a:pt x="9223" y="17495"/>
                        </a:lnTo>
                        <a:cubicBezTo>
                          <a:pt x="9358" y="18038"/>
                          <a:pt x="9331" y="18607"/>
                          <a:pt x="9412" y="19123"/>
                        </a:cubicBezTo>
                        <a:cubicBezTo>
                          <a:pt x="9440" y="19204"/>
                          <a:pt x="9467" y="19285"/>
                          <a:pt x="9467" y="19340"/>
                        </a:cubicBezTo>
                        <a:cubicBezTo>
                          <a:pt x="9494" y="19638"/>
                          <a:pt x="9602" y="19936"/>
                          <a:pt x="9765" y="20208"/>
                        </a:cubicBezTo>
                        <a:cubicBezTo>
                          <a:pt x="9955" y="20506"/>
                          <a:pt x="10253" y="20750"/>
                          <a:pt x="10579" y="20913"/>
                        </a:cubicBezTo>
                        <a:cubicBezTo>
                          <a:pt x="10931" y="21075"/>
                          <a:pt x="11203" y="21320"/>
                          <a:pt x="11420" y="21618"/>
                        </a:cubicBezTo>
                        <a:cubicBezTo>
                          <a:pt x="11582" y="21916"/>
                          <a:pt x="11718" y="22242"/>
                          <a:pt x="11799" y="22594"/>
                        </a:cubicBezTo>
                        <a:cubicBezTo>
                          <a:pt x="11854" y="22730"/>
                          <a:pt x="11935" y="22893"/>
                          <a:pt x="12016" y="23001"/>
                        </a:cubicBezTo>
                        <a:cubicBezTo>
                          <a:pt x="12152" y="23137"/>
                          <a:pt x="12315" y="23245"/>
                          <a:pt x="12477" y="23300"/>
                        </a:cubicBezTo>
                        <a:cubicBezTo>
                          <a:pt x="12694" y="23327"/>
                          <a:pt x="12884" y="23354"/>
                          <a:pt x="13074" y="23381"/>
                        </a:cubicBezTo>
                        <a:cubicBezTo>
                          <a:pt x="13088" y="23367"/>
                          <a:pt x="13108" y="23361"/>
                          <a:pt x="13128" y="23361"/>
                        </a:cubicBezTo>
                        <a:cubicBezTo>
                          <a:pt x="13149" y="23361"/>
                          <a:pt x="13169" y="23367"/>
                          <a:pt x="13183" y="23381"/>
                        </a:cubicBezTo>
                        <a:cubicBezTo>
                          <a:pt x="13400" y="23381"/>
                          <a:pt x="13617" y="23408"/>
                          <a:pt x="13806" y="23408"/>
                        </a:cubicBezTo>
                        <a:cubicBezTo>
                          <a:pt x="14132" y="23435"/>
                          <a:pt x="14457" y="23435"/>
                          <a:pt x="14756" y="23435"/>
                        </a:cubicBezTo>
                        <a:cubicBezTo>
                          <a:pt x="14647" y="22947"/>
                          <a:pt x="14539" y="22432"/>
                          <a:pt x="14457" y="21916"/>
                        </a:cubicBezTo>
                        <a:cubicBezTo>
                          <a:pt x="14430" y="21808"/>
                          <a:pt x="14430" y="21672"/>
                          <a:pt x="14403" y="21537"/>
                        </a:cubicBezTo>
                        <a:cubicBezTo>
                          <a:pt x="14376" y="21428"/>
                          <a:pt x="14349" y="21265"/>
                          <a:pt x="14322" y="21157"/>
                        </a:cubicBezTo>
                        <a:cubicBezTo>
                          <a:pt x="14322" y="21021"/>
                          <a:pt x="14295" y="20858"/>
                          <a:pt x="14295" y="20777"/>
                        </a:cubicBezTo>
                        <a:lnTo>
                          <a:pt x="14295" y="20587"/>
                        </a:lnTo>
                        <a:cubicBezTo>
                          <a:pt x="14268" y="20533"/>
                          <a:pt x="14295" y="20452"/>
                          <a:pt x="14322" y="20425"/>
                        </a:cubicBezTo>
                        <a:cubicBezTo>
                          <a:pt x="14335" y="20411"/>
                          <a:pt x="14349" y="20404"/>
                          <a:pt x="14359" y="20404"/>
                        </a:cubicBezTo>
                        <a:cubicBezTo>
                          <a:pt x="14369" y="20404"/>
                          <a:pt x="14376" y="20411"/>
                          <a:pt x="14376" y="20425"/>
                        </a:cubicBezTo>
                        <a:cubicBezTo>
                          <a:pt x="14457" y="20452"/>
                          <a:pt x="14457" y="20506"/>
                          <a:pt x="14457" y="20560"/>
                        </a:cubicBezTo>
                        <a:cubicBezTo>
                          <a:pt x="14457" y="20614"/>
                          <a:pt x="14485" y="20696"/>
                          <a:pt x="14485" y="20750"/>
                        </a:cubicBezTo>
                        <a:cubicBezTo>
                          <a:pt x="14512" y="20886"/>
                          <a:pt x="14539" y="21021"/>
                          <a:pt x="14539" y="21130"/>
                        </a:cubicBezTo>
                        <a:lnTo>
                          <a:pt x="14620" y="21618"/>
                        </a:lnTo>
                        <a:cubicBezTo>
                          <a:pt x="14620" y="21699"/>
                          <a:pt x="14674" y="21808"/>
                          <a:pt x="14674" y="21889"/>
                        </a:cubicBezTo>
                        <a:cubicBezTo>
                          <a:pt x="14756" y="22405"/>
                          <a:pt x="14837" y="22893"/>
                          <a:pt x="14946" y="23408"/>
                        </a:cubicBezTo>
                        <a:lnTo>
                          <a:pt x="14946" y="23435"/>
                        </a:lnTo>
                        <a:cubicBezTo>
                          <a:pt x="15258" y="23449"/>
                          <a:pt x="15570" y="23456"/>
                          <a:pt x="15881" y="23456"/>
                        </a:cubicBezTo>
                        <a:cubicBezTo>
                          <a:pt x="16193" y="23456"/>
                          <a:pt x="16505" y="23449"/>
                          <a:pt x="16817" y="23435"/>
                        </a:cubicBezTo>
                        <a:cubicBezTo>
                          <a:pt x="16871" y="23435"/>
                          <a:pt x="16926" y="23489"/>
                          <a:pt x="16926" y="23571"/>
                        </a:cubicBezTo>
                        <a:cubicBezTo>
                          <a:pt x="16926" y="23571"/>
                          <a:pt x="16926" y="23598"/>
                          <a:pt x="16926" y="23625"/>
                        </a:cubicBezTo>
                        <a:cubicBezTo>
                          <a:pt x="16899" y="23679"/>
                          <a:pt x="16871" y="23706"/>
                          <a:pt x="16817" y="23706"/>
                        </a:cubicBezTo>
                        <a:lnTo>
                          <a:pt x="15380" y="23706"/>
                        </a:lnTo>
                        <a:cubicBezTo>
                          <a:pt x="15407" y="23896"/>
                          <a:pt x="15434" y="24059"/>
                          <a:pt x="15461" y="24276"/>
                        </a:cubicBezTo>
                        <a:cubicBezTo>
                          <a:pt x="15488" y="24493"/>
                          <a:pt x="15515" y="24683"/>
                          <a:pt x="15542" y="24927"/>
                        </a:cubicBezTo>
                        <a:cubicBezTo>
                          <a:pt x="15570" y="25144"/>
                          <a:pt x="15624" y="25361"/>
                          <a:pt x="15651" y="25605"/>
                        </a:cubicBezTo>
                        <a:cubicBezTo>
                          <a:pt x="15705" y="25795"/>
                          <a:pt x="15705" y="26012"/>
                          <a:pt x="15705" y="26229"/>
                        </a:cubicBezTo>
                        <a:cubicBezTo>
                          <a:pt x="15705" y="26270"/>
                          <a:pt x="15671" y="26290"/>
                          <a:pt x="15637" y="26290"/>
                        </a:cubicBezTo>
                        <a:cubicBezTo>
                          <a:pt x="15603" y="26290"/>
                          <a:pt x="15570" y="26270"/>
                          <a:pt x="15570" y="26229"/>
                        </a:cubicBezTo>
                        <a:cubicBezTo>
                          <a:pt x="15515" y="26039"/>
                          <a:pt x="15461" y="25795"/>
                          <a:pt x="15461" y="25578"/>
                        </a:cubicBezTo>
                        <a:lnTo>
                          <a:pt x="15353" y="24927"/>
                        </a:lnTo>
                        <a:cubicBezTo>
                          <a:pt x="15325" y="24710"/>
                          <a:pt x="15298" y="24439"/>
                          <a:pt x="15271" y="24249"/>
                        </a:cubicBezTo>
                        <a:cubicBezTo>
                          <a:pt x="15244" y="24059"/>
                          <a:pt x="15190" y="23869"/>
                          <a:pt x="15190" y="23679"/>
                        </a:cubicBezTo>
                        <a:cubicBezTo>
                          <a:pt x="14783" y="23679"/>
                          <a:pt x="14403" y="23652"/>
                          <a:pt x="13996" y="23652"/>
                        </a:cubicBezTo>
                        <a:cubicBezTo>
                          <a:pt x="14023" y="23761"/>
                          <a:pt x="14051" y="23842"/>
                          <a:pt x="14078" y="23951"/>
                        </a:cubicBezTo>
                        <a:cubicBezTo>
                          <a:pt x="14132" y="24086"/>
                          <a:pt x="14159" y="24222"/>
                          <a:pt x="14186" y="24357"/>
                        </a:cubicBezTo>
                        <a:cubicBezTo>
                          <a:pt x="14268" y="24629"/>
                          <a:pt x="14295" y="24900"/>
                          <a:pt x="14295" y="25171"/>
                        </a:cubicBezTo>
                        <a:cubicBezTo>
                          <a:pt x="14295" y="25198"/>
                          <a:pt x="14274" y="25212"/>
                          <a:pt x="14254" y="25212"/>
                        </a:cubicBezTo>
                        <a:cubicBezTo>
                          <a:pt x="14234" y="25212"/>
                          <a:pt x="14213" y="25198"/>
                          <a:pt x="14213" y="25171"/>
                        </a:cubicBezTo>
                        <a:cubicBezTo>
                          <a:pt x="14132" y="24900"/>
                          <a:pt x="14078" y="24629"/>
                          <a:pt x="14023" y="24357"/>
                        </a:cubicBezTo>
                        <a:cubicBezTo>
                          <a:pt x="13996" y="24249"/>
                          <a:pt x="13969" y="24113"/>
                          <a:pt x="13915" y="23978"/>
                        </a:cubicBezTo>
                        <a:cubicBezTo>
                          <a:pt x="13888" y="23869"/>
                          <a:pt x="13861" y="23761"/>
                          <a:pt x="13834" y="23652"/>
                        </a:cubicBezTo>
                        <a:lnTo>
                          <a:pt x="13400" y="23625"/>
                        </a:lnTo>
                        <a:lnTo>
                          <a:pt x="13291" y="23625"/>
                        </a:lnTo>
                        <a:cubicBezTo>
                          <a:pt x="13291" y="23679"/>
                          <a:pt x="13318" y="23761"/>
                          <a:pt x="13345" y="23842"/>
                        </a:cubicBezTo>
                        <a:cubicBezTo>
                          <a:pt x="13400" y="23978"/>
                          <a:pt x="13427" y="24113"/>
                          <a:pt x="13481" y="24276"/>
                        </a:cubicBezTo>
                        <a:cubicBezTo>
                          <a:pt x="13535" y="24412"/>
                          <a:pt x="13617" y="24547"/>
                          <a:pt x="13671" y="24710"/>
                        </a:cubicBezTo>
                        <a:cubicBezTo>
                          <a:pt x="13725" y="24846"/>
                          <a:pt x="13806" y="24981"/>
                          <a:pt x="13834" y="25117"/>
                        </a:cubicBezTo>
                        <a:cubicBezTo>
                          <a:pt x="13834" y="25171"/>
                          <a:pt x="13806" y="25198"/>
                          <a:pt x="13779" y="25198"/>
                        </a:cubicBezTo>
                        <a:cubicBezTo>
                          <a:pt x="13996" y="25876"/>
                          <a:pt x="14186" y="26554"/>
                          <a:pt x="14376" y="27233"/>
                        </a:cubicBezTo>
                        <a:cubicBezTo>
                          <a:pt x="14674" y="28182"/>
                          <a:pt x="14919" y="29131"/>
                          <a:pt x="15163" y="30108"/>
                        </a:cubicBezTo>
                        <a:cubicBezTo>
                          <a:pt x="15407" y="31057"/>
                          <a:pt x="15624" y="32006"/>
                          <a:pt x="15841" y="32983"/>
                        </a:cubicBezTo>
                        <a:cubicBezTo>
                          <a:pt x="16058" y="33959"/>
                          <a:pt x="16248" y="34936"/>
                          <a:pt x="16410" y="35912"/>
                        </a:cubicBezTo>
                        <a:cubicBezTo>
                          <a:pt x="16465" y="36129"/>
                          <a:pt x="16519" y="36400"/>
                          <a:pt x="16546" y="36617"/>
                        </a:cubicBezTo>
                        <a:cubicBezTo>
                          <a:pt x="16573" y="36807"/>
                          <a:pt x="16600" y="36970"/>
                          <a:pt x="16654" y="37133"/>
                        </a:cubicBezTo>
                        <a:cubicBezTo>
                          <a:pt x="16654" y="37187"/>
                          <a:pt x="16682" y="37214"/>
                          <a:pt x="16709" y="37268"/>
                        </a:cubicBezTo>
                        <a:cubicBezTo>
                          <a:pt x="16763" y="37458"/>
                          <a:pt x="16899" y="37594"/>
                          <a:pt x="17088" y="37648"/>
                        </a:cubicBezTo>
                        <a:cubicBezTo>
                          <a:pt x="17140" y="37665"/>
                          <a:pt x="17194" y="37674"/>
                          <a:pt x="17249" y="37674"/>
                        </a:cubicBezTo>
                        <a:cubicBezTo>
                          <a:pt x="17366" y="37674"/>
                          <a:pt x="17484" y="37632"/>
                          <a:pt x="17577" y="37540"/>
                        </a:cubicBezTo>
                        <a:cubicBezTo>
                          <a:pt x="17739" y="37404"/>
                          <a:pt x="17902" y="37268"/>
                          <a:pt x="18011" y="37079"/>
                        </a:cubicBezTo>
                        <a:lnTo>
                          <a:pt x="18499" y="36509"/>
                        </a:lnTo>
                        <a:cubicBezTo>
                          <a:pt x="18580" y="36428"/>
                          <a:pt x="18635" y="36346"/>
                          <a:pt x="18716" y="36265"/>
                        </a:cubicBezTo>
                        <a:cubicBezTo>
                          <a:pt x="18689" y="35587"/>
                          <a:pt x="18662" y="34909"/>
                          <a:pt x="18662" y="34231"/>
                        </a:cubicBezTo>
                        <a:cubicBezTo>
                          <a:pt x="18662" y="33769"/>
                          <a:pt x="18689" y="33335"/>
                          <a:pt x="18689" y="32874"/>
                        </a:cubicBezTo>
                        <a:cubicBezTo>
                          <a:pt x="18852" y="28453"/>
                          <a:pt x="19692" y="24086"/>
                          <a:pt x="21157" y="19909"/>
                        </a:cubicBezTo>
                        <a:lnTo>
                          <a:pt x="22839" y="25849"/>
                        </a:lnTo>
                        <a:cubicBezTo>
                          <a:pt x="23029" y="26582"/>
                          <a:pt x="23408" y="27260"/>
                          <a:pt x="23951" y="27829"/>
                        </a:cubicBezTo>
                        <a:cubicBezTo>
                          <a:pt x="24005" y="27884"/>
                          <a:pt x="24086" y="27938"/>
                          <a:pt x="24141" y="27992"/>
                        </a:cubicBezTo>
                        <a:cubicBezTo>
                          <a:pt x="24358" y="28137"/>
                          <a:pt x="24599" y="28209"/>
                          <a:pt x="24840" y="28209"/>
                        </a:cubicBezTo>
                        <a:cubicBezTo>
                          <a:pt x="24960" y="28209"/>
                          <a:pt x="25081" y="28191"/>
                          <a:pt x="25199" y="28155"/>
                        </a:cubicBezTo>
                        <a:cubicBezTo>
                          <a:pt x="26094" y="27884"/>
                          <a:pt x="26311" y="26744"/>
                          <a:pt x="26880" y="26039"/>
                        </a:cubicBezTo>
                        <a:cubicBezTo>
                          <a:pt x="27502" y="25227"/>
                          <a:pt x="28509" y="24954"/>
                          <a:pt x="29558" y="24954"/>
                        </a:cubicBezTo>
                        <a:cubicBezTo>
                          <a:pt x="30156" y="24954"/>
                          <a:pt x="30767" y="25043"/>
                          <a:pt x="31329" y="25171"/>
                        </a:cubicBezTo>
                        <a:cubicBezTo>
                          <a:pt x="32384" y="25426"/>
                          <a:pt x="33487" y="25766"/>
                          <a:pt x="34542" y="25766"/>
                        </a:cubicBezTo>
                        <a:cubicBezTo>
                          <a:pt x="35060" y="25766"/>
                          <a:pt x="35566" y="25684"/>
                          <a:pt x="36048" y="25470"/>
                        </a:cubicBezTo>
                        <a:cubicBezTo>
                          <a:pt x="38896" y="24249"/>
                          <a:pt x="38571" y="19828"/>
                          <a:pt x="40930" y="17848"/>
                        </a:cubicBezTo>
                        <a:cubicBezTo>
                          <a:pt x="41446" y="19692"/>
                          <a:pt x="42070" y="21482"/>
                          <a:pt x="42802" y="23245"/>
                        </a:cubicBezTo>
                        <a:cubicBezTo>
                          <a:pt x="44673" y="22622"/>
                          <a:pt x="46572" y="22160"/>
                          <a:pt x="48525" y="21808"/>
                        </a:cubicBezTo>
                        <a:cubicBezTo>
                          <a:pt x="49230" y="21672"/>
                          <a:pt x="49963" y="21564"/>
                          <a:pt x="50695" y="21482"/>
                        </a:cubicBezTo>
                        <a:cubicBezTo>
                          <a:pt x="51346" y="21401"/>
                          <a:pt x="51997" y="21347"/>
                          <a:pt x="52675" y="21292"/>
                        </a:cubicBezTo>
                        <a:cubicBezTo>
                          <a:pt x="52919" y="22323"/>
                          <a:pt x="53217" y="23381"/>
                          <a:pt x="53896" y="24195"/>
                        </a:cubicBezTo>
                        <a:cubicBezTo>
                          <a:pt x="54389" y="24807"/>
                          <a:pt x="55157" y="25218"/>
                          <a:pt x="55904" y="25218"/>
                        </a:cubicBezTo>
                        <a:cubicBezTo>
                          <a:pt x="56183" y="25218"/>
                          <a:pt x="56459" y="25161"/>
                          <a:pt x="56716" y="25036"/>
                        </a:cubicBezTo>
                        <a:cubicBezTo>
                          <a:pt x="57530" y="24629"/>
                          <a:pt x="57910" y="23679"/>
                          <a:pt x="58317" y="22893"/>
                        </a:cubicBezTo>
                        <a:cubicBezTo>
                          <a:pt x="59863" y="20126"/>
                          <a:pt x="62711" y="18336"/>
                          <a:pt x="65857" y="18200"/>
                        </a:cubicBezTo>
                        <a:lnTo>
                          <a:pt x="65857" y="18200"/>
                        </a:lnTo>
                        <a:cubicBezTo>
                          <a:pt x="65722" y="20208"/>
                          <a:pt x="66020" y="22242"/>
                          <a:pt x="66725" y="24113"/>
                        </a:cubicBezTo>
                        <a:cubicBezTo>
                          <a:pt x="69248" y="23273"/>
                          <a:pt x="71824" y="22594"/>
                          <a:pt x="74455" y="22079"/>
                        </a:cubicBezTo>
                        <a:cubicBezTo>
                          <a:pt x="75785" y="22947"/>
                          <a:pt x="76327" y="24629"/>
                          <a:pt x="76625" y="26202"/>
                        </a:cubicBezTo>
                        <a:cubicBezTo>
                          <a:pt x="76761" y="27178"/>
                          <a:pt x="76951" y="28155"/>
                          <a:pt x="77195" y="29104"/>
                        </a:cubicBezTo>
                        <a:cubicBezTo>
                          <a:pt x="77412" y="29294"/>
                          <a:pt x="77656" y="29457"/>
                          <a:pt x="77900" y="29565"/>
                        </a:cubicBezTo>
                        <a:cubicBezTo>
                          <a:pt x="78063" y="29647"/>
                          <a:pt x="78226" y="29701"/>
                          <a:pt x="78416" y="29728"/>
                        </a:cubicBezTo>
                        <a:lnTo>
                          <a:pt x="78416" y="29701"/>
                        </a:lnTo>
                        <a:cubicBezTo>
                          <a:pt x="78388" y="29565"/>
                          <a:pt x="78361" y="29375"/>
                          <a:pt x="78361" y="29240"/>
                        </a:cubicBezTo>
                        <a:cubicBezTo>
                          <a:pt x="78334" y="29077"/>
                          <a:pt x="78334" y="28914"/>
                          <a:pt x="78334" y="28779"/>
                        </a:cubicBezTo>
                        <a:cubicBezTo>
                          <a:pt x="78280" y="28182"/>
                          <a:pt x="78253" y="27639"/>
                          <a:pt x="78226" y="27070"/>
                        </a:cubicBezTo>
                        <a:cubicBezTo>
                          <a:pt x="78199" y="26799"/>
                          <a:pt x="78199" y="26500"/>
                          <a:pt x="78199" y="26229"/>
                        </a:cubicBezTo>
                        <a:lnTo>
                          <a:pt x="78199" y="25822"/>
                        </a:lnTo>
                        <a:cubicBezTo>
                          <a:pt x="78171" y="25659"/>
                          <a:pt x="78199" y="25524"/>
                          <a:pt x="78226" y="25388"/>
                        </a:cubicBezTo>
                        <a:cubicBezTo>
                          <a:pt x="78226" y="25361"/>
                          <a:pt x="78246" y="25347"/>
                          <a:pt x="78266" y="25347"/>
                        </a:cubicBezTo>
                        <a:cubicBezTo>
                          <a:pt x="78287" y="25347"/>
                          <a:pt x="78307" y="25361"/>
                          <a:pt x="78307" y="25388"/>
                        </a:cubicBezTo>
                        <a:cubicBezTo>
                          <a:pt x="78334" y="25551"/>
                          <a:pt x="78361" y="25687"/>
                          <a:pt x="78361" y="25849"/>
                        </a:cubicBezTo>
                        <a:cubicBezTo>
                          <a:pt x="78416" y="26012"/>
                          <a:pt x="78416" y="26175"/>
                          <a:pt x="78416" y="26337"/>
                        </a:cubicBezTo>
                        <a:cubicBezTo>
                          <a:pt x="78443" y="26880"/>
                          <a:pt x="78470" y="27422"/>
                          <a:pt x="78497" y="27992"/>
                        </a:cubicBezTo>
                        <a:cubicBezTo>
                          <a:pt x="78497" y="28263"/>
                          <a:pt x="78524" y="28535"/>
                          <a:pt x="78524" y="28806"/>
                        </a:cubicBezTo>
                        <a:cubicBezTo>
                          <a:pt x="78551" y="29104"/>
                          <a:pt x="78578" y="29375"/>
                          <a:pt x="78578" y="29647"/>
                        </a:cubicBezTo>
                        <a:cubicBezTo>
                          <a:pt x="78578" y="29674"/>
                          <a:pt x="78551" y="29701"/>
                          <a:pt x="78524" y="29701"/>
                        </a:cubicBezTo>
                        <a:cubicBezTo>
                          <a:pt x="78655" y="29717"/>
                          <a:pt x="78784" y="29726"/>
                          <a:pt x="78912" y="29726"/>
                        </a:cubicBezTo>
                        <a:cubicBezTo>
                          <a:pt x="79204" y="29726"/>
                          <a:pt x="79488" y="29679"/>
                          <a:pt x="79772" y="29565"/>
                        </a:cubicBezTo>
                        <a:cubicBezTo>
                          <a:pt x="80341" y="29321"/>
                          <a:pt x="80857" y="28914"/>
                          <a:pt x="81236" y="28426"/>
                        </a:cubicBezTo>
                        <a:cubicBezTo>
                          <a:pt x="81318" y="28290"/>
                          <a:pt x="81399" y="28155"/>
                          <a:pt x="81481" y="28046"/>
                        </a:cubicBezTo>
                        <a:cubicBezTo>
                          <a:pt x="81481" y="28019"/>
                          <a:pt x="81481" y="28019"/>
                          <a:pt x="81481" y="27992"/>
                        </a:cubicBezTo>
                        <a:cubicBezTo>
                          <a:pt x="81481" y="27422"/>
                          <a:pt x="81508" y="26880"/>
                          <a:pt x="81508" y="26310"/>
                        </a:cubicBezTo>
                        <a:lnTo>
                          <a:pt x="81508" y="23327"/>
                        </a:lnTo>
                        <a:cubicBezTo>
                          <a:pt x="81508" y="22811"/>
                          <a:pt x="81481" y="22323"/>
                          <a:pt x="81481" y="21835"/>
                        </a:cubicBezTo>
                        <a:cubicBezTo>
                          <a:pt x="81453" y="21428"/>
                          <a:pt x="81453" y="20994"/>
                          <a:pt x="81453" y="20587"/>
                        </a:cubicBezTo>
                        <a:lnTo>
                          <a:pt x="81453" y="20343"/>
                        </a:lnTo>
                        <a:cubicBezTo>
                          <a:pt x="81453" y="20303"/>
                          <a:pt x="81468" y="20278"/>
                          <a:pt x="81497" y="20278"/>
                        </a:cubicBezTo>
                        <a:cubicBezTo>
                          <a:pt x="81508" y="20278"/>
                          <a:pt x="81520" y="20282"/>
                          <a:pt x="81535" y="20289"/>
                        </a:cubicBezTo>
                        <a:cubicBezTo>
                          <a:pt x="81535" y="20281"/>
                          <a:pt x="81537" y="20278"/>
                          <a:pt x="81540" y="20278"/>
                        </a:cubicBezTo>
                        <a:cubicBezTo>
                          <a:pt x="81548" y="20278"/>
                          <a:pt x="81562" y="20297"/>
                          <a:pt x="81562" y="20316"/>
                        </a:cubicBezTo>
                        <a:cubicBezTo>
                          <a:pt x="81616" y="20587"/>
                          <a:pt x="81643" y="20886"/>
                          <a:pt x="81643" y="21157"/>
                        </a:cubicBezTo>
                        <a:lnTo>
                          <a:pt x="81670" y="21998"/>
                        </a:lnTo>
                        <a:cubicBezTo>
                          <a:pt x="81698" y="23001"/>
                          <a:pt x="81698" y="23978"/>
                          <a:pt x="81698" y="25008"/>
                        </a:cubicBezTo>
                        <a:cubicBezTo>
                          <a:pt x="81698" y="25931"/>
                          <a:pt x="81670" y="26853"/>
                          <a:pt x="81616" y="27775"/>
                        </a:cubicBezTo>
                        <a:cubicBezTo>
                          <a:pt x="81752" y="27531"/>
                          <a:pt x="81860" y="27314"/>
                          <a:pt x="81942" y="27070"/>
                        </a:cubicBezTo>
                        <a:cubicBezTo>
                          <a:pt x="82050" y="21537"/>
                          <a:pt x="82945" y="16085"/>
                          <a:pt x="84600" y="10823"/>
                        </a:cubicBezTo>
                        <a:cubicBezTo>
                          <a:pt x="85278" y="11609"/>
                          <a:pt x="86200" y="12179"/>
                          <a:pt x="87204" y="12396"/>
                        </a:cubicBezTo>
                        <a:cubicBezTo>
                          <a:pt x="87258" y="11474"/>
                          <a:pt x="87502" y="10551"/>
                          <a:pt x="87936" y="9738"/>
                        </a:cubicBezTo>
                        <a:lnTo>
                          <a:pt x="88017" y="9629"/>
                        </a:lnTo>
                        <a:cubicBezTo>
                          <a:pt x="88343" y="9087"/>
                          <a:pt x="88885" y="8761"/>
                          <a:pt x="89482" y="8734"/>
                        </a:cubicBezTo>
                        <a:cubicBezTo>
                          <a:pt x="90052" y="8734"/>
                          <a:pt x="90594" y="9005"/>
                          <a:pt x="91164" y="9168"/>
                        </a:cubicBezTo>
                        <a:lnTo>
                          <a:pt x="91272" y="9195"/>
                        </a:lnTo>
                        <a:cubicBezTo>
                          <a:pt x="91299" y="9032"/>
                          <a:pt x="91299" y="8897"/>
                          <a:pt x="91327" y="8734"/>
                        </a:cubicBezTo>
                        <a:cubicBezTo>
                          <a:pt x="91381" y="8192"/>
                          <a:pt x="91516" y="7514"/>
                          <a:pt x="92167" y="7378"/>
                        </a:cubicBezTo>
                        <a:cubicBezTo>
                          <a:pt x="92330" y="7351"/>
                          <a:pt x="92520" y="7351"/>
                          <a:pt x="92683" y="7297"/>
                        </a:cubicBezTo>
                        <a:cubicBezTo>
                          <a:pt x="92818" y="7269"/>
                          <a:pt x="92981" y="7215"/>
                          <a:pt x="93117" y="7161"/>
                        </a:cubicBezTo>
                        <a:cubicBezTo>
                          <a:pt x="93198" y="7107"/>
                          <a:pt x="93307" y="7025"/>
                          <a:pt x="93415" y="6944"/>
                        </a:cubicBezTo>
                        <a:cubicBezTo>
                          <a:pt x="93415" y="6944"/>
                          <a:pt x="93415" y="6917"/>
                          <a:pt x="93415" y="6917"/>
                        </a:cubicBezTo>
                        <a:cubicBezTo>
                          <a:pt x="93388" y="6618"/>
                          <a:pt x="93361" y="6347"/>
                          <a:pt x="93388" y="6049"/>
                        </a:cubicBezTo>
                        <a:lnTo>
                          <a:pt x="93388" y="5778"/>
                        </a:lnTo>
                        <a:lnTo>
                          <a:pt x="93388" y="5154"/>
                        </a:lnTo>
                        <a:lnTo>
                          <a:pt x="93388" y="4259"/>
                        </a:lnTo>
                        <a:lnTo>
                          <a:pt x="93388" y="3825"/>
                        </a:lnTo>
                        <a:cubicBezTo>
                          <a:pt x="93388" y="3662"/>
                          <a:pt x="93388" y="3526"/>
                          <a:pt x="93442" y="3391"/>
                        </a:cubicBezTo>
                        <a:cubicBezTo>
                          <a:pt x="93442" y="3364"/>
                          <a:pt x="93463" y="3350"/>
                          <a:pt x="93486" y="3350"/>
                        </a:cubicBezTo>
                        <a:cubicBezTo>
                          <a:pt x="93510" y="3350"/>
                          <a:pt x="93537" y="3364"/>
                          <a:pt x="93551" y="3391"/>
                        </a:cubicBezTo>
                        <a:cubicBezTo>
                          <a:pt x="93578" y="3526"/>
                          <a:pt x="93578" y="3662"/>
                          <a:pt x="93578" y="3825"/>
                        </a:cubicBezTo>
                        <a:lnTo>
                          <a:pt x="93578" y="4259"/>
                        </a:lnTo>
                        <a:lnTo>
                          <a:pt x="93578" y="5154"/>
                        </a:lnTo>
                        <a:lnTo>
                          <a:pt x="93578" y="6049"/>
                        </a:lnTo>
                        <a:lnTo>
                          <a:pt x="93578" y="6537"/>
                        </a:lnTo>
                        <a:cubicBezTo>
                          <a:pt x="93578" y="6618"/>
                          <a:pt x="93551" y="6727"/>
                          <a:pt x="93551" y="6808"/>
                        </a:cubicBezTo>
                        <a:lnTo>
                          <a:pt x="93632" y="6754"/>
                        </a:lnTo>
                        <a:cubicBezTo>
                          <a:pt x="93686" y="6673"/>
                          <a:pt x="93741" y="6618"/>
                          <a:pt x="93768" y="6537"/>
                        </a:cubicBezTo>
                        <a:lnTo>
                          <a:pt x="93768" y="6510"/>
                        </a:lnTo>
                        <a:cubicBezTo>
                          <a:pt x="93795" y="6293"/>
                          <a:pt x="93795" y="6076"/>
                          <a:pt x="93795" y="5832"/>
                        </a:cubicBezTo>
                        <a:lnTo>
                          <a:pt x="93795" y="5371"/>
                        </a:lnTo>
                        <a:cubicBezTo>
                          <a:pt x="93795" y="5208"/>
                          <a:pt x="93795" y="5072"/>
                          <a:pt x="93849" y="4910"/>
                        </a:cubicBezTo>
                        <a:cubicBezTo>
                          <a:pt x="93849" y="4896"/>
                          <a:pt x="93863" y="4889"/>
                          <a:pt x="93880" y="4889"/>
                        </a:cubicBezTo>
                        <a:cubicBezTo>
                          <a:pt x="93897" y="4889"/>
                          <a:pt x="93917" y="4896"/>
                          <a:pt x="93930" y="4910"/>
                        </a:cubicBezTo>
                        <a:cubicBezTo>
                          <a:pt x="93958" y="5072"/>
                          <a:pt x="93985" y="5208"/>
                          <a:pt x="93958" y="5371"/>
                        </a:cubicBezTo>
                        <a:lnTo>
                          <a:pt x="93958" y="5832"/>
                        </a:lnTo>
                        <a:lnTo>
                          <a:pt x="93930" y="6266"/>
                        </a:lnTo>
                        <a:cubicBezTo>
                          <a:pt x="94175" y="5696"/>
                          <a:pt x="94310" y="5127"/>
                          <a:pt x="94337" y="4530"/>
                        </a:cubicBezTo>
                        <a:cubicBezTo>
                          <a:pt x="94419" y="3716"/>
                          <a:pt x="94473" y="2903"/>
                          <a:pt x="94527" y="2089"/>
                        </a:cubicBezTo>
                        <a:cubicBezTo>
                          <a:pt x="94554" y="1682"/>
                          <a:pt x="94609" y="1275"/>
                          <a:pt x="94636" y="868"/>
                        </a:cubicBezTo>
                        <a:cubicBezTo>
                          <a:pt x="94663" y="570"/>
                          <a:pt x="94663" y="272"/>
                          <a:pt x="9469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6" name="Google Shape;336;p31"/>
                  <p:cNvSpPr/>
                  <p:nvPr/>
                </p:nvSpPr>
                <p:spPr>
                  <a:xfrm>
                    <a:off x="2117800" y="4380475"/>
                    <a:ext cx="53600" cy="6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2659" extrusionOk="0">
                        <a:moveTo>
                          <a:pt x="2143" y="1"/>
                        </a:moveTo>
                        <a:lnTo>
                          <a:pt x="2143" y="1"/>
                        </a:lnTo>
                        <a:cubicBezTo>
                          <a:pt x="1709" y="109"/>
                          <a:pt x="1248" y="272"/>
                          <a:pt x="841" y="489"/>
                        </a:cubicBezTo>
                        <a:cubicBezTo>
                          <a:pt x="678" y="543"/>
                          <a:pt x="543" y="652"/>
                          <a:pt x="407" y="760"/>
                        </a:cubicBezTo>
                        <a:cubicBezTo>
                          <a:pt x="244" y="950"/>
                          <a:pt x="109" y="1194"/>
                          <a:pt x="82" y="1465"/>
                        </a:cubicBezTo>
                        <a:cubicBezTo>
                          <a:pt x="28" y="1655"/>
                          <a:pt x="0" y="1845"/>
                          <a:pt x="0" y="2062"/>
                        </a:cubicBezTo>
                        <a:lnTo>
                          <a:pt x="1221" y="2415"/>
                        </a:lnTo>
                        <a:lnTo>
                          <a:pt x="2035" y="2659"/>
                        </a:lnTo>
                        <a:cubicBezTo>
                          <a:pt x="2008" y="2577"/>
                          <a:pt x="2008" y="2496"/>
                          <a:pt x="2008" y="2442"/>
                        </a:cubicBezTo>
                        <a:lnTo>
                          <a:pt x="2008" y="2198"/>
                        </a:lnTo>
                        <a:cubicBezTo>
                          <a:pt x="2008" y="2035"/>
                          <a:pt x="2035" y="1872"/>
                          <a:pt x="2035" y="1737"/>
                        </a:cubicBezTo>
                        <a:cubicBezTo>
                          <a:pt x="2062" y="1411"/>
                          <a:pt x="2089" y="1058"/>
                          <a:pt x="2116" y="814"/>
                        </a:cubicBezTo>
                        <a:cubicBezTo>
                          <a:pt x="2143" y="543"/>
                          <a:pt x="2143" y="272"/>
                          <a:pt x="2143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7" name="Google Shape;337;p31"/>
                  <p:cNvSpPr/>
                  <p:nvPr/>
                </p:nvSpPr>
                <p:spPr>
                  <a:xfrm>
                    <a:off x="2134750" y="4275375"/>
                    <a:ext cx="219050" cy="35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2" h="14377" extrusionOk="0">
                        <a:moveTo>
                          <a:pt x="7405" y="0"/>
                        </a:moveTo>
                        <a:cubicBezTo>
                          <a:pt x="6239" y="1248"/>
                          <a:pt x="6646" y="3310"/>
                          <a:pt x="5968" y="4883"/>
                        </a:cubicBezTo>
                        <a:cubicBezTo>
                          <a:pt x="5886" y="5127"/>
                          <a:pt x="5724" y="5344"/>
                          <a:pt x="5507" y="5452"/>
                        </a:cubicBezTo>
                        <a:cubicBezTo>
                          <a:pt x="5413" y="5497"/>
                          <a:pt x="5321" y="5516"/>
                          <a:pt x="5230" y="5516"/>
                        </a:cubicBezTo>
                        <a:cubicBezTo>
                          <a:pt x="4769" y="5516"/>
                          <a:pt x="4342" y="5006"/>
                          <a:pt x="3933" y="4666"/>
                        </a:cubicBezTo>
                        <a:cubicBezTo>
                          <a:pt x="3430" y="4303"/>
                          <a:pt x="2836" y="4105"/>
                          <a:pt x="2231" y="4105"/>
                        </a:cubicBezTo>
                        <a:cubicBezTo>
                          <a:pt x="2021" y="4105"/>
                          <a:pt x="1810" y="4129"/>
                          <a:pt x="1601" y="4177"/>
                        </a:cubicBezTo>
                        <a:cubicBezTo>
                          <a:pt x="1601" y="4530"/>
                          <a:pt x="1574" y="4910"/>
                          <a:pt x="1547" y="5235"/>
                        </a:cubicBezTo>
                        <a:cubicBezTo>
                          <a:pt x="1519" y="5507"/>
                          <a:pt x="1492" y="5805"/>
                          <a:pt x="1465" y="6076"/>
                        </a:cubicBezTo>
                        <a:cubicBezTo>
                          <a:pt x="1465" y="6212"/>
                          <a:pt x="1438" y="6347"/>
                          <a:pt x="1411" y="6483"/>
                        </a:cubicBezTo>
                        <a:cubicBezTo>
                          <a:pt x="1411" y="6564"/>
                          <a:pt x="1411" y="6619"/>
                          <a:pt x="1384" y="6700"/>
                        </a:cubicBezTo>
                        <a:cubicBezTo>
                          <a:pt x="1357" y="6781"/>
                          <a:pt x="1330" y="6836"/>
                          <a:pt x="1302" y="6890"/>
                        </a:cubicBezTo>
                        <a:lnTo>
                          <a:pt x="2767" y="7324"/>
                        </a:lnTo>
                        <a:lnTo>
                          <a:pt x="3933" y="7704"/>
                        </a:lnTo>
                        <a:cubicBezTo>
                          <a:pt x="4313" y="7812"/>
                          <a:pt x="4693" y="7921"/>
                          <a:pt x="5073" y="8056"/>
                        </a:cubicBezTo>
                        <a:cubicBezTo>
                          <a:pt x="5208" y="8110"/>
                          <a:pt x="5154" y="8273"/>
                          <a:pt x="5018" y="8273"/>
                        </a:cubicBezTo>
                        <a:cubicBezTo>
                          <a:pt x="4829" y="8219"/>
                          <a:pt x="4639" y="8165"/>
                          <a:pt x="4449" y="8110"/>
                        </a:cubicBezTo>
                        <a:lnTo>
                          <a:pt x="2089" y="7378"/>
                        </a:lnTo>
                        <a:lnTo>
                          <a:pt x="2089" y="7378"/>
                        </a:lnTo>
                        <a:cubicBezTo>
                          <a:pt x="2170" y="7595"/>
                          <a:pt x="2225" y="7839"/>
                          <a:pt x="2279" y="8083"/>
                        </a:cubicBezTo>
                        <a:cubicBezTo>
                          <a:pt x="2306" y="8219"/>
                          <a:pt x="2306" y="8355"/>
                          <a:pt x="2333" y="8490"/>
                        </a:cubicBezTo>
                        <a:cubicBezTo>
                          <a:pt x="2360" y="8653"/>
                          <a:pt x="2360" y="8789"/>
                          <a:pt x="2333" y="8951"/>
                        </a:cubicBezTo>
                        <a:cubicBezTo>
                          <a:pt x="2333" y="8965"/>
                          <a:pt x="2313" y="8972"/>
                          <a:pt x="2292" y="8972"/>
                        </a:cubicBezTo>
                        <a:cubicBezTo>
                          <a:pt x="2272" y="8972"/>
                          <a:pt x="2252" y="8965"/>
                          <a:pt x="2252" y="8951"/>
                        </a:cubicBezTo>
                        <a:cubicBezTo>
                          <a:pt x="2225" y="8816"/>
                          <a:pt x="2198" y="8680"/>
                          <a:pt x="2198" y="8544"/>
                        </a:cubicBezTo>
                        <a:cubicBezTo>
                          <a:pt x="2170" y="8382"/>
                          <a:pt x="2170" y="8246"/>
                          <a:pt x="2143" y="8083"/>
                        </a:cubicBezTo>
                        <a:cubicBezTo>
                          <a:pt x="2089" y="7839"/>
                          <a:pt x="2035" y="7595"/>
                          <a:pt x="1981" y="7324"/>
                        </a:cubicBezTo>
                        <a:lnTo>
                          <a:pt x="1818" y="7297"/>
                        </a:lnTo>
                        <a:lnTo>
                          <a:pt x="1818" y="7297"/>
                        </a:lnTo>
                        <a:cubicBezTo>
                          <a:pt x="1845" y="7405"/>
                          <a:pt x="1872" y="7514"/>
                          <a:pt x="1899" y="7622"/>
                        </a:cubicBezTo>
                        <a:cubicBezTo>
                          <a:pt x="1953" y="7785"/>
                          <a:pt x="1981" y="7948"/>
                          <a:pt x="2008" y="8083"/>
                        </a:cubicBezTo>
                        <a:cubicBezTo>
                          <a:pt x="2035" y="8246"/>
                          <a:pt x="2062" y="8409"/>
                          <a:pt x="2089" y="8572"/>
                        </a:cubicBezTo>
                        <a:lnTo>
                          <a:pt x="2089" y="8816"/>
                        </a:lnTo>
                        <a:cubicBezTo>
                          <a:pt x="2089" y="8897"/>
                          <a:pt x="2089" y="8978"/>
                          <a:pt x="2089" y="9033"/>
                        </a:cubicBezTo>
                        <a:cubicBezTo>
                          <a:pt x="2075" y="9060"/>
                          <a:pt x="2055" y="9073"/>
                          <a:pt x="2035" y="9073"/>
                        </a:cubicBezTo>
                        <a:cubicBezTo>
                          <a:pt x="2014" y="9073"/>
                          <a:pt x="1994" y="9060"/>
                          <a:pt x="1981" y="9033"/>
                        </a:cubicBezTo>
                        <a:cubicBezTo>
                          <a:pt x="1953" y="8978"/>
                          <a:pt x="1926" y="8897"/>
                          <a:pt x="1926" y="8816"/>
                        </a:cubicBezTo>
                        <a:cubicBezTo>
                          <a:pt x="1926" y="8734"/>
                          <a:pt x="1899" y="8653"/>
                          <a:pt x="1899" y="8572"/>
                        </a:cubicBezTo>
                        <a:cubicBezTo>
                          <a:pt x="1899" y="8436"/>
                          <a:pt x="1872" y="8273"/>
                          <a:pt x="1845" y="8110"/>
                        </a:cubicBezTo>
                        <a:cubicBezTo>
                          <a:pt x="1818" y="7948"/>
                          <a:pt x="1764" y="7785"/>
                          <a:pt x="1736" y="7649"/>
                        </a:cubicBezTo>
                        <a:cubicBezTo>
                          <a:pt x="1709" y="7514"/>
                          <a:pt x="1655" y="7378"/>
                          <a:pt x="1655" y="7242"/>
                        </a:cubicBezTo>
                        <a:lnTo>
                          <a:pt x="0" y="6727"/>
                        </a:lnTo>
                        <a:lnTo>
                          <a:pt x="0" y="6727"/>
                        </a:lnTo>
                        <a:cubicBezTo>
                          <a:pt x="82" y="6863"/>
                          <a:pt x="163" y="7053"/>
                          <a:pt x="245" y="7215"/>
                        </a:cubicBezTo>
                        <a:cubicBezTo>
                          <a:pt x="597" y="7948"/>
                          <a:pt x="977" y="8707"/>
                          <a:pt x="1330" y="9440"/>
                        </a:cubicBezTo>
                        <a:cubicBezTo>
                          <a:pt x="1465" y="9738"/>
                          <a:pt x="1655" y="10009"/>
                          <a:pt x="1845" y="10253"/>
                        </a:cubicBezTo>
                        <a:cubicBezTo>
                          <a:pt x="1926" y="10335"/>
                          <a:pt x="2008" y="10389"/>
                          <a:pt x="2116" y="10443"/>
                        </a:cubicBezTo>
                        <a:lnTo>
                          <a:pt x="2116" y="10362"/>
                        </a:lnTo>
                        <a:cubicBezTo>
                          <a:pt x="2089" y="10280"/>
                          <a:pt x="2062" y="10172"/>
                          <a:pt x="2062" y="10090"/>
                        </a:cubicBezTo>
                        <a:cubicBezTo>
                          <a:pt x="2062" y="9901"/>
                          <a:pt x="2062" y="9711"/>
                          <a:pt x="2062" y="9494"/>
                        </a:cubicBezTo>
                        <a:cubicBezTo>
                          <a:pt x="2062" y="9467"/>
                          <a:pt x="2089" y="9453"/>
                          <a:pt x="2116" y="9453"/>
                        </a:cubicBezTo>
                        <a:cubicBezTo>
                          <a:pt x="2143" y="9453"/>
                          <a:pt x="2170" y="9467"/>
                          <a:pt x="2170" y="9494"/>
                        </a:cubicBezTo>
                        <a:cubicBezTo>
                          <a:pt x="2198" y="9711"/>
                          <a:pt x="2225" y="9901"/>
                          <a:pt x="2252" y="10090"/>
                        </a:cubicBezTo>
                        <a:cubicBezTo>
                          <a:pt x="2252" y="10172"/>
                          <a:pt x="2279" y="10307"/>
                          <a:pt x="2279" y="10362"/>
                        </a:cubicBezTo>
                        <a:cubicBezTo>
                          <a:pt x="2306" y="10416"/>
                          <a:pt x="2333" y="10497"/>
                          <a:pt x="2333" y="10552"/>
                        </a:cubicBezTo>
                        <a:cubicBezTo>
                          <a:pt x="2469" y="10606"/>
                          <a:pt x="2631" y="10633"/>
                          <a:pt x="2794" y="10660"/>
                        </a:cubicBezTo>
                        <a:cubicBezTo>
                          <a:pt x="3120" y="10687"/>
                          <a:pt x="3472" y="10741"/>
                          <a:pt x="3798" y="10796"/>
                        </a:cubicBezTo>
                        <a:cubicBezTo>
                          <a:pt x="4096" y="10850"/>
                          <a:pt x="4367" y="10958"/>
                          <a:pt x="4612" y="11094"/>
                        </a:cubicBezTo>
                        <a:cubicBezTo>
                          <a:pt x="4883" y="11203"/>
                          <a:pt x="5127" y="11365"/>
                          <a:pt x="5371" y="11528"/>
                        </a:cubicBezTo>
                        <a:cubicBezTo>
                          <a:pt x="5371" y="11067"/>
                          <a:pt x="5398" y="10579"/>
                          <a:pt x="5452" y="10090"/>
                        </a:cubicBezTo>
                        <a:cubicBezTo>
                          <a:pt x="5452" y="9819"/>
                          <a:pt x="5479" y="9548"/>
                          <a:pt x="5507" y="9250"/>
                        </a:cubicBezTo>
                        <a:lnTo>
                          <a:pt x="5534" y="8843"/>
                        </a:lnTo>
                        <a:cubicBezTo>
                          <a:pt x="5534" y="8707"/>
                          <a:pt x="5561" y="8572"/>
                          <a:pt x="5588" y="8463"/>
                        </a:cubicBezTo>
                        <a:cubicBezTo>
                          <a:pt x="5599" y="8440"/>
                          <a:pt x="5621" y="8432"/>
                          <a:pt x="5643" y="8432"/>
                        </a:cubicBezTo>
                        <a:cubicBezTo>
                          <a:pt x="5674" y="8432"/>
                          <a:pt x="5708" y="8447"/>
                          <a:pt x="5724" y="8463"/>
                        </a:cubicBezTo>
                        <a:cubicBezTo>
                          <a:pt x="5724" y="8544"/>
                          <a:pt x="5724" y="8599"/>
                          <a:pt x="5724" y="8680"/>
                        </a:cubicBezTo>
                        <a:lnTo>
                          <a:pt x="5724" y="8870"/>
                        </a:lnTo>
                        <a:cubicBezTo>
                          <a:pt x="5696" y="9006"/>
                          <a:pt x="5696" y="9141"/>
                          <a:pt x="5696" y="9277"/>
                        </a:cubicBezTo>
                        <a:cubicBezTo>
                          <a:pt x="5669" y="9575"/>
                          <a:pt x="5642" y="9846"/>
                          <a:pt x="5642" y="10118"/>
                        </a:cubicBezTo>
                        <a:cubicBezTo>
                          <a:pt x="5588" y="10633"/>
                          <a:pt x="5561" y="11148"/>
                          <a:pt x="5507" y="11637"/>
                        </a:cubicBezTo>
                        <a:lnTo>
                          <a:pt x="5642" y="11745"/>
                        </a:lnTo>
                        <a:cubicBezTo>
                          <a:pt x="5642" y="11528"/>
                          <a:pt x="5696" y="11257"/>
                          <a:pt x="5696" y="11040"/>
                        </a:cubicBezTo>
                        <a:cubicBezTo>
                          <a:pt x="5696" y="10877"/>
                          <a:pt x="5696" y="10714"/>
                          <a:pt x="5724" y="10606"/>
                        </a:cubicBezTo>
                        <a:cubicBezTo>
                          <a:pt x="5724" y="10497"/>
                          <a:pt x="5696" y="10307"/>
                          <a:pt x="5805" y="10226"/>
                        </a:cubicBezTo>
                        <a:lnTo>
                          <a:pt x="5859" y="10226"/>
                        </a:lnTo>
                        <a:cubicBezTo>
                          <a:pt x="5941" y="10307"/>
                          <a:pt x="5886" y="10524"/>
                          <a:pt x="5886" y="10633"/>
                        </a:cubicBezTo>
                        <a:cubicBezTo>
                          <a:pt x="5886" y="10769"/>
                          <a:pt x="5886" y="10904"/>
                          <a:pt x="5859" y="11040"/>
                        </a:cubicBezTo>
                        <a:cubicBezTo>
                          <a:pt x="5859" y="11311"/>
                          <a:pt x="5805" y="11582"/>
                          <a:pt x="5751" y="11854"/>
                        </a:cubicBezTo>
                        <a:cubicBezTo>
                          <a:pt x="5859" y="11935"/>
                          <a:pt x="5941" y="12016"/>
                          <a:pt x="6022" y="12098"/>
                        </a:cubicBezTo>
                        <a:cubicBezTo>
                          <a:pt x="6429" y="12532"/>
                          <a:pt x="6836" y="13020"/>
                          <a:pt x="7188" y="13508"/>
                        </a:cubicBezTo>
                        <a:cubicBezTo>
                          <a:pt x="7378" y="13806"/>
                          <a:pt x="7568" y="14105"/>
                          <a:pt x="7785" y="14376"/>
                        </a:cubicBezTo>
                        <a:cubicBezTo>
                          <a:pt x="8761" y="12830"/>
                          <a:pt x="8111" y="6754"/>
                          <a:pt x="8029" y="5425"/>
                        </a:cubicBezTo>
                        <a:cubicBezTo>
                          <a:pt x="8002" y="3608"/>
                          <a:pt x="7975" y="1736"/>
                          <a:pt x="7405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8" name="Google Shape;338;p31"/>
                  <p:cNvSpPr/>
                  <p:nvPr/>
                </p:nvSpPr>
                <p:spPr>
                  <a:xfrm>
                    <a:off x="2604000" y="4069350"/>
                    <a:ext cx="96975" cy="41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9" h="16515" extrusionOk="0">
                        <a:moveTo>
                          <a:pt x="1140" y="1"/>
                        </a:moveTo>
                        <a:cubicBezTo>
                          <a:pt x="970" y="1"/>
                          <a:pt x="804" y="41"/>
                          <a:pt x="651" y="131"/>
                        </a:cubicBezTo>
                        <a:cubicBezTo>
                          <a:pt x="380" y="267"/>
                          <a:pt x="488" y="3115"/>
                          <a:pt x="488" y="3522"/>
                        </a:cubicBezTo>
                        <a:cubicBezTo>
                          <a:pt x="434" y="4688"/>
                          <a:pt x="380" y="5855"/>
                          <a:pt x="326" y="7021"/>
                        </a:cubicBezTo>
                        <a:cubicBezTo>
                          <a:pt x="271" y="8567"/>
                          <a:pt x="217" y="10113"/>
                          <a:pt x="163" y="11659"/>
                        </a:cubicBezTo>
                        <a:lnTo>
                          <a:pt x="109" y="13259"/>
                        </a:lnTo>
                        <a:cubicBezTo>
                          <a:pt x="82" y="13937"/>
                          <a:pt x="0" y="14697"/>
                          <a:pt x="27" y="15429"/>
                        </a:cubicBezTo>
                        <a:cubicBezTo>
                          <a:pt x="54" y="15592"/>
                          <a:pt x="54" y="15755"/>
                          <a:pt x="82" y="15917"/>
                        </a:cubicBezTo>
                        <a:cubicBezTo>
                          <a:pt x="109" y="16080"/>
                          <a:pt x="136" y="16270"/>
                          <a:pt x="190" y="16433"/>
                        </a:cubicBezTo>
                        <a:lnTo>
                          <a:pt x="217" y="16514"/>
                        </a:lnTo>
                        <a:lnTo>
                          <a:pt x="488" y="16460"/>
                        </a:lnTo>
                        <a:cubicBezTo>
                          <a:pt x="461" y="16379"/>
                          <a:pt x="461" y="16297"/>
                          <a:pt x="488" y="16216"/>
                        </a:cubicBezTo>
                        <a:lnTo>
                          <a:pt x="488" y="15782"/>
                        </a:lnTo>
                        <a:cubicBezTo>
                          <a:pt x="488" y="15239"/>
                          <a:pt x="516" y="14724"/>
                          <a:pt x="516" y="14209"/>
                        </a:cubicBezTo>
                        <a:cubicBezTo>
                          <a:pt x="516" y="13937"/>
                          <a:pt x="516" y="13666"/>
                          <a:pt x="516" y="13395"/>
                        </a:cubicBezTo>
                        <a:cubicBezTo>
                          <a:pt x="516" y="13124"/>
                          <a:pt x="516" y="12880"/>
                          <a:pt x="543" y="12608"/>
                        </a:cubicBezTo>
                        <a:cubicBezTo>
                          <a:pt x="556" y="12568"/>
                          <a:pt x="590" y="12547"/>
                          <a:pt x="621" y="12547"/>
                        </a:cubicBezTo>
                        <a:cubicBezTo>
                          <a:pt x="651" y="12547"/>
                          <a:pt x="678" y="12568"/>
                          <a:pt x="678" y="12608"/>
                        </a:cubicBezTo>
                        <a:cubicBezTo>
                          <a:pt x="705" y="12907"/>
                          <a:pt x="705" y="13205"/>
                          <a:pt x="678" y="13503"/>
                        </a:cubicBezTo>
                        <a:cubicBezTo>
                          <a:pt x="678" y="14046"/>
                          <a:pt x="678" y="14561"/>
                          <a:pt x="651" y="15077"/>
                        </a:cubicBezTo>
                        <a:cubicBezTo>
                          <a:pt x="651" y="15348"/>
                          <a:pt x="651" y="15619"/>
                          <a:pt x="624" y="15890"/>
                        </a:cubicBezTo>
                        <a:cubicBezTo>
                          <a:pt x="624" y="16026"/>
                          <a:pt x="597" y="16134"/>
                          <a:pt x="597" y="16270"/>
                        </a:cubicBezTo>
                        <a:cubicBezTo>
                          <a:pt x="624" y="16324"/>
                          <a:pt x="624" y="16379"/>
                          <a:pt x="597" y="16433"/>
                        </a:cubicBezTo>
                        <a:lnTo>
                          <a:pt x="624" y="16433"/>
                        </a:lnTo>
                        <a:lnTo>
                          <a:pt x="922" y="16351"/>
                        </a:lnTo>
                        <a:cubicBezTo>
                          <a:pt x="868" y="15782"/>
                          <a:pt x="868" y="15185"/>
                          <a:pt x="841" y="14588"/>
                        </a:cubicBezTo>
                        <a:cubicBezTo>
                          <a:pt x="814" y="13992"/>
                          <a:pt x="814" y="13395"/>
                          <a:pt x="841" y="12798"/>
                        </a:cubicBezTo>
                        <a:cubicBezTo>
                          <a:pt x="841" y="12758"/>
                          <a:pt x="868" y="12737"/>
                          <a:pt x="895" y="12737"/>
                        </a:cubicBezTo>
                        <a:cubicBezTo>
                          <a:pt x="922" y="12737"/>
                          <a:pt x="950" y="12758"/>
                          <a:pt x="950" y="12798"/>
                        </a:cubicBezTo>
                        <a:lnTo>
                          <a:pt x="1004" y="14588"/>
                        </a:lnTo>
                        <a:cubicBezTo>
                          <a:pt x="1031" y="15158"/>
                          <a:pt x="1058" y="15755"/>
                          <a:pt x="1085" y="16324"/>
                        </a:cubicBezTo>
                        <a:lnTo>
                          <a:pt x="3770" y="15728"/>
                        </a:lnTo>
                        <a:cubicBezTo>
                          <a:pt x="3743" y="15049"/>
                          <a:pt x="3770" y="14344"/>
                          <a:pt x="3770" y="13666"/>
                        </a:cubicBezTo>
                        <a:cubicBezTo>
                          <a:pt x="3825" y="12581"/>
                          <a:pt x="3852" y="11469"/>
                          <a:pt x="3879" y="10384"/>
                        </a:cubicBezTo>
                        <a:cubicBezTo>
                          <a:pt x="3743" y="10303"/>
                          <a:pt x="3635" y="10221"/>
                          <a:pt x="3553" y="10113"/>
                        </a:cubicBezTo>
                        <a:cubicBezTo>
                          <a:pt x="3364" y="9842"/>
                          <a:pt x="3255" y="9516"/>
                          <a:pt x="3228" y="9191"/>
                        </a:cubicBezTo>
                        <a:cubicBezTo>
                          <a:pt x="2902" y="7102"/>
                          <a:pt x="2713" y="4959"/>
                          <a:pt x="2740" y="2844"/>
                        </a:cubicBezTo>
                        <a:cubicBezTo>
                          <a:pt x="2740" y="2166"/>
                          <a:pt x="2740" y="1433"/>
                          <a:pt x="2414" y="809"/>
                        </a:cubicBezTo>
                        <a:cubicBezTo>
                          <a:pt x="2152" y="345"/>
                          <a:pt x="1634" y="1"/>
                          <a:pt x="114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9" name="Google Shape;339;p31"/>
                  <p:cNvSpPr/>
                  <p:nvPr/>
                </p:nvSpPr>
                <p:spPr>
                  <a:xfrm>
                    <a:off x="2702325" y="4330975"/>
                    <a:ext cx="50200" cy="13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8" h="5209" extrusionOk="0">
                        <a:moveTo>
                          <a:pt x="136" y="1"/>
                        </a:moveTo>
                        <a:lnTo>
                          <a:pt x="109" y="1574"/>
                        </a:lnTo>
                        <a:cubicBezTo>
                          <a:pt x="82" y="2198"/>
                          <a:pt x="82" y="2849"/>
                          <a:pt x="54" y="3445"/>
                        </a:cubicBezTo>
                        <a:cubicBezTo>
                          <a:pt x="54" y="4042"/>
                          <a:pt x="27" y="4639"/>
                          <a:pt x="0" y="5208"/>
                        </a:cubicBezTo>
                        <a:lnTo>
                          <a:pt x="299" y="5154"/>
                        </a:lnTo>
                        <a:lnTo>
                          <a:pt x="326" y="5154"/>
                        </a:lnTo>
                        <a:cubicBezTo>
                          <a:pt x="326" y="5018"/>
                          <a:pt x="326" y="4910"/>
                          <a:pt x="326" y="4720"/>
                        </a:cubicBezTo>
                        <a:cubicBezTo>
                          <a:pt x="299" y="4503"/>
                          <a:pt x="299" y="4313"/>
                          <a:pt x="299" y="4123"/>
                        </a:cubicBezTo>
                        <a:lnTo>
                          <a:pt x="299" y="3527"/>
                        </a:lnTo>
                        <a:cubicBezTo>
                          <a:pt x="299" y="3445"/>
                          <a:pt x="299" y="3337"/>
                          <a:pt x="299" y="3255"/>
                        </a:cubicBezTo>
                        <a:cubicBezTo>
                          <a:pt x="299" y="3174"/>
                          <a:pt x="299" y="3066"/>
                          <a:pt x="353" y="3011"/>
                        </a:cubicBezTo>
                        <a:lnTo>
                          <a:pt x="434" y="3011"/>
                        </a:lnTo>
                        <a:cubicBezTo>
                          <a:pt x="516" y="3066"/>
                          <a:pt x="516" y="3174"/>
                          <a:pt x="516" y="3255"/>
                        </a:cubicBezTo>
                        <a:lnTo>
                          <a:pt x="516" y="3554"/>
                        </a:lnTo>
                        <a:lnTo>
                          <a:pt x="516" y="4123"/>
                        </a:lnTo>
                        <a:lnTo>
                          <a:pt x="516" y="4720"/>
                        </a:lnTo>
                        <a:lnTo>
                          <a:pt x="516" y="5127"/>
                        </a:lnTo>
                        <a:lnTo>
                          <a:pt x="2007" y="4801"/>
                        </a:lnTo>
                        <a:cubicBezTo>
                          <a:pt x="1953" y="3771"/>
                          <a:pt x="1872" y="2767"/>
                          <a:pt x="1790" y="1736"/>
                        </a:cubicBezTo>
                        <a:cubicBezTo>
                          <a:pt x="1790" y="1330"/>
                          <a:pt x="1682" y="950"/>
                          <a:pt x="1438" y="624"/>
                        </a:cubicBezTo>
                        <a:cubicBezTo>
                          <a:pt x="1139" y="245"/>
                          <a:pt x="597" y="190"/>
                          <a:pt x="136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0" name="Google Shape;340;p31"/>
                  <p:cNvSpPr/>
                  <p:nvPr/>
                </p:nvSpPr>
                <p:spPr>
                  <a:xfrm>
                    <a:off x="1259325" y="3339600"/>
                    <a:ext cx="309925" cy="3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7" h="13830" extrusionOk="0">
                        <a:moveTo>
                          <a:pt x="190" y="1"/>
                        </a:moveTo>
                        <a:lnTo>
                          <a:pt x="1" y="245"/>
                        </a:lnTo>
                        <a:cubicBezTo>
                          <a:pt x="28" y="326"/>
                          <a:pt x="55" y="380"/>
                          <a:pt x="55" y="462"/>
                        </a:cubicBezTo>
                        <a:cubicBezTo>
                          <a:pt x="109" y="896"/>
                          <a:pt x="136" y="1302"/>
                          <a:pt x="136" y="1736"/>
                        </a:cubicBezTo>
                        <a:cubicBezTo>
                          <a:pt x="190" y="3038"/>
                          <a:pt x="190" y="4422"/>
                          <a:pt x="923" y="5561"/>
                        </a:cubicBezTo>
                        <a:cubicBezTo>
                          <a:pt x="1004" y="5697"/>
                          <a:pt x="1113" y="5832"/>
                          <a:pt x="1221" y="5968"/>
                        </a:cubicBezTo>
                        <a:lnTo>
                          <a:pt x="1872" y="6049"/>
                        </a:lnTo>
                        <a:lnTo>
                          <a:pt x="2062" y="6076"/>
                        </a:lnTo>
                        <a:cubicBezTo>
                          <a:pt x="2360" y="6103"/>
                          <a:pt x="2659" y="6131"/>
                          <a:pt x="2930" y="6158"/>
                        </a:cubicBezTo>
                        <a:lnTo>
                          <a:pt x="3093" y="6185"/>
                        </a:lnTo>
                        <a:cubicBezTo>
                          <a:pt x="4015" y="6266"/>
                          <a:pt x="4937" y="6320"/>
                          <a:pt x="5832" y="6320"/>
                        </a:cubicBezTo>
                        <a:cubicBezTo>
                          <a:pt x="6565" y="6348"/>
                          <a:pt x="7324" y="6348"/>
                          <a:pt x="7948" y="6700"/>
                        </a:cubicBezTo>
                        <a:cubicBezTo>
                          <a:pt x="9006" y="7324"/>
                          <a:pt x="9304" y="8707"/>
                          <a:pt x="9630" y="9874"/>
                        </a:cubicBezTo>
                        <a:cubicBezTo>
                          <a:pt x="9955" y="11013"/>
                          <a:pt x="10389" y="12071"/>
                          <a:pt x="10959" y="13101"/>
                        </a:cubicBezTo>
                        <a:cubicBezTo>
                          <a:pt x="11143" y="13450"/>
                          <a:pt x="11530" y="13830"/>
                          <a:pt x="11871" y="13830"/>
                        </a:cubicBezTo>
                        <a:cubicBezTo>
                          <a:pt x="11981" y="13830"/>
                          <a:pt x="12087" y="13791"/>
                          <a:pt x="12179" y="13698"/>
                        </a:cubicBezTo>
                        <a:cubicBezTo>
                          <a:pt x="12315" y="13508"/>
                          <a:pt x="12396" y="13264"/>
                          <a:pt x="12342" y="13020"/>
                        </a:cubicBezTo>
                        <a:cubicBezTo>
                          <a:pt x="12315" y="11338"/>
                          <a:pt x="12288" y="9684"/>
                          <a:pt x="12261" y="8029"/>
                        </a:cubicBezTo>
                        <a:cubicBezTo>
                          <a:pt x="12261" y="7785"/>
                          <a:pt x="12261" y="7568"/>
                          <a:pt x="12261" y="7351"/>
                        </a:cubicBezTo>
                        <a:lnTo>
                          <a:pt x="12179" y="7324"/>
                        </a:lnTo>
                        <a:cubicBezTo>
                          <a:pt x="11908" y="7243"/>
                          <a:pt x="11691" y="7026"/>
                          <a:pt x="11555" y="6754"/>
                        </a:cubicBezTo>
                        <a:cubicBezTo>
                          <a:pt x="11447" y="6510"/>
                          <a:pt x="11393" y="6266"/>
                          <a:pt x="11284" y="6022"/>
                        </a:cubicBezTo>
                        <a:cubicBezTo>
                          <a:pt x="11230" y="5778"/>
                          <a:pt x="11067" y="5588"/>
                          <a:pt x="10850" y="5480"/>
                        </a:cubicBezTo>
                        <a:cubicBezTo>
                          <a:pt x="10606" y="5398"/>
                          <a:pt x="10308" y="5344"/>
                          <a:pt x="10036" y="5317"/>
                        </a:cubicBezTo>
                        <a:cubicBezTo>
                          <a:pt x="9738" y="5290"/>
                          <a:pt x="9521" y="5046"/>
                          <a:pt x="9467" y="4747"/>
                        </a:cubicBezTo>
                        <a:cubicBezTo>
                          <a:pt x="9467" y="4557"/>
                          <a:pt x="9467" y="4367"/>
                          <a:pt x="9467" y="4150"/>
                        </a:cubicBezTo>
                        <a:lnTo>
                          <a:pt x="9467" y="3527"/>
                        </a:lnTo>
                        <a:cubicBezTo>
                          <a:pt x="9494" y="3120"/>
                          <a:pt x="9494" y="2713"/>
                          <a:pt x="9521" y="2306"/>
                        </a:cubicBezTo>
                        <a:cubicBezTo>
                          <a:pt x="9440" y="2279"/>
                          <a:pt x="9358" y="2198"/>
                          <a:pt x="9358" y="2116"/>
                        </a:cubicBezTo>
                        <a:cubicBezTo>
                          <a:pt x="9304" y="1953"/>
                          <a:pt x="9304" y="1682"/>
                          <a:pt x="9114" y="1601"/>
                        </a:cubicBezTo>
                        <a:cubicBezTo>
                          <a:pt x="9081" y="1589"/>
                          <a:pt x="9050" y="1583"/>
                          <a:pt x="9020" y="1583"/>
                        </a:cubicBezTo>
                        <a:cubicBezTo>
                          <a:pt x="8850" y="1583"/>
                          <a:pt x="8722" y="1757"/>
                          <a:pt x="8653" y="1872"/>
                        </a:cubicBezTo>
                        <a:cubicBezTo>
                          <a:pt x="8599" y="2089"/>
                          <a:pt x="8463" y="2252"/>
                          <a:pt x="8328" y="2415"/>
                        </a:cubicBezTo>
                        <a:cubicBezTo>
                          <a:pt x="8264" y="2478"/>
                          <a:pt x="8182" y="2504"/>
                          <a:pt x="8097" y="2504"/>
                        </a:cubicBezTo>
                        <a:cubicBezTo>
                          <a:pt x="8038" y="2504"/>
                          <a:pt x="7977" y="2491"/>
                          <a:pt x="7921" y="2469"/>
                        </a:cubicBezTo>
                        <a:lnTo>
                          <a:pt x="7921" y="2469"/>
                        </a:lnTo>
                        <a:cubicBezTo>
                          <a:pt x="7948" y="2577"/>
                          <a:pt x="7975" y="2686"/>
                          <a:pt x="7975" y="2767"/>
                        </a:cubicBezTo>
                        <a:cubicBezTo>
                          <a:pt x="7975" y="2821"/>
                          <a:pt x="8002" y="2876"/>
                          <a:pt x="8002" y="2930"/>
                        </a:cubicBezTo>
                        <a:cubicBezTo>
                          <a:pt x="8002" y="2984"/>
                          <a:pt x="8002" y="3038"/>
                          <a:pt x="8002" y="3093"/>
                        </a:cubicBezTo>
                        <a:cubicBezTo>
                          <a:pt x="7989" y="3106"/>
                          <a:pt x="7968" y="3113"/>
                          <a:pt x="7948" y="3113"/>
                        </a:cubicBezTo>
                        <a:cubicBezTo>
                          <a:pt x="7928" y="3113"/>
                          <a:pt x="7907" y="3106"/>
                          <a:pt x="7894" y="3093"/>
                        </a:cubicBezTo>
                        <a:cubicBezTo>
                          <a:pt x="7894" y="3038"/>
                          <a:pt x="7866" y="2984"/>
                          <a:pt x="7866" y="2930"/>
                        </a:cubicBezTo>
                        <a:cubicBezTo>
                          <a:pt x="7866" y="2876"/>
                          <a:pt x="7866" y="2821"/>
                          <a:pt x="7839" y="2767"/>
                        </a:cubicBezTo>
                        <a:cubicBezTo>
                          <a:pt x="7839" y="2686"/>
                          <a:pt x="7839" y="2577"/>
                          <a:pt x="7839" y="2469"/>
                        </a:cubicBezTo>
                        <a:cubicBezTo>
                          <a:pt x="7839" y="2442"/>
                          <a:pt x="7866" y="2442"/>
                          <a:pt x="7894" y="2442"/>
                        </a:cubicBezTo>
                        <a:cubicBezTo>
                          <a:pt x="7866" y="2415"/>
                          <a:pt x="7839" y="2387"/>
                          <a:pt x="7812" y="2360"/>
                        </a:cubicBezTo>
                        <a:cubicBezTo>
                          <a:pt x="7677" y="2198"/>
                          <a:pt x="7568" y="2008"/>
                          <a:pt x="7541" y="1791"/>
                        </a:cubicBezTo>
                        <a:cubicBezTo>
                          <a:pt x="7541" y="1736"/>
                          <a:pt x="7514" y="1682"/>
                          <a:pt x="7514" y="1628"/>
                        </a:cubicBezTo>
                        <a:cubicBezTo>
                          <a:pt x="7541" y="1547"/>
                          <a:pt x="7541" y="1492"/>
                          <a:pt x="7514" y="1438"/>
                        </a:cubicBezTo>
                        <a:cubicBezTo>
                          <a:pt x="7499" y="1393"/>
                          <a:pt x="7484" y="1373"/>
                          <a:pt x="7465" y="1373"/>
                        </a:cubicBezTo>
                        <a:cubicBezTo>
                          <a:pt x="7449" y="1373"/>
                          <a:pt x="7430" y="1387"/>
                          <a:pt x="7405" y="1411"/>
                        </a:cubicBezTo>
                        <a:cubicBezTo>
                          <a:pt x="7351" y="1492"/>
                          <a:pt x="7297" y="1574"/>
                          <a:pt x="7243" y="1655"/>
                        </a:cubicBezTo>
                        <a:cubicBezTo>
                          <a:pt x="7188" y="1764"/>
                          <a:pt x="7134" y="1845"/>
                          <a:pt x="7053" y="1926"/>
                        </a:cubicBezTo>
                        <a:cubicBezTo>
                          <a:pt x="7030" y="1938"/>
                          <a:pt x="7003" y="1944"/>
                          <a:pt x="6975" y="1944"/>
                        </a:cubicBezTo>
                        <a:cubicBezTo>
                          <a:pt x="6936" y="1944"/>
                          <a:pt x="6895" y="1931"/>
                          <a:pt x="6863" y="1899"/>
                        </a:cubicBezTo>
                        <a:cubicBezTo>
                          <a:pt x="6754" y="1682"/>
                          <a:pt x="6700" y="1411"/>
                          <a:pt x="6754" y="1167"/>
                        </a:cubicBezTo>
                        <a:cubicBezTo>
                          <a:pt x="6809" y="950"/>
                          <a:pt x="6809" y="733"/>
                          <a:pt x="6809" y="543"/>
                        </a:cubicBezTo>
                        <a:cubicBezTo>
                          <a:pt x="6754" y="543"/>
                          <a:pt x="6700" y="516"/>
                          <a:pt x="6700" y="462"/>
                        </a:cubicBezTo>
                        <a:cubicBezTo>
                          <a:pt x="6677" y="416"/>
                          <a:pt x="6625" y="399"/>
                          <a:pt x="6567" y="399"/>
                        </a:cubicBezTo>
                        <a:cubicBezTo>
                          <a:pt x="6487" y="399"/>
                          <a:pt x="6395" y="430"/>
                          <a:pt x="6348" y="462"/>
                        </a:cubicBezTo>
                        <a:cubicBezTo>
                          <a:pt x="6212" y="597"/>
                          <a:pt x="6103" y="733"/>
                          <a:pt x="6022" y="896"/>
                        </a:cubicBezTo>
                        <a:cubicBezTo>
                          <a:pt x="6049" y="1004"/>
                          <a:pt x="6049" y="1140"/>
                          <a:pt x="6049" y="1248"/>
                        </a:cubicBezTo>
                        <a:lnTo>
                          <a:pt x="6049" y="1628"/>
                        </a:lnTo>
                        <a:lnTo>
                          <a:pt x="6049" y="2035"/>
                        </a:lnTo>
                        <a:cubicBezTo>
                          <a:pt x="6049" y="2143"/>
                          <a:pt x="6049" y="2279"/>
                          <a:pt x="6022" y="2415"/>
                        </a:cubicBezTo>
                        <a:cubicBezTo>
                          <a:pt x="6008" y="2428"/>
                          <a:pt x="5988" y="2435"/>
                          <a:pt x="5968" y="2435"/>
                        </a:cubicBezTo>
                        <a:cubicBezTo>
                          <a:pt x="5947" y="2435"/>
                          <a:pt x="5927" y="2428"/>
                          <a:pt x="5914" y="2415"/>
                        </a:cubicBezTo>
                        <a:cubicBezTo>
                          <a:pt x="5886" y="2279"/>
                          <a:pt x="5886" y="2143"/>
                          <a:pt x="5886" y="2008"/>
                        </a:cubicBezTo>
                        <a:lnTo>
                          <a:pt x="5886" y="1628"/>
                        </a:lnTo>
                        <a:lnTo>
                          <a:pt x="5886" y="1248"/>
                        </a:lnTo>
                        <a:lnTo>
                          <a:pt x="5886" y="1031"/>
                        </a:lnTo>
                        <a:cubicBezTo>
                          <a:pt x="5832" y="1058"/>
                          <a:pt x="5778" y="1085"/>
                          <a:pt x="5724" y="1113"/>
                        </a:cubicBezTo>
                        <a:cubicBezTo>
                          <a:pt x="5751" y="1248"/>
                          <a:pt x="5751" y="1357"/>
                          <a:pt x="5751" y="1492"/>
                        </a:cubicBezTo>
                        <a:cubicBezTo>
                          <a:pt x="5751" y="1574"/>
                          <a:pt x="5751" y="1655"/>
                          <a:pt x="5751" y="1736"/>
                        </a:cubicBezTo>
                        <a:cubicBezTo>
                          <a:pt x="5751" y="1818"/>
                          <a:pt x="5724" y="1926"/>
                          <a:pt x="5697" y="2008"/>
                        </a:cubicBezTo>
                        <a:cubicBezTo>
                          <a:pt x="5697" y="2021"/>
                          <a:pt x="5683" y="2028"/>
                          <a:pt x="5666" y="2028"/>
                        </a:cubicBezTo>
                        <a:cubicBezTo>
                          <a:pt x="5649" y="2028"/>
                          <a:pt x="5629" y="2021"/>
                          <a:pt x="5615" y="2008"/>
                        </a:cubicBezTo>
                        <a:cubicBezTo>
                          <a:pt x="5615" y="1926"/>
                          <a:pt x="5615" y="1845"/>
                          <a:pt x="5615" y="1764"/>
                        </a:cubicBezTo>
                        <a:lnTo>
                          <a:pt x="5615" y="1492"/>
                        </a:lnTo>
                        <a:lnTo>
                          <a:pt x="5615" y="1167"/>
                        </a:lnTo>
                        <a:lnTo>
                          <a:pt x="5425" y="1167"/>
                        </a:lnTo>
                        <a:cubicBezTo>
                          <a:pt x="5263" y="1113"/>
                          <a:pt x="5181" y="923"/>
                          <a:pt x="5100" y="760"/>
                        </a:cubicBezTo>
                        <a:cubicBezTo>
                          <a:pt x="5073" y="706"/>
                          <a:pt x="5018" y="679"/>
                          <a:pt x="4964" y="652"/>
                        </a:cubicBezTo>
                        <a:cubicBezTo>
                          <a:pt x="4883" y="652"/>
                          <a:pt x="4801" y="679"/>
                          <a:pt x="4774" y="760"/>
                        </a:cubicBezTo>
                        <a:cubicBezTo>
                          <a:pt x="4639" y="896"/>
                          <a:pt x="4612" y="1113"/>
                          <a:pt x="4557" y="1302"/>
                        </a:cubicBezTo>
                        <a:cubicBezTo>
                          <a:pt x="4476" y="1465"/>
                          <a:pt x="4340" y="1601"/>
                          <a:pt x="4178" y="1655"/>
                        </a:cubicBezTo>
                        <a:cubicBezTo>
                          <a:pt x="4157" y="1659"/>
                          <a:pt x="4135" y="1660"/>
                          <a:pt x="4114" y="1660"/>
                        </a:cubicBezTo>
                        <a:cubicBezTo>
                          <a:pt x="3968" y="1660"/>
                          <a:pt x="3818" y="1583"/>
                          <a:pt x="3771" y="1465"/>
                        </a:cubicBezTo>
                        <a:cubicBezTo>
                          <a:pt x="3689" y="1302"/>
                          <a:pt x="3635" y="1167"/>
                          <a:pt x="3608" y="1004"/>
                        </a:cubicBezTo>
                        <a:cubicBezTo>
                          <a:pt x="3570" y="929"/>
                          <a:pt x="3481" y="815"/>
                          <a:pt x="3402" y="815"/>
                        </a:cubicBezTo>
                        <a:cubicBezTo>
                          <a:pt x="3367" y="815"/>
                          <a:pt x="3335" y="837"/>
                          <a:pt x="3310" y="896"/>
                        </a:cubicBezTo>
                        <a:cubicBezTo>
                          <a:pt x="3283" y="977"/>
                          <a:pt x="3255" y="1085"/>
                          <a:pt x="3228" y="1194"/>
                        </a:cubicBezTo>
                        <a:cubicBezTo>
                          <a:pt x="3228" y="1302"/>
                          <a:pt x="3201" y="1411"/>
                          <a:pt x="3201" y="1519"/>
                        </a:cubicBezTo>
                        <a:cubicBezTo>
                          <a:pt x="3174" y="1736"/>
                          <a:pt x="3147" y="1953"/>
                          <a:pt x="3147" y="2198"/>
                        </a:cubicBezTo>
                        <a:cubicBezTo>
                          <a:pt x="3147" y="2360"/>
                          <a:pt x="3093" y="2550"/>
                          <a:pt x="2903" y="2604"/>
                        </a:cubicBezTo>
                        <a:cubicBezTo>
                          <a:pt x="2877" y="2612"/>
                          <a:pt x="2852" y="2615"/>
                          <a:pt x="2827" y="2615"/>
                        </a:cubicBezTo>
                        <a:cubicBezTo>
                          <a:pt x="2670" y="2615"/>
                          <a:pt x="2539" y="2478"/>
                          <a:pt x="2469" y="2360"/>
                        </a:cubicBezTo>
                        <a:cubicBezTo>
                          <a:pt x="2360" y="2170"/>
                          <a:pt x="2252" y="1981"/>
                          <a:pt x="2198" y="1791"/>
                        </a:cubicBezTo>
                        <a:cubicBezTo>
                          <a:pt x="2116" y="1601"/>
                          <a:pt x="2035" y="1384"/>
                          <a:pt x="1981" y="1167"/>
                        </a:cubicBezTo>
                        <a:cubicBezTo>
                          <a:pt x="1926" y="977"/>
                          <a:pt x="1899" y="760"/>
                          <a:pt x="1872" y="570"/>
                        </a:cubicBezTo>
                        <a:cubicBezTo>
                          <a:pt x="1872" y="489"/>
                          <a:pt x="1845" y="435"/>
                          <a:pt x="1791" y="380"/>
                        </a:cubicBezTo>
                        <a:cubicBezTo>
                          <a:pt x="1774" y="363"/>
                          <a:pt x="1757" y="357"/>
                          <a:pt x="1740" y="357"/>
                        </a:cubicBezTo>
                        <a:cubicBezTo>
                          <a:pt x="1703" y="357"/>
                          <a:pt x="1665" y="389"/>
                          <a:pt x="1628" y="407"/>
                        </a:cubicBezTo>
                        <a:cubicBezTo>
                          <a:pt x="1547" y="543"/>
                          <a:pt x="1492" y="706"/>
                          <a:pt x="1492" y="869"/>
                        </a:cubicBezTo>
                        <a:cubicBezTo>
                          <a:pt x="1465" y="1004"/>
                          <a:pt x="1384" y="1113"/>
                          <a:pt x="1275" y="1194"/>
                        </a:cubicBezTo>
                        <a:lnTo>
                          <a:pt x="1275" y="1682"/>
                        </a:lnTo>
                        <a:lnTo>
                          <a:pt x="1275" y="1926"/>
                        </a:lnTo>
                        <a:cubicBezTo>
                          <a:pt x="1275" y="2008"/>
                          <a:pt x="1275" y="2089"/>
                          <a:pt x="1248" y="2170"/>
                        </a:cubicBezTo>
                        <a:cubicBezTo>
                          <a:pt x="1235" y="2184"/>
                          <a:pt x="1214" y="2191"/>
                          <a:pt x="1197" y="2191"/>
                        </a:cubicBezTo>
                        <a:cubicBezTo>
                          <a:pt x="1180" y="2191"/>
                          <a:pt x="1167" y="2184"/>
                          <a:pt x="1167" y="2170"/>
                        </a:cubicBezTo>
                        <a:cubicBezTo>
                          <a:pt x="1140" y="2089"/>
                          <a:pt x="1113" y="2008"/>
                          <a:pt x="1140" y="1926"/>
                        </a:cubicBezTo>
                        <a:lnTo>
                          <a:pt x="1140" y="1682"/>
                        </a:lnTo>
                        <a:lnTo>
                          <a:pt x="1140" y="1248"/>
                        </a:lnTo>
                        <a:cubicBezTo>
                          <a:pt x="1113" y="1248"/>
                          <a:pt x="1086" y="1221"/>
                          <a:pt x="1086" y="1221"/>
                        </a:cubicBezTo>
                        <a:cubicBezTo>
                          <a:pt x="787" y="896"/>
                          <a:pt x="543" y="489"/>
                          <a:pt x="407" y="82"/>
                        </a:cubicBezTo>
                        <a:lnTo>
                          <a:pt x="407" y="82"/>
                        </a:lnTo>
                        <a:cubicBezTo>
                          <a:pt x="407" y="190"/>
                          <a:pt x="407" y="272"/>
                          <a:pt x="435" y="407"/>
                        </a:cubicBezTo>
                        <a:cubicBezTo>
                          <a:pt x="435" y="570"/>
                          <a:pt x="462" y="733"/>
                          <a:pt x="489" y="896"/>
                        </a:cubicBezTo>
                        <a:cubicBezTo>
                          <a:pt x="489" y="1031"/>
                          <a:pt x="489" y="1194"/>
                          <a:pt x="489" y="1330"/>
                        </a:cubicBezTo>
                        <a:cubicBezTo>
                          <a:pt x="475" y="1357"/>
                          <a:pt x="455" y="1370"/>
                          <a:pt x="438" y="1370"/>
                        </a:cubicBezTo>
                        <a:cubicBezTo>
                          <a:pt x="421" y="1370"/>
                          <a:pt x="407" y="1357"/>
                          <a:pt x="407" y="1330"/>
                        </a:cubicBezTo>
                        <a:cubicBezTo>
                          <a:pt x="380" y="1275"/>
                          <a:pt x="353" y="1194"/>
                          <a:pt x="326" y="1113"/>
                        </a:cubicBezTo>
                        <a:cubicBezTo>
                          <a:pt x="299" y="1058"/>
                          <a:pt x="299" y="977"/>
                          <a:pt x="299" y="896"/>
                        </a:cubicBezTo>
                        <a:cubicBezTo>
                          <a:pt x="272" y="733"/>
                          <a:pt x="245" y="570"/>
                          <a:pt x="245" y="435"/>
                        </a:cubicBezTo>
                        <a:cubicBezTo>
                          <a:pt x="218" y="299"/>
                          <a:pt x="190" y="136"/>
                          <a:pt x="19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1" name="Google Shape;341;p31"/>
                  <p:cNvSpPr/>
                  <p:nvPr/>
                </p:nvSpPr>
                <p:spPr>
                  <a:xfrm>
                    <a:off x="1981500" y="3437250"/>
                    <a:ext cx="80050" cy="7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2" h="3174" extrusionOk="0">
                        <a:moveTo>
                          <a:pt x="2984" y="0"/>
                        </a:moveTo>
                        <a:cubicBezTo>
                          <a:pt x="2930" y="244"/>
                          <a:pt x="2876" y="489"/>
                          <a:pt x="2821" y="733"/>
                        </a:cubicBezTo>
                        <a:cubicBezTo>
                          <a:pt x="2767" y="1004"/>
                          <a:pt x="2713" y="1275"/>
                          <a:pt x="2631" y="1546"/>
                        </a:cubicBezTo>
                        <a:cubicBezTo>
                          <a:pt x="2604" y="1709"/>
                          <a:pt x="2469" y="1872"/>
                          <a:pt x="2306" y="1899"/>
                        </a:cubicBezTo>
                        <a:cubicBezTo>
                          <a:pt x="2287" y="1901"/>
                          <a:pt x="2269" y="1902"/>
                          <a:pt x="2251" y="1902"/>
                        </a:cubicBezTo>
                        <a:cubicBezTo>
                          <a:pt x="2057" y="1902"/>
                          <a:pt x="1892" y="1774"/>
                          <a:pt x="1818" y="1601"/>
                        </a:cubicBezTo>
                        <a:cubicBezTo>
                          <a:pt x="1791" y="1492"/>
                          <a:pt x="1764" y="1384"/>
                          <a:pt x="1764" y="1275"/>
                        </a:cubicBezTo>
                        <a:cubicBezTo>
                          <a:pt x="1736" y="1140"/>
                          <a:pt x="1709" y="1004"/>
                          <a:pt x="1709" y="895"/>
                        </a:cubicBezTo>
                        <a:cubicBezTo>
                          <a:pt x="1709" y="846"/>
                          <a:pt x="1687" y="478"/>
                          <a:pt x="1579" y="478"/>
                        </a:cubicBezTo>
                        <a:cubicBezTo>
                          <a:pt x="1569" y="478"/>
                          <a:pt x="1558" y="482"/>
                          <a:pt x="1547" y="489"/>
                        </a:cubicBezTo>
                        <a:cubicBezTo>
                          <a:pt x="1492" y="516"/>
                          <a:pt x="1465" y="624"/>
                          <a:pt x="1438" y="733"/>
                        </a:cubicBezTo>
                        <a:cubicBezTo>
                          <a:pt x="1411" y="841"/>
                          <a:pt x="1357" y="950"/>
                          <a:pt x="1330" y="1058"/>
                        </a:cubicBezTo>
                        <a:cubicBezTo>
                          <a:pt x="1302" y="1140"/>
                          <a:pt x="1221" y="1221"/>
                          <a:pt x="1140" y="1248"/>
                        </a:cubicBezTo>
                        <a:cubicBezTo>
                          <a:pt x="1109" y="1269"/>
                          <a:pt x="1074" y="1278"/>
                          <a:pt x="1039" y="1278"/>
                        </a:cubicBezTo>
                        <a:cubicBezTo>
                          <a:pt x="983" y="1278"/>
                          <a:pt x="929" y="1254"/>
                          <a:pt x="896" y="1221"/>
                        </a:cubicBezTo>
                        <a:cubicBezTo>
                          <a:pt x="733" y="1058"/>
                          <a:pt x="651" y="841"/>
                          <a:pt x="624" y="624"/>
                        </a:cubicBezTo>
                        <a:cubicBezTo>
                          <a:pt x="597" y="516"/>
                          <a:pt x="570" y="407"/>
                          <a:pt x="570" y="272"/>
                        </a:cubicBezTo>
                        <a:lnTo>
                          <a:pt x="543" y="380"/>
                        </a:lnTo>
                        <a:cubicBezTo>
                          <a:pt x="516" y="516"/>
                          <a:pt x="489" y="678"/>
                          <a:pt x="462" y="814"/>
                        </a:cubicBezTo>
                        <a:cubicBezTo>
                          <a:pt x="434" y="1085"/>
                          <a:pt x="380" y="1384"/>
                          <a:pt x="326" y="1628"/>
                        </a:cubicBezTo>
                        <a:cubicBezTo>
                          <a:pt x="299" y="1872"/>
                          <a:pt x="245" y="2116"/>
                          <a:pt x="217" y="2360"/>
                        </a:cubicBezTo>
                        <a:cubicBezTo>
                          <a:pt x="190" y="2577"/>
                          <a:pt x="136" y="2767"/>
                          <a:pt x="55" y="2984"/>
                        </a:cubicBezTo>
                        <a:cubicBezTo>
                          <a:pt x="55" y="3038"/>
                          <a:pt x="28" y="3120"/>
                          <a:pt x="0" y="3174"/>
                        </a:cubicBezTo>
                        <a:cubicBezTo>
                          <a:pt x="923" y="3120"/>
                          <a:pt x="1791" y="2713"/>
                          <a:pt x="2442" y="2035"/>
                        </a:cubicBezTo>
                        <a:cubicBezTo>
                          <a:pt x="2821" y="1601"/>
                          <a:pt x="3093" y="1058"/>
                          <a:pt x="3201" y="489"/>
                        </a:cubicBezTo>
                        <a:cubicBezTo>
                          <a:pt x="3201" y="461"/>
                          <a:pt x="3201" y="434"/>
                          <a:pt x="3201" y="407"/>
                        </a:cubicBezTo>
                        <a:cubicBezTo>
                          <a:pt x="3174" y="272"/>
                          <a:pt x="3147" y="136"/>
                          <a:pt x="3093" y="27"/>
                        </a:cubicBezTo>
                        <a:lnTo>
                          <a:pt x="3065" y="27"/>
                        </a:lnTo>
                        <a:lnTo>
                          <a:pt x="2984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2" name="Google Shape;342;p31"/>
                  <p:cNvSpPr/>
                  <p:nvPr/>
                </p:nvSpPr>
                <p:spPr>
                  <a:xfrm>
                    <a:off x="1495300" y="3768150"/>
                    <a:ext cx="132925" cy="10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7" h="4070" extrusionOk="0">
                        <a:moveTo>
                          <a:pt x="1" y="1"/>
                        </a:moveTo>
                        <a:cubicBezTo>
                          <a:pt x="55" y="299"/>
                          <a:pt x="163" y="598"/>
                          <a:pt x="299" y="842"/>
                        </a:cubicBezTo>
                        <a:cubicBezTo>
                          <a:pt x="516" y="1167"/>
                          <a:pt x="787" y="1411"/>
                          <a:pt x="1140" y="1574"/>
                        </a:cubicBezTo>
                        <a:cubicBezTo>
                          <a:pt x="1465" y="1710"/>
                          <a:pt x="1764" y="1954"/>
                          <a:pt x="1981" y="2252"/>
                        </a:cubicBezTo>
                        <a:cubicBezTo>
                          <a:pt x="2116" y="2578"/>
                          <a:pt x="2252" y="2903"/>
                          <a:pt x="2333" y="3229"/>
                        </a:cubicBezTo>
                        <a:cubicBezTo>
                          <a:pt x="2388" y="3391"/>
                          <a:pt x="2469" y="3527"/>
                          <a:pt x="2577" y="3663"/>
                        </a:cubicBezTo>
                        <a:cubicBezTo>
                          <a:pt x="2686" y="3798"/>
                          <a:pt x="2849" y="3880"/>
                          <a:pt x="3039" y="3934"/>
                        </a:cubicBezTo>
                        <a:cubicBezTo>
                          <a:pt x="3228" y="3988"/>
                          <a:pt x="3418" y="4015"/>
                          <a:pt x="3635" y="4015"/>
                        </a:cubicBezTo>
                        <a:cubicBezTo>
                          <a:pt x="3649" y="4002"/>
                          <a:pt x="3662" y="3995"/>
                          <a:pt x="3676" y="3995"/>
                        </a:cubicBezTo>
                        <a:cubicBezTo>
                          <a:pt x="3690" y="3995"/>
                          <a:pt x="3703" y="4002"/>
                          <a:pt x="3717" y="4015"/>
                        </a:cubicBezTo>
                        <a:cubicBezTo>
                          <a:pt x="3934" y="4042"/>
                          <a:pt x="4151" y="4042"/>
                          <a:pt x="4368" y="4042"/>
                        </a:cubicBezTo>
                        <a:cubicBezTo>
                          <a:pt x="4666" y="4042"/>
                          <a:pt x="4991" y="4042"/>
                          <a:pt x="5317" y="4069"/>
                        </a:cubicBezTo>
                        <a:cubicBezTo>
                          <a:pt x="5208" y="3581"/>
                          <a:pt x="5100" y="3066"/>
                          <a:pt x="5019" y="2578"/>
                        </a:cubicBezTo>
                        <a:cubicBezTo>
                          <a:pt x="4991" y="2442"/>
                          <a:pt x="4964" y="2306"/>
                          <a:pt x="4964" y="2198"/>
                        </a:cubicBezTo>
                        <a:cubicBezTo>
                          <a:pt x="4015" y="1954"/>
                          <a:pt x="3174" y="1682"/>
                          <a:pt x="2984" y="1601"/>
                        </a:cubicBezTo>
                        <a:cubicBezTo>
                          <a:pt x="2252" y="1276"/>
                          <a:pt x="977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3" name="Google Shape;343;p31"/>
                  <p:cNvSpPr/>
                  <p:nvPr/>
                </p:nvSpPr>
                <p:spPr>
                  <a:xfrm>
                    <a:off x="1624150" y="3823750"/>
                    <a:ext cx="67825" cy="4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3" h="1927" extrusionOk="0">
                        <a:moveTo>
                          <a:pt x="0" y="1"/>
                        </a:moveTo>
                        <a:cubicBezTo>
                          <a:pt x="0" y="109"/>
                          <a:pt x="27" y="191"/>
                          <a:pt x="27" y="299"/>
                        </a:cubicBezTo>
                        <a:cubicBezTo>
                          <a:pt x="136" y="815"/>
                          <a:pt x="217" y="1303"/>
                          <a:pt x="326" y="1791"/>
                        </a:cubicBezTo>
                        <a:lnTo>
                          <a:pt x="326" y="1818"/>
                        </a:lnTo>
                        <a:cubicBezTo>
                          <a:pt x="638" y="1832"/>
                          <a:pt x="950" y="1839"/>
                          <a:pt x="1261" y="1839"/>
                        </a:cubicBezTo>
                        <a:cubicBezTo>
                          <a:pt x="1573" y="1839"/>
                          <a:pt x="1885" y="1832"/>
                          <a:pt x="2197" y="1818"/>
                        </a:cubicBezTo>
                        <a:cubicBezTo>
                          <a:pt x="2251" y="1818"/>
                          <a:pt x="2306" y="1845"/>
                          <a:pt x="2333" y="1927"/>
                        </a:cubicBezTo>
                        <a:cubicBezTo>
                          <a:pt x="2387" y="1357"/>
                          <a:pt x="2523" y="788"/>
                          <a:pt x="2713" y="218"/>
                        </a:cubicBezTo>
                        <a:lnTo>
                          <a:pt x="2713" y="218"/>
                        </a:lnTo>
                        <a:cubicBezTo>
                          <a:pt x="2664" y="344"/>
                          <a:pt x="2462" y="398"/>
                          <a:pt x="2165" y="398"/>
                        </a:cubicBezTo>
                        <a:cubicBezTo>
                          <a:pt x="1635" y="398"/>
                          <a:pt x="801" y="227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4" name="Google Shape;344;p31"/>
                  <p:cNvSpPr/>
                  <p:nvPr/>
                </p:nvSpPr>
                <p:spPr>
                  <a:xfrm>
                    <a:off x="1590925" y="3873950"/>
                    <a:ext cx="112575" cy="33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" h="13508" extrusionOk="0">
                        <a:moveTo>
                          <a:pt x="0" y="0"/>
                        </a:moveTo>
                        <a:cubicBezTo>
                          <a:pt x="27" y="81"/>
                          <a:pt x="54" y="163"/>
                          <a:pt x="54" y="217"/>
                        </a:cubicBezTo>
                        <a:cubicBezTo>
                          <a:pt x="109" y="380"/>
                          <a:pt x="163" y="515"/>
                          <a:pt x="217" y="651"/>
                        </a:cubicBezTo>
                        <a:cubicBezTo>
                          <a:pt x="271" y="814"/>
                          <a:pt x="326" y="949"/>
                          <a:pt x="380" y="1085"/>
                        </a:cubicBezTo>
                        <a:cubicBezTo>
                          <a:pt x="461" y="1221"/>
                          <a:pt x="515" y="1356"/>
                          <a:pt x="543" y="1519"/>
                        </a:cubicBezTo>
                        <a:cubicBezTo>
                          <a:pt x="570" y="1546"/>
                          <a:pt x="543" y="1600"/>
                          <a:pt x="488" y="1600"/>
                        </a:cubicBezTo>
                        <a:cubicBezTo>
                          <a:pt x="705" y="2279"/>
                          <a:pt x="922" y="2957"/>
                          <a:pt x="1112" y="3635"/>
                        </a:cubicBezTo>
                        <a:cubicBezTo>
                          <a:pt x="1383" y="4584"/>
                          <a:pt x="1628" y="5533"/>
                          <a:pt x="1872" y="6483"/>
                        </a:cubicBezTo>
                        <a:cubicBezTo>
                          <a:pt x="2116" y="7459"/>
                          <a:pt x="2360" y="8408"/>
                          <a:pt x="2550" y="9385"/>
                        </a:cubicBezTo>
                        <a:cubicBezTo>
                          <a:pt x="2767" y="10334"/>
                          <a:pt x="2957" y="11311"/>
                          <a:pt x="3146" y="12287"/>
                        </a:cubicBezTo>
                        <a:cubicBezTo>
                          <a:pt x="3174" y="12531"/>
                          <a:pt x="3228" y="12775"/>
                          <a:pt x="3255" y="13020"/>
                        </a:cubicBezTo>
                        <a:cubicBezTo>
                          <a:pt x="3282" y="13182"/>
                          <a:pt x="3336" y="13345"/>
                          <a:pt x="3363" y="13508"/>
                        </a:cubicBezTo>
                        <a:cubicBezTo>
                          <a:pt x="3770" y="13020"/>
                          <a:pt x="3987" y="12450"/>
                          <a:pt x="4042" y="11826"/>
                        </a:cubicBezTo>
                        <a:cubicBezTo>
                          <a:pt x="4503" y="7893"/>
                          <a:pt x="3092" y="3825"/>
                          <a:pt x="3635" y="27"/>
                        </a:cubicBezTo>
                        <a:lnTo>
                          <a:pt x="3635" y="27"/>
                        </a:lnTo>
                        <a:cubicBezTo>
                          <a:pt x="3608" y="54"/>
                          <a:pt x="3580" y="81"/>
                          <a:pt x="3526" y="81"/>
                        </a:cubicBezTo>
                        <a:lnTo>
                          <a:pt x="2089" y="81"/>
                        </a:lnTo>
                        <a:cubicBezTo>
                          <a:pt x="2116" y="271"/>
                          <a:pt x="2143" y="434"/>
                          <a:pt x="2170" y="651"/>
                        </a:cubicBezTo>
                        <a:cubicBezTo>
                          <a:pt x="2224" y="868"/>
                          <a:pt x="2251" y="1058"/>
                          <a:pt x="2279" y="1302"/>
                        </a:cubicBezTo>
                        <a:cubicBezTo>
                          <a:pt x="2306" y="1546"/>
                          <a:pt x="2333" y="1763"/>
                          <a:pt x="2360" y="1980"/>
                        </a:cubicBezTo>
                        <a:cubicBezTo>
                          <a:pt x="2414" y="2197"/>
                          <a:pt x="2441" y="2414"/>
                          <a:pt x="2414" y="2631"/>
                        </a:cubicBezTo>
                        <a:cubicBezTo>
                          <a:pt x="2414" y="2672"/>
                          <a:pt x="2387" y="2692"/>
                          <a:pt x="2360" y="2692"/>
                        </a:cubicBezTo>
                        <a:cubicBezTo>
                          <a:pt x="2333" y="2692"/>
                          <a:pt x="2306" y="2672"/>
                          <a:pt x="2306" y="2631"/>
                        </a:cubicBezTo>
                        <a:cubicBezTo>
                          <a:pt x="2224" y="2414"/>
                          <a:pt x="2197" y="2197"/>
                          <a:pt x="2170" y="1980"/>
                        </a:cubicBezTo>
                        <a:lnTo>
                          <a:pt x="2089" y="1329"/>
                        </a:lnTo>
                        <a:cubicBezTo>
                          <a:pt x="2062" y="1085"/>
                          <a:pt x="2007" y="841"/>
                          <a:pt x="1980" y="651"/>
                        </a:cubicBezTo>
                        <a:cubicBezTo>
                          <a:pt x="1953" y="461"/>
                          <a:pt x="1899" y="271"/>
                          <a:pt x="1899" y="81"/>
                        </a:cubicBezTo>
                        <a:cubicBezTo>
                          <a:pt x="1519" y="81"/>
                          <a:pt x="1112" y="54"/>
                          <a:pt x="705" y="54"/>
                        </a:cubicBezTo>
                        <a:cubicBezTo>
                          <a:pt x="732" y="136"/>
                          <a:pt x="787" y="244"/>
                          <a:pt x="787" y="326"/>
                        </a:cubicBezTo>
                        <a:cubicBezTo>
                          <a:pt x="841" y="461"/>
                          <a:pt x="868" y="597"/>
                          <a:pt x="895" y="732"/>
                        </a:cubicBezTo>
                        <a:cubicBezTo>
                          <a:pt x="977" y="1004"/>
                          <a:pt x="1004" y="1275"/>
                          <a:pt x="1004" y="1573"/>
                        </a:cubicBezTo>
                        <a:cubicBezTo>
                          <a:pt x="1004" y="1600"/>
                          <a:pt x="983" y="1614"/>
                          <a:pt x="963" y="1614"/>
                        </a:cubicBezTo>
                        <a:cubicBezTo>
                          <a:pt x="943" y="1614"/>
                          <a:pt x="922" y="1600"/>
                          <a:pt x="922" y="1573"/>
                        </a:cubicBezTo>
                        <a:cubicBezTo>
                          <a:pt x="841" y="1302"/>
                          <a:pt x="814" y="1031"/>
                          <a:pt x="732" y="760"/>
                        </a:cubicBezTo>
                        <a:cubicBezTo>
                          <a:pt x="705" y="624"/>
                          <a:pt x="678" y="488"/>
                          <a:pt x="651" y="380"/>
                        </a:cubicBezTo>
                        <a:cubicBezTo>
                          <a:pt x="597" y="271"/>
                          <a:pt x="570" y="136"/>
                          <a:pt x="543" y="27"/>
                        </a:cubicBez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45" name="Google Shape;345;p31"/>
                  <p:cNvSpPr/>
                  <p:nvPr/>
                </p:nvSpPr>
                <p:spPr>
                  <a:xfrm>
                    <a:off x="3339725" y="3283325"/>
                    <a:ext cx="286175" cy="24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7" h="9744" extrusionOk="0">
                        <a:moveTo>
                          <a:pt x="11447" y="0"/>
                        </a:moveTo>
                        <a:cubicBezTo>
                          <a:pt x="11366" y="109"/>
                          <a:pt x="11203" y="217"/>
                          <a:pt x="11040" y="244"/>
                        </a:cubicBezTo>
                        <a:cubicBezTo>
                          <a:pt x="11006" y="251"/>
                          <a:pt x="10971" y="255"/>
                          <a:pt x="10934" y="255"/>
                        </a:cubicBezTo>
                        <a:cubicBezTo>
                          <a:pt x="10826" y="255"/>
                          <a:pt x="10715" y="224"/>
                          <a:pt x="10633" y="163"/>
                        </a:cubicBezTo>
                        <a:cubicBezTo>
                          <a:pt x="10579" y="380"/>
                          <a:pt x="10389" y="543"/>
                          <a:pt x="10172" y="624"/>
                        </a:cubicBezTo>
                        <a:cubicBezTo>
                          <a:pt x="10149" y="629"/>
                          <a:pt x="10126" y="631"/>
                          <a:pt x="10103" y="631"/>
                        </a:cubicBezTo>
                        <a:cubicBezTo>
                          <a:pt x="9991" y="631"/>
                          <a:pt x="9887" y="578"/>
                          <a:pt x="9819" y="488"/>
                        </a:cubicBezTo>
                        <a:lnTo>
                          <a:pt x="9792" y="461"/>
                        </a:lnTo>
                        <a:cubicBezTo>
                          <a:pt x="9738" y="543"/>
                          <a:pt x="9684" y="597"/>
                          <a:pt x="9630" y="678"/>
                        </a:cubicBezTo>
                        <a:cubicBezTo>
                          <a:pt x="9548" y="814"/>
                          <a:pt x="9440" y="950"/>
                          <a:pt x="9304" y="1031"/>
                        </a:cubicBezTo>
                        <a:cubicBezTo>
                          <a:pt x="9269" y="1043"/>
                          <a:pt x="9235" y="1048"/>
                          <a:pt x="9201" y="1048"/>
                        </a:cubicBezTo>
                        <a:cubicBezTo>
                          <a:pt x="9076" y="1048"/>
                          <a:pt x="8961" y="975"/>
                          <a:pt x="8897" y="868"/>
                        </a:cubicBezTo>
                        <a:cubicBezTo>
                          <a:pt x="8870" y="922"/>
                          <a:pt x="8843" y="950"/>
                          <a:pt x="8762" y="1058"/>
                        </a:cubicBezTo>
                        <a:cubicBezTo>
                          <a:pt x="8707" y="1167"/>
                          <a:pt x="8626" y="1302"/>
                          <a:pt x="8490" y="1356"/>
                        </a:cubicBezTo>
                        <a:cubicBezTo>
                          <a:pt x="8467" y="1368"/>
                          <a:pt x="8442" y="1374"/>
                          <a:pt x="8416" y="1374"/>
                        </a:cubicBezTo>
                        <a:cubicBezTo>
                          <a:pt x="8326" y="1374"/>
                          <a:pt x="8234" y="1306"/>
                          <a:pt x="8192" y="1221"/>
                        </a:cubicBezTo>
                        <a:lnTo>
                          <a:pt x="8165" y="1221"/>
                        </a:lnTo>
                        <a:lnTo>
                          <a:pt x="8111" y="1302"/>
                        </a:lnTo>
                        <a:cubicBezTo>
                          <a:pt x="8084" y="1329"/>
                          <a:pt x="8056" y="1356"/>
                          <a:pt x="8029" y="1384"/>
                        </a:cubicBezTo>
                        <a:cubicBezTo>
                          <a:pt x="8029" y="1465"/>
                          <a:pt x="8056" y="1546"/>
                          <a:pt x="8056" y="1628"/>
                        </a:cubicBezTo>
                        <a:lnTo>
                          <a:pt x="8084" y="1845"/>
                        </a:lnTo>
                        <a:cubicBezTo>
                          <a:pt x="8084" y="1926"/>
                          <a:pt x="8084" y="2007"/>
                          <a:pt x="8056" y="2089"/>
                        </a:cubicBezTo>
                        <a:cubicBezTo>
                          <a:pt x="8043" y="2102"/>
                          <a:pt x="8029" y="2109"/>
                          <a:pt x="8016" y="2109"/>
                        </a:cubicBezTo>
                        <a:cubicBezTo>
                          <a:pt x="8002" y="2109"/>
                          <a:pt x="7989" y="2102"/>
                          <a:pt x="7975" y="2089"/>
                        </a:cubicBezTo>
                        <a:cubicBezTo>
                          <a:pt x="7948" y="2035"/>
                          <a:pt x="7948" y="1953"/>
                          <a:pt x="7948" y="1872"/>
                        </a:cubicBezTo>
                        <a:lnTo>
                          <a:pt x="7948" y="1628"/>
                        </a:lnTo>
                        <a:lnTo>
                          <a:pt x="7948" y="1438"/>
                        </a:lnTo>
                        <a:cubicBezTo>
                          <a:pt x="7919" y="1445"/>
                          <a:pt x="7890" y="1448"/>
                          <a:pt x="7861" y="1448"/>
                        </a:cubicBezTo>
                        <a:cubicBezTo>
                          <a:pt x="7781" y="1448"/>
                          <a:pt x="7702" y="1423"/>
                          <a:pt x="7622" y="1384"/>
                        </a:cubicBezTo>
                        <a:cubicBezTo>
                          <a:pt x="7595" y="1573"/>
                          <a:pt x="7460" y="1736"/>
                          <a:pt x="7270" y="1818"/>
                        </a:cubicBezTo>
                        <a:cubicBezTo>
                          <a:pt x="7243" y="1824"/>
                          <a:pt x="7214" y="1828"/>
                          <a:pt x="7185" y="1828"/>
                        </a:cubicBezTo>
                        <a:cubicBezTo>
                          <a:pt x="7097" y="1828"/>
                          <a:pt x="7005" y="1797"/>
                          <a:pt x="6944" y="1736"/>
                        </a:cubicBezTo>
                        <a:cubicBezTo>
                          <a:pt x="6890" y="1845"/>
                          <a:pt x="6809" y="1953"/>
                          <a:pt x="6727" y="2062"/>
                        </a:cubicBezTo>
                        <a:cubicBezTo>
                          <a:pt x="6727" y="2387"/>
                          <a:pt x="6673" y="2794"/>
                          <a:pt x="6375" y="2984"/>
                        </a:cubicBezTo>
                        <a:cubicBezTo>
                          <a:pt x="6287" y="3022"/>
                          <a:pt x="6193" y="3042"/>
                          <a:pt x="6104" y="3042"/>
                        </a:cubicBezTo>
                        <a:cubicBezTo>
                          <a:pt x="6001" y="3042"/>
                          <a:pt x="5905" y="3015"/>
                          <a:pt x="5832" y="2957"/>
                        </a:cubicBezTo>
                        <a:cubicBezTo>
                          <a:pt x="5724" y="2875"/>
                          <a:pt x="5642" y="2794"/>
                          <a:pt x="5561" y="2686"/>
                        </a:cubicBezTo>
                        <a:cubicBezTo>
                          <a:pt x="5534" y="2821"/>
                          <a:pt x="5534" y="2957"/>
                          <a:pt x="5534" y="3092"/>
                        </a:cubicBezTo>
                        <a:cubicBezTo>
                          <a:pt x="5507" y="3255"/>
                          <a:pt x="5425" y="3418"/>
                          <a:pt x="5290" y="3553"/>
                        </a:cubicBezTo>
                        <a:cubicBezTo>
                          <a:pt x="5207" y="3636"/>
                          <a:pt x="5077" y="3672"/>
                          <a:pt x="4959" y="3672"/>
                        </a:cubicBezTo>
                        <a:cubicBezTo>
                          <a:pt x="4923" y="3672"/>
                          <a:pt x="4888" y="3668"/>
                          <a:pt x="4856" y="3662"/>
                        </a:cubicBezTo>
                        <a:lnTo>
                          <a:pt x="4802" y="3635"/>
                        </a:lnTo>
                        <a:cubicBezTo>
                          <a:pt x="4802" y="4557"/>
                          <a:pt x="4747" y="5506"/>
                          <a:pt x="4205" y="6293"/>
                        </a:cubicBezTo>
                        <a:cubicBezTo>
                          <a:pt x="4191" y="6320"/>
                          <a:pt x="4157" y="6334"/>
                          <a:pt x="4120" y="6334"/>
                        </a:cubicBezTo>
                        <a:cubicBezTo>
                          <a:pt x="4083" y="6334"/>
                          <a:pt x="4042" y="6320"/>
                          <a:pt x="4015" y="6293"/>
                        </a:cubicBezTo>
                        <a:cubicBezTo>
                          <a:pt x="3717" y="5588"/>
                          <a:pt x="3608" y="4828"/>
                          <a:pt x="3717" y="4096"/>
                        </a:cubicBezTo>
                        <a:lnTo>
                          <a:pt x="3472" y="4096"/>
                        </a:lnTo>
                        <a:cubicBezTo>
                          <a:pt x="3337" y="4042"/>
                          <a:pt x="3201" y="3933"/>
                          <a:pt x="3120" y="3825"/>
                        </a:cubicBezTo>
                        <a:cubicBezTo>
                          <a:pt x="3066" y="4123"/>
                          <a:pt x="2903" y="4367"/>
                          <a:pt x="2632" y="4530"/>
                        </a:cubicBezTo>
                        <a:cubicBezTo>
                          <a:pt x="2527" y="4592"/>
                          <a:pt x="2407" y="4623"/>
                          <a:pt x="2286" y="4623"/>
                        </a:cubicBezTo>
                        <a:cubicBezTo>
                          <a:pt x="2093" y="4623"/>
                          <a:pt x="1897" y="4545"/>
                          <a:pt x="1764" y="4394"/>
                        </a:cubicBezTo>
                        <a:cubicBezTo>
                          <a:pt x="1709" y="4259"/>
                          <a:pt x="1601" y="4150"/>
                          <a:pt x="1520" y="4042"/>
                        </a:cubicBezTo>
                        <a:cubicBezTo>
                          <a:pt x="1479" y="4009"/>
                          <a:pt x="1440" y="3996"/>
                          <a:pt x="1404" y="3996"/>
                        </a:cubicBezTo>
                        <a:cubicBezTo>
                          <a:pt x="1319" y="3996"/>
                          <a:pt x="1243" y="4066"/>
                          <a:pt x="1167" y="4123"/>
                        </a:cubicBezTo>
                        <a:cubicBezTo>
                          <a:pt x="923" y="4394"/>
                          <a:pt x="570" y="4584"/>
                          <a:pt x="190" y="4638"/>
                        </a:cubicBezTo>
                        <a:lnTo>
                          <a:pt x="1" y="4638"/>
                        </a:lnTo>
                        <a:cubicBezTo>
                          <a:pt x="55" y="4693"/>
                          <a:pt x="109" y="4747"/>
                          <a:pt x="163" y="4801"/>
                        </a:cubicBezTo>
                        <a:cubicBezTo>
                          <a:pt x="310" y="4921"/>
                          <a:pt x="460" y="4959"/>
                          <a:pt x="607" y="4959"/>
                        </a:cubicBezTo>
                        <a:cubicBezTo>
                          <a:pt x="861" y="4959"/>
                          <a:pt x="1106" y="4845"/>
                          <a:pt x="1307" y="4845"/>
                        </a:cubicBezTo>
                        <a:cubicBezTo>
                          <a:pt x="1463" y="4845"/>
                          <a:pt x="1593" y="4913"/>
                          <a:pt x="1682" y="5154"/>
                        </a:cubicBezTo>
                        <a:lnTo>
                          <a:pt x="2198" y="6537"/>
                        </a:lnTo>
                        <a:cubicBezTo>
                          <a:pt x="2496" y="6374"/>
                          <a:pt x="2740" y="6103"/>
                          <a:pt x="2876" y="5805"/>
                        </a:cubicBezTo>
                        <a:lnTo>
                          <a:pt x="4123" y="9195"/>
                        </a:lnTo>
                        <a:cubicBezTo>
                          <a:pt x="4224" y="9446"/>
                          <a:pt x="4417" y="9744"/>
                          <a:pt x="4660" y="9744"/>
                        </a:cubicBezTo>
                        <a:cubicBezTo>
                          <a:pt x="4680" y="9744"/>
                          <a:pt x="4700" y="9742"/>
                          <a:pt x="4720" y="9738"/>
                        </a:cubicBezTo>
                        <a:cubicBezTo>
                          <a:pt x="4747" y="9711"/>
                          <a:pt x="4774" y="9656"/>
                          <a:pt x="4802" y="9629"/>
                        </a:cubicBezTo>
                        <a:cubicBezTo>
                          <a:pt x="5208" y="8843"/>
                          <a:pt x="5181" y="7893"/>
                          <a:pt x="5208" y="7025"/>
                        </a:cubicBezTo>
                        <a:cubicBezTo>
                          <a:pt x="5236" y="5723"/>
                          <a:pt x="5425" y="4421"/>
                          <a:pt x="5724" y="3174"/>
                        </a:cubicBezTo>
                        <a:cubicBezTo>
                          <a:pt x="5886" y="3716"/>
                          <a:pt x="6239" y="4232"/>
                          <a:pt x="6700" y="4584"/>
                        </a:cubicBezTo>
                        <a:cubicBezTo>
                          <a:pt x="6809" y="3852"/>
                          <a:pt x="7107" y="3147"/>
                          <a:pt x="7568" y="2577"/>
                        </a:cubicBezTo>
                        <a:lnTo>
                          <a:pt x="8707" y="3933"/>
                        </a:lnTo>
                        <a:cubicBezTo>
                          <a:pt x="8789" y="3608"/>
                          <a:pt x="9033" y="3364"/>
                          <a:pt x="9331" y="3255"/>
                        </a:cubicBezTo>
                        <a:cubicBezTo>
                          <a:pt x="9657" y="4069"/>
                          <a:pt x="9928" y="4910"/>
                          <a:pt x="10145" y="5778"/>
                        </a:cubicBezTo>
                        <a:cubicBezTo>
                          <a:pt x="10226" y="6022"/>
                          <a:pt x="10281" y="6266"/>
                          <a:pt x="10335" y="6537"/>
                        </a:cubicBezTo>
                        <a:cubicBezTo>
                          <a:pt x="10335" y="6591"/>
                          <a:pt x="10362" y="6673"/>
                          <a:pt x="10389" y="6754"/>
                        </a:cubicBezTo>
                        <a:cubicBezTo>
                          <a:pt x="10443" y="6673"/>
                          <a:pt x="10498" y="6618"/>
                          <a:pt x="10525" y="6537"/>
                        </a:cubicBezTo>
                        <a:lnTo>
                          <a:pt x="10525" y="6510"/>
                        </a:lnTo>
                        <a:cubicBezTo>
                          <a:pt x="10552" y="6293"/>
                          <a:pt x="10552" y="6076"/>
                          <a:pt x="10552" y="5832"/>
                        </a:cubicBezTo>
                        <a:lnTo>
                          <a:pt x="10552" y="5371"/>
                        </a:lnTo>
                        <a:cubicBezTo>
                          <a:pt x="10552" y="5208"/>
                          <a:pt x="10552" y="5072"/>
                          <a:pt x="10606" y="4910"/>
                        </a:cubicBezTo>
                        <a:cubicBezTo>
                          <a:pt x="10606" y="4896"/>
                          <a:pt x="10620" y="4889"/>
                          <a:pt x="10637" y="4889"/>
                        </a:cubicBezTo>
                        <a:cubicBezTo>
                          <a:pt x="10654" y="4889"/>
                          <a:pt x="10674" y="4896"/>
                          <a:pt x="10687" y="4910"/>
                        </a:cubicBezTo>
                        <a:cubicBezTo>
                          <a:pt x="10715" y="5072"/>
                          <a:pt x="10742" y="5208"/>
                          <a:pt x="10715" y="5371"/>
                        </a:cubicBezTo>
                        <a:lnTo>
                          <a:pt x="10715" y="5832"/>
                        </a:lnTo>
                        <a:lnTo>
                          <a:pt x="10687" y="6266"/>
                        </a:lnTo>
                        <a:cubicBezTo>
                          <a:pt x="10932" y="5696"/>
                          <a:pt x="11067" y="5127"/>
                          <a:pt x="11094" y="4530"/>
                        </a:cubicBezTo>
                        <a:cubicBezTo>
                          <a:pt x="11176" y="3716"/>
                          <a:pt x="11230" y="2903"/>
                          <a:pt x="11284" y="2089"/>
                        </a:cubicBezTo>
                        <a:cubicBezTo>
                          <a:pt x="11311" y="1682"/>
                          <a:pt x="11366" y="1275"/>
                          <a:pt x="11393" y="868"/>
                        </a:cubicBezTo>
                        <a:cubicBezTo>
                          <a:pt x="11420" y="570"/>
                          <a:pt x="11420" y="272"/>
                          <a:pt x="1144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346" name="Google Shape;346;p31"/>
                <p:cNvSpPr/>
                <p:nvPr/>
              </p:nvSpPr>
              <p:spPr>
                <a:xfrm>
                  <a:off x="1441925" y="3461100"/>
                  <a:ext cx="117825" cy="1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6045" extrusionOk="0">
                      <a:moveTo>
                        <a:pt x="68" y="0"/>
                      </a:moveTo>
                      <a:cubicBezTo>
                        <a:pt x="36" y="0"/>
                        <a:pt x="1" y="39"/>
                        <a:pt x="20" y="77"/>
                      </a:cubicBezTo>
                      <a:cubicBezTo>
                        <a:pt x="128" y="348"/>
                        <a:pt x="210" y="674"/>
                        <a:pt x="210" y="972"/>
                      </a:cubicBezTo>
                      <a:cubicBezTo>
                        <a:pt x="237" y="1271"/>
                        <a:pt x="264" y="1569"/>
                        <a:pt x="264" y="1867"/>
                      </a:cubicBezTo>
                      <a:cubicBezTo>
                        <a:pt x="264" y="2383"/>
                        <a:pt x="373" y="2871"/>
                        <a:pt x="590" y="3332"/>
                      </a:cubicBezTo>
                      <a:cubicBezTo>
                        <a:pt x="535" y="3495"/>
                        <a:pt x="535" y="3657"/>
                        <a:pt x="535" y="3820"/>
                      </a:cubicBezTo>
                      <a:cubicBezTo>
                        <a:pt x="535" y="3983"/>
                        <a:pt x="562" y="4146"/>
                        <a:pt x="590" y="4308"/>
                      </a:cubicBezTo>
                      <a:cubicBezTo>
                        <a:pt x="590" y="4498"/>
                        <a:pt x="617" y="4661"/>
                        <a:pt x="644" y="4797"/>
                      </a:cubicBezTo>
                      <a:cubicBezTo>
                        <a:pt x="644" y="4878"/>
                        <a:pt x="698" y="4959"/>
                        <a:pt x="698" y="5068"/>
                      </a:cubicBezTo>
                      <a:cubicBezTo>
                        <a:pt x="725" y="5122"/>
                        <a:pt x="752" y="5203"/>
                        <a:pt x="807" y="5258"/>
                      </a:cubicBezTo>
                      <a:cubicBezTo>
                        <a:pt x="818" y="5281"/>
                        <a:pt x="834" y="5289"/>
                        <a:pt x="849" y="5289"/>
                      </a:cubicBezTo>
                      <a:cubicBezTo>
                        <a:pt x="870" y="5289"/>
                        <a:pt x="888" y="5273"/>
                        <a:pt x="888" y="5258"/>
                      </a:cubicBezTo>
                      <a:cubicBezTo>
                        <a:pt x="888" y="5176"/>
                        <a:pt x="888" y="5095"/>
                        <a:pt x="888" y="5014"/>
                      </a:cubicBezTo>
                      <a:lnTo>
                        <a:pt x="834" y="4769"/>
                      </a:lnTo>
                      <a:cubicBezTo>
                        <a:pt x="834" y="4607"/>
                        <a:pt x="807" y="4444"/>
                        <a:pt x="779" y="4281"/>
                      </a:cubicBezTo>
                      <a:cubicBezTo>
                        <a:pt x="752" y="4146"/>
                        <a:pt x="752" y="3983"/>
                        <a:pt x="752" y="3820"/>
                      </a:cubicBezTo>
                      <a:lnTo>
                        <a:pt x="752" y="3549"/>
                      </a:lnTo>
                      <a:cubicBezTo>
                        <a:pt x="861" y="3712"/>
                        <a:pt x="1024" y="3847"/>
                        <a:pt x="1186" y="3956"/>
                      </a:cubicBezTo>
                      <a:cubicBezTo>
                        <a:pt x="1403" y="4091"/>
                        <a:pt x="1593" y="4308"/>
                        <a:pt x="1729" y="4553"/>
                      </a:cubicBezTo>
                      <a:cubicBezTo>
                        <a:pt x="1783" y="4824"/>
                        <a:pt x="1892" y="5068"/>
                        <a:pt x="2000" y="5312"/>
                      </a:cubicBezTo>
                      <a:cubicBezTo>
                        <a:pt x="2163" y="5529"/>
                        <a:pt x="2353" y="5719"/>
                        <a:pt x="2597" y="5827"/>
                      </a:cubicBezTo>
                      <a:cubicBezTo>
                        <a:pt x="2909" y="5990"/>
                        <a:pt x="3248" y="6044"/>
                        <a:pt x="3594" y="6044"/>
                      </a:cubicBezTo>
                      <a:cubicBezTo>
                        <a:pt x="3939" y="6044"/>
                        <a:pt x="4292" y="5990"/>
                        <a:pt x="4631" y="5936"/>
                      </a:cubicBezTo>
                      <a:cubicBezTo>
                        <a:pt x="4685" y="5936"/>
                        <a:pt x="4712" y="5882"/>
                        <a:pt x="4685" y="5800"/>
                      </a:cubicBezTo>
                      <a:cubicBezTo>
                        <a:pt x="4685" y="5760"/>
                        <a:pt x="4642" y="5735"/>
                        <a:pt x="4597" y="5735"/>
                      </a:cubicBezTo>
                      <a:cubicBezTo>
                        <a:pt x="4581" y="5735"/>
                        <a:pt x="4564" y="5739"/>
                        <a:pt x="4550" y="5746"/>
                      </a:cubicBezTo>
                      <a:cubicBezTo>
                        <a:pt x="4228" y="5790"/>
                        <a:pt x="3898" y="5842"/>
                        <a:pt x="3572" y="5842"/>
                      </a:cubicBezTo>
                      <a:cubicBezTo>
                        <a:pt x="3295" y="5842"/>
                        <a:pt x="3022" y="5804"/>
                        <a:pt x="2760" y="5692"/>
                      </a:cubicBezTo>
                      <a:cubicBezTo>
                        <a:pt x="2543" y="5583"/>
                        <a:pt x="2353" y="5448"/>
                        <a:pt x="2190" y="5231"/>
                      </a:cubicBezTo>
                      <a:cubicBezTo>
                        <a:pt x="2081" y="5014"/>
                        <a:pt x="1973" y="4742"/>
                        <a:pt x="1892" y="4498"/>
                      </a:cubicBezTo>
                      <a:cubicBezTo>
                        <a:pt x="1810" y="4254"/>
                        <a:pt x="1620" y="4037"/>
                        <a:pt x="1403" y="3902"/>
                      </a:cubicBezTo>
                      <a:cubicBezTo>
                        <a:pt x="1186" y="3766"/>
                        <a:pt x="996" y="3576"/>
                        <a:pt x="834" y="3386"/>
                      </a:cubicBezTo>
                      <a:cubicBezTo>
                        <a:pt x="590" y="2952"/>
                        <a:pt x="454" y="2437"/>
                        <a:pt x="454" y="1949"/>
                      </a:cubicBezTo>
                      <a:cubicBezTo>
                        <a:pt x="454" y="1596"/>
                        <a:pt x="427" y="1271"/>
                        <a:pt x="400" y="945"/>
                      </a:cubicBezTo>
                      <a:cubicBezTo>
                        <a:pt x="345" y="620"/>
                        <a:pt x="264" y="321"/>
                        <a:pt x="101" y="23"/>
                      </a:cubicBezTo>
                      <a:cubicBezTo>
                        <a:pt x="93" y="7"/>
                        <a:pt x="81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7" name="Google Shape;347;p31"/>
                <p:cNvSpPr/>
                <p:nvPr/>
              </p:nvSpPr>
              <p:spPr>
                <a:xfrm>
                  <a:off x="1854025" y="3560150"/>
                  <a:ext cx="203450" cy="3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8" h="13610" extrusionOk="0">
                      <a:moveTo>
                        <a:pt x="2818" y="1"/>
                      </a:moveTo>
                      <a:cubicBezTo>
                        <a:pt x="2801" y="1"/>
                        <a:pt x="2780" y="7"/>
                        <a:pt x="2767" y="21"/>
                      </a:cubicBezTo>
                      <a:cubicBezTo>
                        <a:pt x="2740" y="75"/>
                        <a:pt x="2740" y="129"/>
                        <a:pt x="2740" y="184"/>
                      </a:cubicBezTo>
                      <a:lnTo>
                        <a:pt x="2740" y="346"/>
                      </a:lnTo>
                      <a:lnTo>
                        <a:pt x="2740" y="726"/>
                      </a:lnTo>
                      <a:lnTo>
                        <a:pt x="2740" y="1458"/>
                      </a:lnTo>
                      <a:cubicBezTo>
                        <a:pt x="2740" y="1947"/>
                        <a:pt x="2740" y="2408"/>
                        <a:pt x="2767" y="2869"/>
                      </a:cubicBezTo>
                      <a:cubicBezTo>
                        <a:pt x="2577" y="2950"/>
                        <a:pt x="2414" y="3032"/>
                        <a:pt x="2251" y="3113"/>
                      </a:cubicBezTo>
                      <a:cubicBezTo>
                        <a:pt x="2116" y="2950"/>
                        <a:pt x="1926" y="2815"/>
                        <a:pt x="1736" y="2706"/>
                      </a:cubicBezTo>
                      <a:lnTo>
                        <a:pt x="1709" y="2706"/>
                      </a:lnTo>
                      <a:cubicBezTo>
                        <a:pt x="1736" y="2706"/>
                        <a:pt x="1736" y="2706"/>
                        <a:pt x="1736" y="2679"/>
                      </a:cubicBezTo>
                      <a:cubicBezTo>
                        <a:pt x="1817" y="2354"/>
                        <a:pt x="1872" y="2001"/>
                        <a:pt x="1845" y="1675"/>
                      </a:cubicBezTo>
                      <a:cubicBezTo>
                        <a:pt x="1845" y="1486"/>
                        <a:pt x="1817" y="1323"/>
                        <a:pt x="1790" y="1160"/>
                      </a:cubicBezTo>
                      <a:cubicBezTo>
                        <a:pt x="1790" y="1079"/>
                        <a:pt x="1763" y="997"/>
                        <a:pt x="1763" y="916"/>
                      </a:cubicBezTo>
                      <a:cubicBezTo>
                        <a:pt x="1736" y="835"/>
                        <a:pt x="1709" y="753"/>
                        <a:pt x="1655" y="672"/>
                      </a:cubicBezTo>
                      <a:cubicBezTo>
                        <a:pt x="1647" y="664"/>
                        <a:pt x="1637" y="661"/>
                        <a:pt x="1626" y="661"/>
                      </a:cubicBezTo>
                      <a:cubicBezTo>
                        <a:pt x="1601" y="661"/>
                        <a:pt x="1573" y="680"/>
                        <a:pt x="1573" y="699"/>
                      </a:cubicBezTo>
                      <a:cubicBezTo>
                        <a:pt x="1546" y="780"/>
                        <a:pt x="1546" y="862"/>
                        <a:pt x="1573" y="916"/>
                      </a:cubicBezTo>
                      <a:cubicBezTo>
                        <a:pt x="1573" y="997"/>
                        <a:pt x="1601" y="1106"/>
                        <a:pt x="1601" y="1187"/>
                      </a:cubicBezTo>
                      <a:cubicBezTo>
                        <a:pt x="1628" y="1350"/>
                        <a:pt x="1655" y="1513"/>
                        <a:pt x="1655" y="1675"/>
                      </a:cubicBezTo>
                      <a:cubicBezTo>
                        <a:pt x="1655" y="2001"/>
                        <a:pt x="1655" y="2354"/>
                        <a:pt x="1628" y="2679"/>
                      </a:cubicBezTo>
                      <a:lnTo>
                        <a:pt x="1628" y="2706"/>
                      </a:lnTo>
                      <a:cubicBezTo>
                        <a:pt x="1384" y="2625"/>
                        <a:pt x="1139" y="2598"/>
                        <a:pt x="922" y="2598"/>
                      </a:cubicBezTo>
                      <a:cubicBezTo>
                        <a:pt x="651" y="2598"/>
                        <a:pt x="380" y="2462"/>
                        <a:pt x="244" y="2245"/>
                      </a:cubicBezTo>
                      <a:cubicBezTo>
                        <a:pt x="163" y="2164"/>
                        <a:pt x="163" y="2055"/>
                        <a:pt x="217" y="1947"/>
                      </a:cubicBezTo>
                      <a:cubicBezTo>
                        <a:pt x="235" y="1894"/>
                        <a:pt x="195" y="1852"/>
                        <a:pt x="158" y="1852"/>
                      </a:cubicBezTo>
                      <a:cubicBezTo>
                        <a:pt x="137" y="1852"/>
                        <a:pt x="118" y="1864"/>
                        <a:pt x="109" y="1892"/>
                      </a:cubicBezTo>
                      <a:cubicBezTo>
                        <a:pt x="0" y="2082"/>
                        <a:pt x="27" y="2326"/>
                        <a:pt x="190" y="2489"/>
                      </a:cubicBezTo>
                      <a:cubicBezTo>
                        <a:pt x="407" y="2679"/>
                        <a:pt x="678" y="2788"/>
                        <a:pt x="950" y="2788"/>
                      </a:cubicBezTo>
                      <a:cubicBezTo>
                        <a:pt x="1221" y="2788"/>
                        <a:pt x="1492" y="2842"/>
                        <a:pt x="1736" y="2950"/>
                      </a:cubicBezTo>
                      <a:cubicBezTo>
                        <a:pt x="1926" y="3086"/>
                        <a:pt x="2062" y="3249"/>
                        <a:pt x="2197" y="3439"/>
                      </a:cubicBezTo>
                      <a:cubicBezTo>
                        <a:pt x="2794" y="4388"/>
                        <a:pt x="2468" y="5608"/>
                        <a:pt x="2984" y="6585"/>
                      </a:cubicBezTo>
                      <a:cubicBezTo>
                        <a:pt x="3174" y="6910"/>
                        <a:pt x="3418" y="7182"/>
                        <a:pt x="3743" y="7399"/>
                      </a:cubicBezTo>
                      <a:cubicBezTo>
                        <a:pt x="3716" y="7588"/>
                        <a:pt x="3689" y="7778"/>
                        <a:pt x="3689" y="7968"/>
                      </a:cubicBezTo>
                      <a:cubicBezTo>
                        <a:pt x="3689" y="8158"/>
                        <a:pt x="3689" y="8348"/>
                        <a:pt x="3689" y="8538"/>
                      </a:cubicBezTo>
                      <a:cubicBezTo>
                        <a:pt x="3662" y="8728"/>
                        <a:pt x="3689" y="8918"/>
                        <a:pt x="3689" y="9107"/>
                      </a:cubicBezTo>
                      <a:lnTo>
                        <a:pt x="3689" y="9406"/>
                      </a:lnTo>
                      <a:cubicBezTo>
                        <a:pt x="3662" y="9487"/>
                        <a:pt x="3689" y="9596"/>
                        <a:pt x="3689" y="9677"/>
                      </a:cubicBezTo>
                      <a:cubicBezTo>
                        <a:pt x="3689" y="9693"/>
                        <a:pt x="3716" y="9708"/>
                        <a:pt x="3744" y="9708"/>
                      </a:cubicBezTo>
                      <a:cubicBezTo>
                        <a:pt x="3765" y="9708"/>
                        <a:pt x="3786" y="9700"/>
                        <a:pt x="3798" y="9677"/>
                      </a:cubicBezTo>
                      <a:cubicBezTo>
                        <a:pt x="3825" y="9596"/>
                        <a:pt x="3825" y="9514"/>
                        <a:pt x="3825" y="9406"/>
                      </a:cubicBezTo>
                      <a:lnTo>
                        <a:pt x="3825" y="9107"/>
                      </a:lnTo>
                      <a:cubicBezTo>
                        <a:pt x="3825" y="8918"/>
                        <a:pt x="3825" y="8728"/>
                        <a:pt x="3852" y="8538"/>
                      </a:cubicBezTo>
                      <a:cubicBezTo>
                        <a:pt x="3852" y="8348"/>
                        <a:pt x="3852" y="8158"/>
                        <a:pt x="3852" y="7968"/>
                      </a:cubicBezTo>
                      <a:cubicBezTo>
                        <a:pt x="3852" y="7805"/>
                        <a:pt x="3852" y="7643"/>
                        <a:pt x="3852" y="7480"/>
                      </a:cubicBezTo>
                      <a:cubicBezTo>
                        <a:pt x="4259" y="7751"/>
                        <a:pt x="4747" y="7941"/>
                        <a:pt x="5235" y="8050"/>
                      </a:cubicBezTo>
                      <a:cubicBezTo>
                        <a:pt x="5696" y="8185"/>
                        <a:pt x="6184" y="8267"/>
                        <a:pt x="6646" y="8348"/>
                      </a:cubicBezTo>
                      <a:cubicBezTo>
                        <a:pt x="7107" y="8429"/>
                        <a:pt x="7649" y="8592"/>
                        <a:pt x="7812" y="9107"/>
                      </a:cubicBezTo>
                      <a:cubicBezTo>
                        <a:pt x="7866" y="9406"/>
                        <a:pt x="7893" y="9677"/>
                        <a:pt x="7893" y="9975"/>
                      </a:cubicBezTo>
                      <a:lnTo>
                        <a:pt x="7893" y="11006"/>
                      </a:lnTo>
                      <a:cubicBezTo>
                        <a:pt x="7893" y="11684"/>
                        <a:pt x="7893" y="12362"/>
                        <a:pt x="7920" y="13040"/>
                      </a:cubicBezTo>
                      <a:cubicBezTo>
                        <a:pt x="7920" y="13203"/>
                        <a:pt x="7920" y="13366"/>
                        <a:pt x="7947" y="13529"/>
                      </a:cubicBezTo>
                      <a:cubicBezTo>
                        <a:pt x="7947" y="13583"/>
                        <a:pt x="7981" y="13610"/>
                        <a:pt x="8019" y="13610"/>
                      </a:cubicBezTo>
                      <a:cubicBezTo>
                        <a:pt x="8056" y="13610"/>
                        <a:pt x="8097" y="13583"/>
                        <a:pt x="8110" y="13529"/>
                      </a:cubicBezTo>
                      <a:cubicBezTo>
                        <a:pt x="8137" y="13203"/>
                        <a:pt x="8137" y="12850"/>
                        <a:pt x="8137" y="12525"/>
                      </a:cubicBezTo>
                      <a:cubicBezTo>
                        <a:pt x="8137" y="12172"/>
                        <a:pt x="8110" y="11847"/>
                        <a:pt x="8083" y="11521"/>
                      </a:cubicBezTo>
                      <a:lnTo>
                        <a:pt x="8083" y="10491"/>
                      </a:lnTo>
                      <a:lnTo>
                        <a:pt x="8083" y="9541"/>
                      </a:lnTo>
                      <a:cubicBezTo>
                        <a:pt x="8110" y="9243"/>
                        <a:pt x="8029" y="8972"/>
                        <a:pt x="7866" y="8728"/>
                      </a:cubicBezTo>
                      <a:cubicBezTo>
                        <a:pt x="7730" y="8538"/>
                        <a:pt x="7514" y="8375"/>
                        <a:pt x="7297" y="8294"/>
                      </a:cubicBezTo>
                      <a:cubicBezTo>
                        <a:pt x="7052" y="8212"/>
                        <a:pt x="6808" y="8158"/>
                        <a:pt x="6564" y="8104"/>
                      </a:cubicBezTo>
                      <a:lnTo>
                        <a:pt x="5995" y="8022"/>
                      </a:lnTo>
                      <a:cubicBezTo>
                        <a:pt x="6022" y="7751"/>
                        <a:pt x="6022" y="7507"/>
                        <a:pt x="6022" y="7236"/>
                      </a:cubicBezTo>
                      <a:lnTo>
                        <a:pt x="6022" y="6422"/>
                      </a:lnTo>
                      <a:lnTo>
                        <a:pt x="6022" y="4795"/>
                      </a:lnTo>
                      <a:cubicBezTo>
                        <a:pt x="6022" y="4632"/>
                        <a:pt x="6022" y="4496"/>
                        <a:pt x="5995" y="4334"/>
                      </a:cubicBezTo>
                      <a:cubicBezTo>
                        <a:pt x="5995" y="4171"/>
                        <a:pt x="5995" y="4035"/>
                        <a:pt x="5967" y="3872"/>
                      </a:cubicBezTo>
                      <a:cubicBezTo>
                        <a:pt x="5954" y="3845"/>
                        <a:pt x="5927" y="3832"/>
                        <a:pt x="5903" y="3832"/>
                      </a:cubicBezTo>
                      <a:cubicBezTo>
                        <a:pt x="5879" y="3832"/>
                        <a:pt x="5859" y="3845"/>
                        <a:pt x="5859" y="3872"/>
                      </a:cubicBezTo>
                      <a:cubicBezTo>
                        <a:pt x="5832" y="4008"/>
                        <a:pt x="5805" y="4144"/>
                        <a:pt x="5805" y="4279"/>
                      </a:cubicBezTo>
                      <a:lnTo>
                        <a:pt x="5805" y="4686"/>
                      </a:lnTo>
                      <a:lnTo>
                        <a:pt x="5805" y="5500"/>
                      </a:lnTo>
                      <a:cubicBezTo>
                        <a:pt x="5805" y="6042"/>
                        <a:pt x="5805" y="6585"/>
                        <a:pt x="5832" y="7154"/>
                      </a:cubicBezTo>
                      <a:cubicBezTo>
                        <a:pt x="5832" y="7426"/>
                        <a:pt x="5832" y="7697"/>
                        <a:pt x="5859" y="7995"/>
                      </a:cubicBezTo>
                      <a:lnTo>
                        <a:pt x="5398" y="7887"/>
                      </a:lnTo>
                      <a:cubicBezTo>
                        <a:pt x="5452" y="7290"/>
                        <a:pt x="5452" y="6693"/>
                        <a:pt x="5425" y="6097"/>
                      </a:cubicBezTo>
                      <a:cubicBezTo>
                        <a:pt x="5425" y="5798"/>
                        <a:pt x="5398" y="5500"/>
                        <a:pt x="5371" y="5202"/>
                      </a:cubicBezTo>
                      <a:cubicBezTo>
                        <a:pt x="5371" y="5066"/>
                        <a:pt x="5316" y="4930"/>
                        <a:pt x="5316" y="4768"/>
                      </a:cubicBezTo>
                      <a:cubicBezTo>
                        <a:pt x="5289" y="4632"/>
                        <a:pt x="5262" y="4496"/>
                        <a:pt x="5208" y="4334"/>
                      </a:cubicBezTo>
                      <a:cubicBezTo>
                        <a:pt x="5200" y="4326"/>
                        <a:pt x="5187" y="4322"/>
                        <a:pt x="5174" y="4322"/>
                      </a:cubicBezTo>
                      <a:cubicBezTo>
                        <a:pt x="5140" y="4322"/>
                        <a:pt x="5099" y="4342"/>
                        <a:pt x="5099" y="4361"/>
                      </a:cubicBezTo>
                      <a:cubicBezTo>
                        <a:pt x="5099" y="4523"/>
                        <a:pt x="5099" y="4686"/>
                        <a:pt x="5127" y="4822"/>
                      </a:cubicBezTo>
                      <a:cubicBezTo>
                        <a:pt x="5154" y="4985"/>
                        <a:pt x="5181" y="5120"/>
                        <a:pt x="5181" y="5256"/>
                      </a:cubicBezTo>
                      <a:cubicBezTo>
                        <a:pt x="5208" y="5554"/>
                        <a:pt x="5235" y="5853"/>
                        <a:pt x="5262" y="6124"/>
                      </a:cubicBezTo>
                      <a:cubicBezTo>
                        <a:pt x="5262" y="6693"/>
                        <a:pt x="5262" y="7263"/>
                        <a:pt x="5262" y="7833"/>
                      </a:cubicBezTo>
                      <a:cubicBezTo>
                        <a:pt x="4557" y="7697"/>
                        <a:pt x="3933" y="7344"/>
                        <a:pt x="3445" y="6829"/>
                      </a:cubicBezTo>
                      <a:cubicBezTo>
                        <a:pt x="2685" y="5988"/>
                        <a:pt x="2957" y="4768"/>
                        <a:pt x="2604" y="3791"/>
                      </a:cubicBezTo>
                      <a:cubicBezTo>
                        <a:pt x="2523" y="3601"/>
                        <a:pt x="2414" y="3411"/>
                        <a:pt x="2306" y="3249"/>
                      </a:cubicBezTo>
                      <a:cubicBezTo>
                        <a:pt x="2496" y="3194"/>
                        <a:pt x="2685" y="3113"/>
                        <a:pt x="2875" y="3032"/>
                      </a:cubicBezTo>
                      <a:cubicBezTo>
                        <a:pt x="2902" y="3032"/>
                        <a:pt x="2930" y="2977"/>
                        <a:pt x="2930" y="2950"/>
                      </a:cubicBezTo>
                      <a:cubicBezTo>
                        <a:pt x="2930" y="2462"/>
                        <a:pt x="2930" y="1947"/>
                        <a:pt x="2902" y="1458"/>
                      </a:cubicBezTo>
                      <a:lnTo>
                        <a:pt x="2902" y="699"/>
                      </a:lnTo>
                      <a:lnTo>
                        <a:pt x="2902" y="346"/>
                      </a:lnTo>
                      <a:lnTo>
                        <a:pt x="2902" y="184"/>
                      </a:lnTo>
                      <a:cubicBezTo>
                        <a:pt x="2902" y="129"/>
                        <a:pt x="2875" y="75"/>
                        <a:pt x="2848" y="21"/>
                      </a:cubicBezTo>
                      <a:cubicBezTo>
                        <a:pt x="2848" y="7"/>
                        <a:pt x="2835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31"/>
                <p:cNvSpPr/>
                <p:nvPr/>
              </p:nvSpPr>
              <p:spPr>
                <a:xfrm>
                  <a:off x="2313100" y="3791550"/>
                  <a:ext cx="113250" cy="35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14058" extrusionOk="0">
                      <a:moveTo>
                        <a:pt x="1573" y="1"/>
                      </a:moveTo>
                      <a:cubicBezTo>
                        <a:pt x="1553" y="1"/>
                        <a:pt x="1533" y="14"/>
                        <a:pt x="1519" y="41"/>
                      </a:cubicBezTo>
                      <a:cubicBezTo>
                        <a:pt x="1465" y="150"/>
                        <a:pt x="1438" y="285"/>
                        <a:pt x="1438" y="394"/>
                      </a:cubicBezTo>
                      <a:lnTo>
                        <a:pt x="1438" y="774"/>
                      </a:lnTo>
                      <a:lnTo>
                        <a:pt x="1438" y="1533"/>
                      </a:lnTo>
                      <a:cubicBezTo>
                        <a:pt x="1438" y="2048"/>
                        <a:pt x="1465" y="2537"/>
                        <a:pt x="1519" y="3052"/>
                      </a:cubicBezTo>
                      <a:lnTo>
                        <a:pt x="1519" y="3079"/>
                      </a:lnTo>
                      <a:cubicBezTo>
                        <a:pt x="1465" y="3025"/>
                        <a:pt x="1438" y="2998"/>
                        <a:pt x="1383" y="2971"/>
                      </a:cubicBezTo>
                      <a:cubicBezTo>
                        <a:pt x="1275" y="2889"/>
                        <a:pt x="1194" y="2835"/>
                        <a:pt x="1085" y="2808"/>
                      </a:cubicBezTo>
                      <a:cubicBezTo>
                        <a:pt x="1085" y="2672"/>
                        <a:pt x="1058" y="2564"/>
                        <a:pt x="1058" y="2428"/>
                      </a:cubicBezTo>
                      <a:cubicBezTo>
                        <a:pt x="1058" y="2320"/>
                        <a:pt x="1031" y="2157"/>
                        <a:pt x="1004" y="2021"/>
                      </a:cubicBezTo>
                      <a:cubicBezTo>
                        <a:pt x="977" y="1886"/>
                        <a:pt x="949" y="1750"/>
                        <a:pt x="922" y="1614"/>
                      </a:cubicBezTo>
                      <a:cubicBezTo>
                        <a:pt x="922" y="1533"/>
                        <a:pt x="895" y="1479"/>
                        <a:pt x="895" y="1397"/>
                      </a:cubicBezTo>
                      <a:cubicBezTo>
                        <a:pt x="868" y="1343"/>
                        <a:pt x="841" y="1262"/>
                        <a:pt x="814" y="1208"/>
                      </a:cubicBezTo>
                      <a:cubicBezTo>
                        <a:pt x="798" y="1200"/>
                        <a:pt x="782" y="1196"/>
                        <a:pt x="767" y="1196"/>
                      </a:cubicBezTo>
                      <a:cubicBezTo>
                        <a:pt x="732" y="1196"/>
                        <a:pt x="705" y="1216"/>
                        <a:pt x="705" y="1235"/>
                      </a:cubicBezTo>
                      <a:cubicBezTo>
                        <a:pt x="678" y="1316"/>
                        <a:pt x="678" y="1370"/>
                        <a:pt x="705" y="1452"/>
                      </a:cubicBezTo>
                      <a:lnTo>
                        <a:pt x="760" y="1669"/>
                      </a:lnTo>
                      <a:cubicBezTo>
                        <a:pt x="787" y="1777"/>
                        <a:pt x="787" y="1913"/>
                        <a:pt x="814" y="2048"/>
                      </a:cubicBezTo>
                      <a:cubicBezTo>
                        <a:pt x="841" y="2184"/>
                        <a:pt x="868" y="2320"/>
                        <a:pt x="868" y="2455"/>
                      </a:cubicBezTo>
                      <a:cubicBezTo>
                        <a:pt x="895" y="2591"/>
                        <a:pt x="868" y="2645"/>
                        <a:pt x="895" y="2754"/>
                      </a:cubicBezTo>
                      <a:cubicBezTo>
                        <a:pt x="732" y="2699"/>
                        <a:pt x="543" y="2672"/>
                        <a:pt x="380" y="2645"/>
                      </a:cubicBezTo>
                      <a:lnTo>
                        <a:pt x="109" y="2618"/>
                      </a:lnTo>
                      <a:cubicBezTo>
                        <a:pt x="0" y="2618"/>
                        <a:pt x="0" y="2754"/>
                        <a:pt x="109" y="2781"/>
                      </a:cubicBezTo>
                      <a:cubicBezTo>
                        <a:pt x="461" y="2808"/>
                        <a:pt x="787" y="2889"/>
                        <a:pt x="1112" y="3025"/>
                      </a:cubicBezTo>
                      <a:cubicBezTo>
                        <a:pt x="1248" y="3106"/>
                        <a:pt x="1383" y="3215"/>
                        <a:pt x="1465" y="3350"/>
                      </a:cubicBezTo>
                      <a:cubicBezTo>
                        <a:pt x="1573" y="3540"/>
                        <a:pt x="1627" y="3730"/>
                        <a:pt x="1655" y="3947"/>
                      </a:cubicBezTo>
                      <a:cubicBezTo>
                        <a:pt x="1709" y="4462"/>
                        <a:pt x="1763" y="4951"/>
                        <a:pt x="1790" y="5439"/>
                      </a:cubicBezTo>
                      <a:cubicBezTo>
                        <a:pt x="1817" y="5683"/>
                        <a:pt x="1844" y="5927"/>
                        <a:pt x="1844" y="6171"/>
                      </a:cubicBezTo>
                      <a:cubicBezTo>
                        <a:pt x="1844" y="6307"/>
                        <a:pt x="1872" y="6442"/>
                        <a:pt x="1872" y="6578"/>
                      </a:cubicBezTo>
                      <a:cubicBezTo>
                        <a:pt x="1872" y="6687"/>
                        <a:pt x="1899" y="6795"/>
                        <a:pt x="1899" y="6931"/>
                      </a:cubicBezTo>
                      <a:cubicBezTo>
                        <a:pt x="1980" y="7310"/>
                        <a:pt x="2495" y="7392"/>
                        <a:pt x="2821" y="7419"/>
                      </a:cubicBezTo>
                      <a:cubicBezTo>
                        <a:pt x="3146" y="7473"/>
                        <a:pt x="3526" y="7500"/>
                        <a:pt x="3689" y="7826"/>
                      </a:cubicBezTo>
                      <a:cubicBezTo>
                        <a:pt x="3770" y="8016"/>
                        <a:pt x="3825" y="8233"/>
                        <a:pt x="3852" y="8423"/>
                      </a:cubicBezTo>
                      <a:cubicBezTo>
                        <a:pt x="3906" y="8667"/>
                        <a:pt x="3933" y="8911"/>
                        <a:pt x="3987" y="9155"/>
                      </a:cubicBezTo>
                      <a:cubicBezTo>
                        <a:pt x="4042" y="9643"/>
                        <a:pt x="4123" y="10131"/>
                        <a:pt x="4150" y="10620"/>
                      </a:cubicBezTo>
                      <a:cubicBezTo>
                        <a:pt x="4259" y="11596"/>
                        <a:pt x="4286" y="12600"/>
                        <a:pt x="4286" y="13576"/>
                      </a:cubicBezTo>
                      <a:lnTo>
                        <a:pt x="4286" y="13956"/>
                      </a:lnTo>
                      <a:cubicBezTo>
                        <a:pt x="4286" y="14024"/>
                        <a:pt x="4333" y="14057"/>
                        <a:pt x="4381" y="14057"/>
                      </a:cubicBezTo>
                      <a:cubicBezTo>
                        <a:pt x="4428" y="14057"/>
                        <a:pt x="4475" y="14024"/>
                        <a:pt x="4475" y="13956"/>
                      </a:cubicBezTo>
                      <a:cubicBezTo>
                        <a:pt x="4503" y="13685"/>
                        <a:pt x="4503" y="13440"/>
                        <a:pt x="4503" y="13196"/>
                      </a:cubicBezTo>
                      <a:lnTo>
                        <a:pt x="4503" y="12437"/>
                      </a:lnTo>
                      <a:cubicBezTo>
                        <a:pt x="4530" y="11949"/>
                        <a:pt x="4503" y="11433"/>
                        <a:pt x="4475" y="10945"/>
                      </a:cubicBezTo>
                      <a:cubicBezTo>
                        <a:pt x="4421" y="10430"/>
                        <a:pt x="4367" y="9914"/>
                        <a:pt x="4313" y="9426"/>
                      </a:cubicBezTo>
                      <a:cubicBezTo>
                        <a:pt x="4259" y="9182"/>
                        <a:pt x="4231" y="8938"/>
                        <a:pt x="4177" y="8667"/>
                      </a:cubicBezTo>
                      <a:cubicBezTo>
                        <a:pt x="4150" y="8423"/>
                        <a:pt x="4123" y="8206"/>
                        <a:pt x="4069" y="7989"/>
                      </a:cubicBezTo>
                      <a:cubicBezTo>
                        <a:pt x="4014" y="7799"/>
                        <a:pt x="3906" y="7609"/>
                        <a:pt x="3770" y="7500"/>
                      </a:cubicBezTo>
                      <a:cubicBezTo>
                        <a:pt x="3689" y="7419"/>
                        <a:pt x="3580" y="7365"/>
                        <a:pt x="3499" y="7338"/>
                      </a:cubicBezTo>
                      <a:cubicBezTo>
                        <a:pt x="3499" y="7012"/>
                        <a:pt x="3499" y="6659"/>
                        <a:pt x="3499" y="6334"/>
                      </a:cubicBezTo>
                      <a:cubicBezTo>
                        <a:pt x="3499" y="5981"/>
                        <a:pt x="3499" y="5602"/>
                        <a:pt x="3472" y="5249"/>
                      </a:cubicBezTo>
                      <a:cubicBezTo>
                        <a:pt x="3472" y="4544"/>
                        <a:pt x="3445" y="3839"/>
                        <a:pt x="3418" y="3133"/>
                      </a:cubicBezTo>
                      <a:lnTo>
                        <a:pt x="3418" y="2537"/>
                      </a:lnTo>
                      <a:cubicBezTo>
                        <a:pt x="3418" y="2428"/>
                        <a:pt x="3418" y="2320"/>
                        <a:pt x="3418" y="2238"/>
                      </a:cubicBezTo>
                      <a:cubicBezTo>
                        <a:pt x="3418" y="2130"/>
                        <a:pt x="3391" y="2048"/>
                        <a:pt x="3363" y="1940"/>
                      </a:cubicBezTo>
                      <a:cubicBezTo>
                        <a:pt x="3350" y="1926"/>
                        <a:pt x="3336" y="1920"/>
                        <a:pt x="3323" y="1920"/>
                      </a:cubicBezTo>
                      <a:cubicBezTo>
                        <a:pt x="3309" y="1920"/>
                        <a:pt x="3296" y="1926"/>
                        <a:pt x="3282" y="1940"/>
                      </a:cubicBezTo>
                      <a:cubicBezTo>
                        <a:pt x="3255" y="2021"/>
                        <a:pt x="3228" y="2103"/>
                        <a:pt x="3255" y="2184"/>
                      </a:cubicBezTo>
                      <a:lnTo>
                        <a:pt x="3255" y="2455"/>
                      </a:lnTo>
                      <a:lnTo>
                        <a:pt x="3255" y="2998"/>
                      </a:lnTo>
                      <a:lnTo>
                        <a:pt x="3255" y="4056"/>
                      </a:lnTo>
                      <a:cubicBezTo>
                        <a:pt x="3255" y="4761"/>
                        <a:pt x="3282" y="5493"/>
                        <a:pt x="3282" y="6198"/>
                      </a:cubicBezTo>
                      <a:cubicBezTo>
                        <a:pt x="3282" y="6388"/>
                        <a:pt x="3282" y="6578"/>
                        <a:pt x="3309" y="6795"/>
                      </a:cubicBezTo>
                      <a:cubicBezTo>
                        <a:pt x="3309" y="6985"/>
                        <a:pt x="3309" y="7121"/>
                        <a:pt x="3336" y="7283"/>
                      </a:cubicBezTo>
                      <a:lnTo>
                        <a:pt x="3282" y="7283"/>
                      </a:lnTo>
                      <a:cubicBezTo>
                        <a:pt x="3119" y="7229"/>
                        <a:pt x="2929" y="7229"/>
                        <a:pt x="2767" y="7202"/>
                      </a:cubicBezTo>
                      <a:cubicBezTo>
                        <a:pt x="2821" y="7066"/>
                        <a:pt x="2821" y="6904"/>
                        <a:pt x="2821" y="6768"/>
                      </a:cubicBezTo>
                      <a:lnTo>
                        <a:pt x="2821" y="6334"/>
                      </a:lnTo>
                      <a:lnTo>
                        <a:pt x="2821" y="5900"/>
                      </a:lnTo>
                      <a:cubicBezTo>
                        <a:pt x="2821" y="5819"/>
                        <a:pt x="2821" y="5737"/>
                        <a:pt x="2821" y="5656"/>
                      </a:cubicBezTo>
                      <a:cubicBezTo>
                        <a:pt x="2821" y="5602"/>
                        <a:pt x="2821" y="5520"/>
                        <a:pt x="2740" y="5493"/>
                      </a:cubicBezTo>
                      <a:cubicBezTo>
                        <a:pt x="2726" y="5480"/>
                        <a:pt x="2712" y="5473"/>
                        <a:pt x="2699" y="5473"/>
                      </a:cubicBezTo>
                      <a:cubicBezTo>
                        <a:pt x="2685" y="5473"/>
                        <a:pt x="2672" y="5480"/>
                        <a:pt x="2658" y="5493"/>
                      </a:cubicBezTo>
                      <a:cubicBezTo>
                        <a:pt x="2604" y="5547"/>
                        <a:pt x="2631" y="5602"/>
                        <a:pt x="2631" y="5683"/>
                      </a:cubicBezTo>
                      <a:lnTo>
                        <a:pt x="2631" y="5873"/>
                      </a:lnTo>
                      <a:cubicBezTo>
                        <a:pt x="2631" y="6036"/>
                        <a:pt x="2631" y="6198"/>
                        <a:pt x="2631" y="6334"/>
                      </a:cubicBezTo>
                      <a:lnTo>
                        <a:pt x="2631" y="6795"/>
                      </a:lnTo>
                      <a:cubicBezTo>
                        <a:pt x="2631" y="6904"/>
                        <a:pt x="2631" y="7039"/>
                        <a:pt x="2658" y="7175"/>
                      </a:cubicBezTo>
                      <a:cubicBezTo>
                        <a:pt x="2523" y="7148"/>
                        <a:pt x="2387" y="7093"/>
                        <a:pt x="2278" y="7012"/>
                      </a:cubicBezTo>
                      <a:cubicBezTo>
                        <a:pt x="2170" y="6931"/>
                        <a:pt x="2197" y="6822"/>
                        <a:pt x="2197" y="6714"/>
                      </a:cubicBezTo>
                      <a:lnTo>
                        <a:pt x="2170" y="6334"/>
                      </a:lnTo>
                      <a:cubicBezTo>
                        <a:pt x="2143" y="6090"/>
                        <a:pt x="2143" y="5846"/>
                        <a:pt x="2116" y="5575"/>
                      </a:cubicBezTo>
                      <a:lnTo>
                        <a:pt x="2116" y="5493"/>
                      </a:lnTo>
                      <a:cubicBezTo>
                        <a:pt x="2129" y="5507"/>
                        <a:pt x="2150" y="5513"/>
                        <a:pt x="2167" y="5513"/>
                      </a:cubicBezTo>
                      <a:cubicBezTo>
                        <a:pt x="2184" y="5513"/>
                        <a:pt x="2197" y="5507"/>
                        <a:pt x="2197" y="5493"/>
                      </a:cubicBezTo>
                      <a:cubicBezTo>
                        <a:pt x="2251" y="5385"/>
                        <a:pt x="2278" y="5249"/>
                        <a:pt x="2251" y="5113"/>
                      </a:cubicBezTo>
                      <a:lnTo>
                        <a:pt x="2251" y="4734"/>
                      </a:lnTo>
                      <a:lnTo>
                        <a:pt x="2251" y="3920"/>
                      </a:lnTo>
                      <a:cubicBezTo>
                        <a:pt x="2251" y="3377"/>
                        <a:pt x="2224" y="2835"/>
                        <a:pt x="2197" y="2320"/>
                      </a:cubicBezTo>
                      <a:cubicBezTo>
                        <a:pt x="2197" y="1994"/>
                        <a:pt x="2170" y="1696"/>
                        <a:pt x="2143" y="1397"/>
                      </a:cubicBezTo>
                      <a:cubicBezTo>
                        <a:pt x="2143" y="1357"/>
                        <a:pt x="2109" y="1336"/>
                        <a:pt x="2075" y="1336"/>
                      </a:cubicBezTo>
                      <a:cubicBezTo>
                        <a:pt x="2041" y="1336"/>
                        <a:pt x="2007" y="1357"/>
                        <a:pt x="2007" y="1397"/>
                      </a:cubicBezTo>
                      <a:cubicBezTo>
                        <a:pt x="2034" y="2455"/>
                        <a:pt x="2089" y="3540"/>
                        <a:pt x="2089" y="4598"/>
                      </a:cubicBezTo>
                      <a:lnTo>
                        <a:pt x="2089" y="5059"/>
                      </a:lnTo>
                      <a:lnTo>
                        <a:pt x="2089" y="5086"/>
                      </a:lnTo>
                      <a:cubicBezTo>
                        <a:pt x="2034" y="4734"/>
                        <a:pt x="2007" y="4408"/>
                        <a:pt x="1953" y="4056"/>
                      </a:cubicBezTo>
                      <a:cubicBezTo>
                        <a:pt x="1953" y="3839"/>
                        <a:pt x="1899" y="3594"/>
                        <a:pt x="1790" y="3377"/>
                      </a:cubicBezTo>
                      <a:cubicBezTo>
                        <a:pt x="1763" y="3296"/>
                        <a:pt x="1709" y="3215"/>
                        <a:pt x="1628" y="3133"/>
                      </a:cubicBezTo>
                      <a:lnTo>
                        <a:pt x="1628" y="3133"/>
                      </a:lnTo>
                      <a:cubicBezTo>
                        <a:pt x="1635" y="3141"/>
                        <a:pt x="1644" y="3144"/>
                        <a:pt x="1654" y="3144"/>
                      </a:cubicBezTo>
                      <a:cubicBezTo>
                        <a:pt x="1680" y="3144"/>
                        <a:pt x="1709" y="3119"/>
                        <a:pt x="1709" y="3079"/>
                      </a:cubicBezTo>
                      <a:cubicBezTo>
                        <a:pt x="1709" y="2564"/>
                        <a:pt x="1682" y="2048"/>
                        <a:pt x="1682" y="1560"/>
                      </a:cubicBezTo>
                      <a:cubicBezTo>
                        <a:pt x="1682" y="1316"/>
                        <a:pt x="1682" y="1045"/>
                        <a:pt x="1655" y="801"/>
                      </a:cubicBezTo>
                      <a:lnTo>
                        <a:pt x="1655" y="421"/>
                      </a:lnTo>
                      <a:cubicBezTo>
                        <a:pt x="1682" y="285"/>
                        <a:pt x="1655" y="177"/>
                        <a:pt x="1627" y="41"/>
                      </a:cubicBezTo>
                      <a:cubicBezTo>
                        <a:pt x="1614" y="14"/>
                        <a:pt x="1594" y="1"/>
                        <a:pt x="15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31"/>
                <p:cNvSpPr/>
                <p:nvPr/>
              </p:nvSpPr>
              <p:spPr>
                <a:xfrm>
                  <a:off x="1638625" y="3704400"/>
                  <a:ext cx="157775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1" h="5067" extrusionOk="0">
                      <a:moveTo>
                        <a:pt x="96" y="0"/>
                      </a:moveTo>
                      <a:cubicBezTo>
                        <a:pt x="51" y="0"/>
                        <a:pt x="0" y="30"/>
                        <a:pt x="18" y="83"/>
                      </a:cubicBezTo>
                      <a:cubicBezTo>
                        <a:pt x="181" y="544"/>
                        <a:pt x="696" y="652"/>
                        <a:pt x="1130" y="788"/>
                      </a:cubicBezTo>
                      <a:cubicBezTo>
                        <a:pt x="1211" y="815"/>
                        <a:pt x="1401" y="869"/>
                        <a:pt x="1428" y="978"/>
                      </a:cubicBezTo>
                      <a:cubicBezTo>
                        <a:pt x="1455" y="1086"/>
                        <a:pt x="1455" y="1249"/>
                        <a:pt x="1483" y="1384"/>
                      </a:cubicBezTo>
                      <a:lnTo>
                        <a:pt x="1618" y="2225"/>
                      </a:lnTo>
                      <a:cubicBezTo>
                        <a:pt x="1618" y="2361"/>
                        <a:pt x="1645" y="2497"/>
                        <a:pt x="1672" y="2632"/>
                      </a:cubicBezTo>
                      <a:cubicBezTo>
                        <a:pt x="1700" y="2768"/>
                        <a:pt x="1808" y="2822"/>
                        <a:pt x="1944" y="2849"/>
                      </a:cubicBezTo>
                      <a:cubicBezTo>
                        <a:pt x="2188" y="2903"/>
                        <a:pt x="2459" y="2958"/>
                        <a:pt x="2730" y="2985"/>
                      </a:cubicBezTo>
                      <a:cubicBezTo>
                        <a:pt x="3273" y="3066"/>
                        <a:pt x="3815" y="3093"/>
                        <a:pt x="4358" y="3120"/>
                      </a:cubicBezTo>
                      <a:lnTo>
                        <a:pt x="4629" y="3148"/>
                      </a:lnTo>
                      <a:cubicBezTo>
                        <a:pt x="4629" y="3202"/>
                        <a:pt x="4629" y="3256"/>
                        <a:pt x="4629" y="3310"/>
                      </a:cubicBezTo>
                      <a:lnTo>
                        <a:pt x="4629" y="3582"/>
                      </a:lnTo>
                      <a:lnTo>
                        <a:pt x="4629" y="3826"/>
                      </a:lnTo>
                      <a:cubicBezTo>
                        <a:pt x="4629" y="3907"/>
                        <a:pt x="4656" y="3988"/>
                        <a:pt x="4683" y="4070"/>
                      </a:cubicBezTo>
                      <a:cubicBezTo>
                        <a:pt x="4697" y="4097"/>
                        <a:pt x="4717" y="4110"/>
                        <a:pt x="4737" y="4110"/>
                      </a:cubicBezTo>
                      <a:cubicBezTo>
                        <a:pt x="4758" y="4110"/>
                        <a:pt x="4778" y="4097"/>
                        <a:pt x="4792" y="4070"/>
                      </a:cubicBezTo>
                      <a:cubicBezTo>
                        <a:pt x="4819" y="3988"/>
                        <a:pt x="4819" y="3907"/>
                        <a:pt x="4819" y="3826"/>
                      </a:cubicBezTo>
                      <a:lnTo>
                        <a:pt x="4819" y="3582"/>
                      </a:lnTo>
                      <a:lnTo>
                        <a:pt x="4819" y="3310"/>
                      </a:lnTo>
                      <a:lnTo>
                        <a:pt x="4819" y="3148"/>
                      </a:lnTo>
                      <a:lnTo>
                        <a:pt x="5090" y="3148"/>
                      </a:lnTo>
                      <a:lnTo>
                        <a:pt x="5090" y="3256"/>
                      </a:lnTo>
                      <a:lnTo>
                        <a:pt x="5090" y="3527"/>
                      </a:lnTo>
                      <a:lnTo>
                        <a:pt x="5090" y="4043"/>
                      </a:lnTo>
                      <a:cubicBezTo>
                        <a:pt x="5090" y="4232"/>
                        <a:pt x="5090" y="4395"/>
                        <a:pt x="5117" y="4558"/>
                      </a:cubicBezTo>
                      <a:cubicBezTo>
                        <a:pt x="5090" y="4721"/>
                        <a:pt x="5144" y="4883"/>
                        <a:pt x="5199" y="5046"/>
                      </a:cubicBezTo>
                      <a:cubicBezTo>
                        <a:pt x="5212" y="5060"/>
                        <a:pt x="5232" y="5067"/>
                        <a:pt x="5249" y="5067"/>
                      </a:cubicBezTo>
                      <a:cubicBezTo>
                        <a:pt x="5266" y="5067"/>
                        <a:pt x="5280" y="5060"/>
                        <a:pt x="5280" y="5046"/>
                      </a:cubicBezTo>
                      <a:cubicBezTo>
                        <a:pt x="5307" y="4965"/>
                        <a:pt x="5307" y="4883"/>
                        <a:pt x="5307" y="4802"/>
                      </a:cubicBezTo>
                      <a:lnTo>
                        <a:pt x="5307" y="4531"/>
                      </a:lnTo>
                      <a:cubicBezTo>
                        <a:pt x="5307" y="4368"/>
                        <a:pt x="5307" y="4205"/>
                        <a:pt x="5280" y="3988"/>
                      </a:cubicBezTo>
                      <a:cubicBezTo>
                        <a:pt x="5280" y="3798"/>
                        <a:pt x="5280" y="3663"/>
                        <a:pt x="5280" y="3473"/>
                      </a:cubicBezTo>
                      <a:lnTo>
                        <a:pt x="5280" y="3229"/>
                      </a:lnTo>
                      <a:lnTo>
                        <a:pt x="5280" y="3148"/>
                      </a:lnTo>
                      <a:lnTo>
                        <a:pt x="5307" y="3148"/>
                      </a:lnTo>
                      <a:cubicBezTo>
                        <a:pt x="5470" y="3148"/>
                        <a:pt x="5633" y="3175"/>
                        <a:pt x="5768" y="3175"/>
                      </a:cubicBezTo>
                      <a:cubicBezTo>
                        <a:pt x="5931" y="3202"/>
                        <a:pt x="6094" y="3202"/>
                        <a:pt x="6256" y="3229"/>
                      </a:cubicBezTo>
                      <a:cubicBezTo>
                        <a:pt x="6311" y="3175"/>
                        <a:pt x="6284" y="3066"/>
                        <a:pt x="6229" y="3039"/>
                      </a:cubicBezTo>
                      <a:cubicBezTo>
                        <a:pt x="6094" y="3012"/>
                        <a:pt x="5958" y="2985"/>
                        <a:pt x="5822" y="2985"/>
                      </a:cubicBezTo>
                      <a:lnTo>
                        <a:pt x="5416" y="2958"/>
                      </a:lnTo>
                      <a:lnTo>
                        <a:pt x="4629" y="2903"/>
                      </a:lnTo>
                      <a:cubicBezTo>
                        <a:pt x="4114" y="2876"/>
                        <a:pt x="3571" y="2849"/>
                        <a:pt x="3056" y="2795"/>
                      </a:cubicBezTo>
                      <a:cubicBezTo>
                        <a:pt x="2785" y="2768"/>
                        <a:pt x="2513" y="2741"/>
                        <a:pt x="2242" y="2686"/>
                      </a:cubicBezTo>
                      <a:lnTo>
                        <a:pt x="2079" y="2659"/>
                      </a:lnTo>
                      <a:lnTo>
                        <a:pt x="1971" y="2632"/>
                      </a:lnTo>
                      <a:cubicBezTo>
                        <a:pt x="1944" y="2632"/>
                        <a:pt x="1889" y="2632"/>
                        <a:pt x="1862" y="2605"/>
                      </a:cubicBezTo>
                      <a:cubicBezTo>
                        <a:pt x="1862" y="2578"/>
                        <a:pt x="1862" y="2578"/>
                        <a:pt x="1862" y="2551"/>
                      </a:cubicBezTo>
                      <a:lnTo>
                        <a:pt x="1862" y="2469"/>
                      </a:lnTo>
                      <a:lnTo>
                        <a:pt x="1835" y="2225"/>
                      </a:lnTo>
                      <a:cubicBezTo>
                        <a:pt x="1808" y="1981"/>
                        <a:pt x="1754" y="1710"/>
                        <a:pt x="1727" y="1439"/>
                      </a:cubicBezTo>
                      <a:cubicBezTo>
                        <a:pt x="1700" y="1303"/>
                        <a:pt x="1672" y="1167"/>
                        <a:pt x="1645" y="1005"/>
                      </a:cubicBezTo>
                      <a:cubicBezTo>
                        <a:pt x="1645" y="896"/>
                        <a:pt x="1591" y="788"/>
                        <a:pt x="1483" y="706"/>
                      </a:cubicBezTo>
                      <a:cubicBezTo>
                        <a:pt x="1076" y="462"/>
                        <a:pt x="425" y="517"/>
                        <a:pt x="154" y="28"/>
                      </a:cubicBezTo>
                      <a:cubicBezTo>
                        <a:pt x="144" y="9"/>
                        <a:pt x="121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31"/>
                <p:cNvSpPr/>
                <p:nvPr/>
              </p:nvSpPr>
              <p:spPr>
                <a:xfrm>
                  <a:off x="2595850" y="3681300"/>
                  <a:ext cx="195325" cy="28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11260" extrusionOk="0">
                      <a:moveTo>
                        <a:pt x="2409" y="1"/>
                      </a:moveTo>
                      <a:cubicBezTo>
                        <a:pt x="2389" y="1"/>
                        <a:pt x="2371" y="9"/>
                        <a:pt x="2360" y="30"/>
                      </a:cubicBezTo>
                      <a:cubicBezTo>
                        <a:pt x="2306" y="139"/>
                        <a:pt x="2306" y="274"/>
                        <a:pt x="2333" y="410"/>
                      </a:cubicBezTo>
                      <a:lnTo>
                        <a:pt x="2306" y="762"/>
                      </a:lnTo>
                      <a:cubicBezTo>
                        <a:pt x="2306" y="1034"/>
                        <a:pt x="2279" y="1278"/>
                        <a:pt x="2252" y="1522"/>
                      </a:cubicBezTo>
                      <a:lnTo>
                        <a:pt x="2198" y="3041"/>
                      </a:lnTo>
                      <a:cubicBezTo>
                        <a:pt x="2171" y="3339"/>
                        <a:pt x="2171" y="3638"/>
                        <a:pt x="2198" y="3909"/>
                      </a:cubicBezTo>
                      <a:cubicBezTo>
                        <a:pt x="2198" y="3934"/>
                        <a:pt x="2198" y="3959"/>
                        <a:pt x="2219" y="3963"/>
                      </a:cubicBezTo>
                      <a:lnTo>
                        <a:pt x="2219" y="3963"/>
                      </a:lnTo>
                      <a:lnTo>
                        <a:pt x="1547" y="3909"/>
                      </a:lnTo>
                      <a:cubicBezTo>
                        <a:pt x="1520" y="3231"/>
                        <a:pt x="1493" y="2553"/>
                        <a:pt x="1438" y="1874"/>
                      </a:cubicBezTo>
                      <a:cubicBezTo>
                        <a:pt x="1438" y="1712"/>
                        <a:pt x="1438" y="1549"/>
                        <a:pt x="1411" y="1359"/>
                      </a:cubicBezTo>
                      <a:cubicBezTo>
                        <a:pt x="1411" y="1196"/>
                        <a:pt x="1411" y="1007"/>
                        <a:pt x="1357" y="871"/>
                      </a:cubicBezTo>
                      <a:cubicBezTo>
                        <a:pt x="1303" y="627"/>
                        <a:pt x="1140" y="464"/>
                        <a:pt x="923" y="356"/>
                      </a:cubicBezTo>
                      <a:cubicBezTo>
                        <a:pt x="814" y="301"/>
                        <a:pt x="706" y="247"/>
                        <a:pt x="597" y="220"/>
                      </a:cubicBezTo>
                      <a:cubicBezTo>
                        <a:pt x="584" y="206"/>
                        <a:pt x="570" y="200"/>
                        <a:pt x="557" y="200"/>
                      </a:cubicBezTo>
                      <a:cubicBezTo>
                        <a:pt x="543" y="200"/>
                        <a:pt x="530" y="206"/>
                        <a:pt x="516" y="220"/>
                      </a:cubicBezTo>
                      <a:cubicBezTo>
                        <a:pt x="380" y="166"/>
                        <a:pt x="272" y="139"/>
                        <a:pt x="136" y="139"/>
                      </a:cubicBezTo>
                      <a:cubicBezTo>
                        <a:pt x="55" y="139"/>
                        <a:pt x="1" y="247"/>
                        <a:pt x="109" y="274"/>
                      </a:cubicBezTo>
                      <a:cubicBezTo>
                        <a:pt x="191" y="274"/>
                        <a:pt x="326" y="301"/>
                        <a:pt x="435" y="356"/>
                      </a:cubicBezTo>
                      <a:lnTo>
                        <a:pt x="435" y="518"/>
                      </a:lnTo>
                      <a:lnTo>
                        <a:pt x="435" y="817"/>
                      </a:lnTo>
                      <a:cubicBezTo>
                        <a:pt x="435" y="1034"/>
                        <a:pt x="435" y="1224"/>
                        <a:pt x="408" y="1413"/>
                      </a:cubicBezTo>
                      <a:cubicBezTo>
                        <a:pt x="408" y="1630"/>
                        <a:pt x="408" y="1820"/>
                        <a:pt x="380" y="2010"/>
                      </a:cubicBezTo>
                      <a:lnTo>
                        <a:pt x="380" y="2308"/>
                      </a:lnTo>
                      <a:cubicBezTo>
                        <a:pt x="380" y="2390"/>
                        <a:pt x="380" y="2498"/>
                        <a:pt x="380" y="2607"/>
                      </a:cubicBezTo>
                      <a:cubicBezTo>
                        <a:pt x="394" y="2620"/>
                        <a:pt x="414" y="2627"/>
                        <a:pt x="435" y="2627"/>
                      </a:cubicBezTo>
                      <a:cubicBezTo>
                        <a:pt x="455" y="2627"/>
                        <a:pt x="475" y="2620"/>
                        <a:pt x="489" y="2607"/>
                      </a:cubicBezTo>
                      <a:cubicBezTo>
                        <a:pt x="543" y="2498"/>
                        <a:pt x="543" y="2417"/>
                        <a:pt x="570" y="2308"/>
                      </a:cubicBezTo>
                      <a:cubicBezTo>
                        <a:pt x="570" y="2227"/>
                        <a:pt x="570" y="2119"/>
                        <a:pt x="597" y="2010"/>
                      </a:cubicBezTo>
                      <a:cubicBezTo>
                        <a:pt x="597" y="1820"/>
                        <a:pt x="625" y="1603"/>
                        <a:pt x="625" y="1413"/>
                      </a:cubicBezTo>
                      <a:cubicBezTo>
                        <a:pt x="625" y="1224"/>
                        <a:pt x="625" y="1007"/>
                        <a:pt x="625" y="817"/>
                      </a:cubicBezTo>
                      <a:lnTo>
                        <a:pt x="625" y="518"/>
                      </a:lnTo>
                      <a:lnTo>
                        <a:pt x="625" y="383"/>
                      </a:lnTo>
                      <a:cubicBezTo>
                        <a:pt x="706" y="410"/>
                        <a:pt x="760" y="437"/>
                        <a:pt x="842" y="491"/>
                      </a:cubicBezTo>
                      <a:cubicBezTo>
                        <a:pt x="814" y="817"/>
                        <a:pt x="787" y="1115"/>
                        <a:pt x="787" y="1441"/>
                      </a:cubicBezTo>
                      <a:cubicBezTo>
                        <a:pt x="787" y="1766"/>
                        <a:pt x="787" y="2091"/>
                        <a:pt x="760" y="2390"/>
                      </a:cubicBezTo>
                      <a:cubicBezTo>
                        <a:pt x="760" y="3041"/>
                        <a:pt x="733" y="3665"/>
                        <a:pt x="706" y="4316"/>
                      </a:cubicBezTo>
                      <a:lnTo>
                        <a:pt x="706" y="4831"/>
                      </a:lnTo>
                      <a:cubicBezTo>
                        <a:pt x="706" y="4994"/>
                        <a:pt x="706" y="5184"/>
                        <a:pt x="733" y="5373"/>
                      </a:cubicBezTo>
                      <a:cubicBezTo>
                        <a:pt x="733" y="5387"/>
                        <a:pt x="753" y="5394"/>
                        <a:pt x="777" y="5394"/>
                      </a:cubicBezTo>
                      <a:cubicBezTo>
                        <a:pt x="801" y="5394"/>
                        <a:pt x="828" y="5387"/>
                        <a:pt x="842" y="5373"/>
                      </a:cubicBezTo>
                      <a:cubicBezTo>
                        <a:pt x="869" y="5211"/>
                        <a:pt x="869" y="5048"/>
                        <a:pt x="869" y="4912"/>
                      </a:cubicBezTo>
                      <a:lnTo>
                        <a:pt x="869" y="4424"/>
                      </a:lnTo>
                      <a:cubicBezTo>
                        <a:pt x="869" y="4099"/>
                        <a:pt x="896" y="3773"/>
                        <a:pt x="896" y="3475"/>
                      </a:cubicBezTo>
                      <a:lnTo>
                        <a:pt x="950" y="1549"/>
                      </a:lnTo>
                      <a:lnTo>
                        <a:pt x="950" y="1034"/>
                      </a:lnTo>
                      <a:cubicBezTo>
                        <a:pt x="950" y="844"/>
                        <a:pt x="950" y="708"/>
                        <a:pt x="923" y="545"/>
                      </a:cubicBezTo>
                      <a:lnTo>
                        <a:pt x="923" y="545"/>
                      </a:lnTo>
                      <a:cubicBezTo>
                        <a:pt x="1031" y="627"/>
                        <a:pt x="1113" y="762"/>
                        <a:pt x="1167" y="871"/>
                      </a:cubicBezTo>
                      <a:cubicBezTo>
                        <a:pt x="1194" y="1034"/>
                        <a:pt x="1194" y="1196"/>
                        <a:pt x="1194" y="1332"/>
                      </a:cubicBezTo>
                      <a:lnTo>
                        <a:pt x="1221" y="1847"/>
                      </a:lnTo>
                      <a:cubicBezTo>
                        <a:pt x="1221" y="2200"/>
                        <a:pt x="1248" y="2525"/>
                        <a:pt x="1276" y="2878"/>
                      </a:cubicBezTo>
                      <a:cubicBezTo>
                        <a:pt x="1276" y="3204"/>
                        <a:pt x="1303" y="3610"/>
                        <a:pt x="1303" y="3990"/>
                      </a:cubicBezTo>
                      <a:cubicBezTo>
                        <a:pt x="1303" y="4072"/>
                        <a:pt x="1357" y="4099"/>
                        <a:pt x="1411" y="4099"/>
                      </a:cubicBezTo>
                      <a:lnTo>
                        <a:pt x="2876" y="4234"/>
                      </a:lnTo>
                      <a:cubicBezTo>
                        <a:pt x="2876" y="4370"/>
                        <a:pt x="2876" y="4506"/>
                        <a:pt x="2876" y="4641"/>
                      </a:cubicBezTo>
                      <a:cubicBezTo>
                        <a:pt x="2876" y="4858"/>
                        <a:pt x="2876" y="5075"/>
                        <a:pt x="2849" y="5292"/>
                      </a:cubicBezTo>
                      <a:cubicBezTo>
                        <a:pt x="2822" y="5509"/>
                        <a:pt x="2849" y="5699"/>
                        <a:pt x="2849" y="5916"/>
                      </a:cubicBezTo>
                      <a:lnTo>
                        <a:pt x="2849" y="6241"/>
                      </a:lnTo>
                      <a:cubicBezTo>
                        <a:pt x="2849" y="6323"/>
                        <a:pt x="2849" y="6431"/>
                        <a:pt x="2876" y="6540"/>
                      </a:cubicBezTo>
                      <a:cubicBezTo>
                        <a:pt x="2889" y="6553"/>
                        <a:pt x="2910" y="6560"/>
                        <a:pt x="2930" y="6560"/>
                      </a:cubicBezTo>
                      <a:cubicBezTo>
                        <a:pt x="2950" y="6560"/>
                        <a:pt x="2971" y="6553"/>
                        <a:pt x="2984" y="6540"/>
                      </a:cubicBezTo>
                      <a:cubicBezTo>
                        <a:pt x="3011" y="6431"/>
                        <a:pt x="3039" y="6323"/>
                        <a:pt x="3039" y="6241"/>
                      </a:cubicBezTo>
                      <a:lnTo>
                        <a:pt x="3039" y="5943"/>
                      </a:lnTo>
                      <a:cubicBezTo>
                        <a:pt x="3039" y="5726"/>
                        <a:pt x="3039" y="5509"/>
                        <a:pt x="3039" y="5292"/>
                      </a:cubicBezTo>
                      <a:cubicBezTo>
                        <a:pt x="3066" y="5075"/>
                        <a:pt x="3039" y="4885"/>
                        <a:pt x="3039" y="4668"/>
                      </a:cubicBezTo>
                      <a:lnTo>
                        <a:pt x="3039" y="4261"/>
                      </a:lnTo>
                      <a:lnTo>
                        <a:pt x="3174" y="4261"/>
                      </a:lnTo>
                      <a:cubicBezTo>
                        <a:pt x="3120" y="4912"/>
                        <a:pt x="3120" y="5536"/>
                        <a:pt x="3120" y="6160"/>
                      </a:cubicBezTo>
                      <a:cubicBezTo>
                        <a:pt x="3093" y="6811"/>
                        <a:pt x="3093" y="7462"/>
                        <a:pt x="3066" y="8113"/>
                      </a:cubicBezTo>
                      <a:cubicBezTo>
                        <a:pt x="3066" y="8493"/>
                        <a:pt x="3039" y="8845"/>
                        <a:pt x="3039" y="9225"/>
                      </a:cubicBezTo>
                      <a:cubicBezTo>
                        <a:pt x="3039" y="9269"/>
                        <a:pt x="3093" y="9314"/>
                        <a:pt x="3142" y="9314"/>
                      </a:cubicBezTo>
                      <a:cubicBezTo>
                        <a:pt x="3153" y="9314"/>
                        <a:pt x="3164" y="9311"/>
                        <a:pt x="3174" y="9306"/>
                      </a:cubicBezTo>
                      <a:cubicBezTo>
                        <a:pt x="3635" y="8954"/>
                        <a:pt x="3635" y="8384"/>
                        <a:pt x="3608" y="7869"/>
                      </a:cubicBezTo>
                      <a:cubicBezTo>
                        <a:pt x="3581" y="7137"/>
                        <a:pt x="3527" y="6404"/>
                        <a:pt x="3473" y="5672"/>
                      </a:cubicBezTo>
                      <a:lnTo>
                        <a:pt x="3418" y="4424"/>
                      </a:lnTo>
                      <a:cubicBezTo>
                        <a:pt x="3418" y="4370"/>
                        <a:pt x="3364" y="4316"/>
                        <a:pt x="3310" y="4316"/>
                      </a:cubicBezTo>
                      <a:lnTo>
                        <a:pt x="3310" y="4289"/>
                      </a:lnTo>
                      <a:lnTo>
                        <a:pt x="4910" y="4424"/>
                      </a:lnTo>
                      <a:cubicBezTo>
                        <a:pt x="4910" y="4587"/>
                        <a:pt x="4937" y="4777"/>
                        <a:pt x="4964" y="4912"/>
                      </a:cubicBezTo>
                      <a:cubicBezTo>
                        <a:pt x="4964" y="5075"/>
                        <a:pt x="4992" y="5319"/>
                        <a:pt x="4992" y="5536"/>
                      </a:cubicBezTo>
                      <a:cubicBezTo>
                        <a:pt x="5019" y="5726"/>
                        <a:pt x="5019" y="5916"/>
                        <a:pt x="5046" y="6133"/>
                      </a:cubicBezTo>
                      <a:lnTo>
                        <a:pt x="5073" y="6431"/>
                      </a:lnTo>
                      <a:cubicBezTo>
                        <a:pt x="5073" y="6540"/>
                        <a:pt x="5100" y="6621"/>
                        <a:pt x="5127" y="6730"/>
                      </a:cubicBezTo>
                      <a:cubicBezTo>
                        <a:pt x="5141" y="6743"/>
                        <a:pt x="5168" y="6750"/>
                        <a:pt x="5192" y="6750"/>
                      </a:cubicBezTo>
                      <a:cubicBezTo>
                        <a:pt x="5215" y="6750"/>
                        <a:pt x="5236" y="6743"/>
                        <a:pt x="5236" y="6730"/>
                      </a:cubicBezTo>
                      <a:cubicBezTo>
                        <a:pt x="5263" y="6621"/>
                        <a:pt x="5263" y="6513"/>
                        <a:pt x="5236" y="6431"/>
                      </a:cubicBezTo>
                      <a:lnTo>
                        <a:pt x="5236" y="6133"/>
                      </a:lnTo>
                      <a:cubicBezTo>
                        <a:pt x="5236" y="5916"/>
                        <a:pt x="5208" y="5726"/>
                        <a:pt x="5181" y="5509"/>
                      </a:cubicBezTo>
                      <a:cubicBezTo>
                        <a:pt x="5154" y="5184"/>
                        <a:pt x="5127" y="4804"/>
                        <a:pt x="5100" y="4451"/>
                      </a:cubicBezTo>
                      <a:lnTo>
                        <a:pt x="5100" y="4451"/>
                      </a:lnTo>
                      <a:lnTo>
                        <a:pt x="5398" y="4478"/>
                      </a:lnTo>
                      <a:cubicBezTo>
                        <a:pt x="5398" y="4614"/>
                        <a:pt x="5398" y="4750"/>
                        <a:pt x="5398" y="4858"/>
                      </a:cubicBezTo>
                      <a:cubicBezTo>
                        <a:pt x="5398" y="5048"/>
                        <a:pt x="5425" y="5238"/>
                        <a:pt x="5425" y="5401"/>
                      </a:cubicBezTo>
                      <a:cubicBezTo>
                        <a:pt x="5453" y="5780"/>
                        <a:pt x="5453" y="6133"/>
                        <a:pt x="5453" y="6486"/>
                      </a:cubicBezTo>
                      <a:cubicBezTo>
                        <a:pt x="5453" y="7191"/>
                        <a:pt x="5453" y="7923"/>
                        <a:pt x="5453" y="8628"/>
                      </a:cubicBezTo>
                      <a:cubicBezTo>
                        <a:pt x="5453" y="8818"/>
                        <a:pt x="5453" y="9035"/>
                        <a:pt x="5425" y="9225"/>
                      </a:cubicBezTo>
                      <a:cubicBezTo>
                        <a:pt x="5398" y="9415"/>
                        <a:pt x="5398" y="9632"/>
                        <a:pt x="5425" y="9822"/>
                      </a:cubicBezTo>
                      <a:cubicBezTo>
                        <a:pt x="5425" y="9859"/>
                        <a:pt x="5442" y="9873"/>
                        <a:pt x="5463" y="9873"/>
                      </a:cubicBezTo>
                      <a:cubicBezTo>
                        <a:pt x="5488" y="9873"/>
                        <a:pt x="5519" y="9852"/>
                        <a:pt x="5534" y="9822"/>
                      </a:cubicBezTo>
                      <a:cubicBezTo>
                        <a:pt x="5561" y="9659"/>
                        <a:pt x="5588" y="9496"/>
                        <a:pt x="5588" y="9306"/>
                      </a:cubicBezTo>
                      <a:cubicBezTo>
                        <a:pt x="5588" y="9117"/>
                        <a:pt x="5615" y="8954"/>
                        <a:pt x="5615" y="8764"/>
                      </a:cubicBezTo>
                      <a:cubicBezTo>
                        <a:pt x="5642" y="8411"/>
                        <a:pt x="5642" y="8059"/>
                        <a:pt x="5670" y="7706"/>
                      </a:cubicBezTo>
                      <a:cubicBezTo>
                        <a:pt x="5670" y="6974"/>
                        <a:pt x="5642" y="6269"/>
                        <a:pt x="5615" y="5536"/>
                      </a:cubicBezTo>
                      <a:cubicBezTo>
                        <a:pt x="5615" y="5346"/>
                        <a:pt x="5615" y="5156"/>
                        <a:pt x="5588" y="4967"/>
                      </a:cubicBezTo>
                      <a:cubicBezTo>
                        <a:pt x="5588" y="4858"/>
                        <a:pt x="5561" y="4750"/>
                        <a:pt x="5561" y="4641"/>
                      </a:cubicBezTo>
                      <a:cubicBezTo>
                        <a:pt x="5561" y="4587"/>
                        <a:pt x="5561" y="4560"/>
                        <a:pt x="5534" y="4506"/>
                      </a:cubicBezTo>
                      <a:lnTo>
                        <a:pt x="5534" y="4506"/>
                      </a:lnTo>
                      <a:lnTo>
                        <a:pt x="6510" y="4587"/>
                      </a:lnTo>
                      <a:cubicBezTo>
                        <a:pt x="6538" y="4585"/>
                        <a:pt x="6565" y="4583"/>
                        <a:pt x="6593" y="4583"/>
                      </a:cubicBezTo>
                      <a:cubicBezTo>
                        <a:pt x="6890" y="4583"/>
                        <a:pt x="7180" y="4716"/>
                        <a:pt x="7378" y="4939"/>
                      </a:cubicBezTo>
                      <a:cubicBezTo>
                        <a:pt x="7514" y="5184"/>
                        <a:pt x="7568" y="5482"/>
                        <a:pt x="7568" y="5780"/>
                      </a:cubicBezTo>
                      <a:cubicBezTo>
                        <a:pt x="7568" y="6621"/>
                        <a:pt x="7568" y="7462"/>
                        <a:pt x="7541" y="8276"/>
                      </a:cubicBezTo>
                      <a:cubicBezTo>
                        <a:pt x="7541" y="9252"/>
                        <a:pt x="7514" y="10202"/>
                        <a:pt x="7541" y="11178"/>
                      </a:cubicBezTo>
                      <a:cubicBezTo>
                        <a:pt x="7555" y="11232"/>
                        <a:pt x="7602" y="11259"/>
                        <a:pt x="7646" y="11259"/>
                      </a:cubicBezTo>
                      <a:cubicBezTo>
                        <a:pt x="7690" y="11259"/>
                        <a:pt x="7731" y="11232"/>
                        <a:pt x="7731" y="11178"/>
                      </a:cubicBezTo>
                      <a:cubicBezTo>
                        <a:pt x="7785" y="9415"/>
                        <a:pt x="7785" y="7652"/>
                        <a:pt x="7785" y="5916"/>
                      </a:cubicBezTo>
                      <a:cubicBezTo>
                        <a:pt x="7812" y="5590"/>
                        <a:pt x="7758" y="5292"/>
                        <a:pt x="7650" y="4994"/>
                      </a:cubicBezTo>
                      <a:cubicBezTo>
                        <a:pt x="7541" y="4668"/>
                        <a:pt x="7243" y="4451"/>
                        <a:pt x="6917" y="4397"/>
                      </a:cubicBezTo>
                      <a:cubicBezTo>
                        <a:pt x="6727" y="4370"/>
                        <a:pt x="6538" y="4343"/>
                        <a:pt x="6348" y="4343"/>
                      </a:cubicBezTo>
                      <a:lnTo>
                        <a:pt x="5670" y="4289"/>
                      </a:lnTo>
                      <a:lnTo>
                        <a:pt x="4341" y="4153"/>
                      </a:lnTo>
                      <a:lnTo>
                        <a:pt x="3120" y="4044"/>
                      </a:lnTo>
                      <a:cubicBezTo>
                        <a:pt x="3147" y="3882"/>
                        <a:pt x="3174" y="3692"/>
                        <a:pt x="3174" y="3529"/>
                      </a:cubicBezTo>
                      <a:cubicBezTo>
                        <a:pt x="3174" y="3448"/>
                        <a:pt x="3201" y="3339"/>
                        <a:pt x="3201" y="3258"/>
                      </a:cubicBezTo>
                      <a:cubicBezTo>
                        <a:pt x="3201" y="3176"/>
                        <a:pt x="3201" y="3095"/>
                        <a:pt x="3174" y="3014"/>
                      </a:cubicBezTo>
                      <a:cubicBezTo>
                        <a:pt x="3163" y="2991"/>
                        <a:pt x="3151" y="2982"/>
                        <a:pt x="3140" y="2982"/>
                      </a:cubicBezTo>
                      <a:cubicBezTo>
                        <a:pt x="3124" y="2982"/>
                        <a:pt x="3108" y="2998"/>
                        <a:pt x="3093" y="3014"/>
                      </a:cubicBezTo>
                      <a:cubicBezTo>
                        <a:pt x="3066" y="3068"/>
                        <a:pt x="3039" y="3149"/>
                        <a:pt x="3039" y="3231"/>
                      </a:cubicBezTo>
                      <a:cubicBezTo>
                        <a:pt x="3011" y="3339"/>
                        <a:pt x="3011" y="3421"/>
                        <a:pt x="3011" y="3502"/>
                      </a:cubicBezTo>
                      <a:cubicBezTo>
                        <a:pt x="3011" y="3692"/>
                        <a:pt x="2984" y="3855"/>
                        <a:pt x="2984" y="4017"/>
                      </a:cubicBezTo>
                      <a:cubicBezTo>
                        <a:pt x="2973" y="4006"/>
                        <a:pt x="2962" y="3999"/>
                        <a:pt x="2951" y="3999"/>
                      </a:cubicBezTo>
                      <a:cubicBezTo>
                        <a:pt x="2935" y="3999"/>
                        <a:pt x="2919" y="4013"/>
                        <a:pt x="2903" y="4044"/>
                      </a:cubicBezTo>
                      <a:lnTo>
                        <a:pt x="2252" y="3990"/>
                      </a:lnTo>
                      <a:cubicBezTo>
                        <a:pt x="2279" y="3963"/>
                        <a:pt x="2279" y="3963"/>
                        <a:pt x="2279" y="3936"/>
                      </a:cubicBezTo>
                      <a:cubicBezTo>
                        <a:pt x="2333" y="3692"/>
                        <a:pt x="2333" y="3448"/>
                        <a:pt x="2360" y="3176"/>
                      </a:cubicBezTo>
                      <a:cubicBezTo>
                        <a:pt x="2360" y="2932"/>
                        <a:pt x="2388" y="2688"/>
                        <a:pt x="2388" y="2417"/>
                      </a:cubicBezTo>
                      <a:cubicBezTo>
                        <a:pt x="2415" y="1902"/>
                        <a:pt x="2442" y="1413"/>
                        <a:pt x="2469" y="898"/>
                      </a:cubicBezTo>
                      <a:cubicBezTo>
                        <a:pt x="2469" y="762"/>
                        <a:pt x="2469" y="627"/>
                        <a:pt x="2496" y="491"/>
                      </a:cubicBezTo>
                      <a:cubicBezTo>
                        <a:pt x="2523" y="328"/>
                        <a:pt x="2523" y="193"/>
                        <a:pt x="2496" y="57"/>
                      </a:cubicBezTo>
                      <a:cubicBezTo>
                        <a:pt x="2479" y="24"/>
                        <a:pt x="2442" y="1"/>
                        <a:pt x="2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>
                  <a:off x="3061025" y="3459125"/>
                  <a:ext cx="188950" cy="2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8" h="10043" extrusionOk="0">
                      <a:moveTo>
                        <a:pt x="2201" y="0"/>
                      </a:moveTo>
                      <a:cubicBezTo>
                        <a:pt x="2184" y="0"/>
                        <a:pt x="2171" y="7"/>
                        <a:pt x="2171" y="20"/>
                      </a:cubicBezTo>
                      <a:cubicBezTo>
                        <a:pt x="2116" y="237"/>
                        <a:pt x="2089" y="427"/>
                        <a:pt x="2116" y="644"/>
                      </a:cubicBezTo>
                      <a:lnTo>
                        <a:pt x="2116" y="1241"/>
                      </a:lnTo>
                      <a:lnTo>
                        <a:pt x="2116" y="1865"/>
                      </a:lnTo>
                      <a:lnTo>
                        <a:pt x="2116" y="2163"/>
                      </a:lnTo>
                      <a:lnTo>
                        <a:pt x="2116" y="2299"/>
                      </a:lnTo>
                      <a:lnTo>
                        <a:pt x="2116" y="2326"/>
                      </a:lnTo>
                      <a:lnTo>
                        <a:pt x="2116" y="2353"/>
                      </a:lnTo>
                      <a:cubicBezTo>
                        <a:pt x="2089" y="2380"/>
                        <a:pt x="2089" y="2407"/>
                        <a:pt x="2116" y="2434"/>
                      </a:cubicBezTo>
                      <a:lnTo>
                        <a:pt x="1709" y="2380"/>
                      </a:lnTo>
                      <a:lnTo>
                        <a:pt x="1031" y="2299"/>
                      </a:lnTo>
                      <a:lnTo>
                        <a:pt x="706" y="2245"/>
                      </a:lnTo>
                      <a:lnTo>
                        <a:pt x="516" y="2217"/>
                      </a:lnTo>
                      <a:lnTo>
                        <a:pt x="380" y="2217"/>
                      </a:lnTo>
                      <a:cubicBezTo>
                        <a:pt x="299" y="2190"/>
                        <a:pt x="299" y="2028"/>
                        <a:pt x="272" y="1973"/>
                      </a:cubicBezTo>
                      <a:cubicBezTo>
                        <a:pt x="272" y="1892"/>
                        <a:pt x="245" y="1729"/>
                        <a:pt x="245" y="1621"/>
                      </a:cubicBezTo>
                      <a:cubicBezTo>
                        <a:pt x="218" y="1404"/>
                        <a:pt x="218" y="1160"/>
                        <a:pt x="191" y="943"/>
                      </a:cubicBezTo>
                      <a:cubicBezTo>
                        <a:pt x="191" y="895"/>
                        <a:pt x="154" y="866"/>
                        <a:pt x="123" y="866"/>
                      </a:cubicBezTo>
                      <a:cubicBezTo>
                        <a:pt x="101" y="866"/>
                        <a:pt x="82" y="881"/>
                        <a:pt x="82" y="916"/>
                      </a:cubicBezTo>
                      <a:cubicBezTo>
                        <a:pt x="1" y="1322"/>
                        <a:pt x="28" y="1756"/>
                        <a:pt x="109" y="2163"/>
                      </a:cubicBezTo>
                      <a:cubicBezTo>
                        <a:pt x="136" y="2245"/>
                        <a:pt x="163" y="2299"/>
                        <a:pt x="218" y="2353"/>
                      </a:cubicBezTo>
                      <a:cubicBezTo>
                        <a:pt x="299" y="2407"/>
                        <a:pt x="380" y="2434"/>
                        <a:pt x="489" y="2434"/>
                      </a:cubicBezTo>
                      <a:lnTo>
                        <a:pt x="625" y="2434"/>
                      </a:lnTo>
                      <a:cubicBezTo>
                        <a:pt x="597" y="2597"/>
                        <a:pt x="597" y="2760"/>
                        <a:pt x="625" y="2923"/>
                      </a:cubicBezTo>
                      <a:lnTo>
                        <a:pt x="625" y="3411"/>
                      </a:lnTo>
                      <a:lnTo>
                        <a:pt x="625" y="3872"/>
                      </a:lnTo>
                      <a:cubicBezTo>
                        <a:pt x="625" y="4035"/>
                        <a:pt x="652" y="4198"/>
                        <a:pt x="679" y="4360"/>
                      </a:cubicBezTo>
                      <a:cubicBezTo>
                        <a:pt x="679" y="4387"/>
                        <a:pt x="699" y="4401"/>
                        <a:pt x="719" y="4401"/>
                      </a:cubicBezTo>
                      <a:cubicBezTo>
                        <a:pt x="740" y="4401"/>
                        <a:pt x="760" y="4387"/>
                        <a:pt x="760" y="4360"/>
                      </a:cubicBezTo>
                      <a:cubicBezTo>
                        <a:pt x="787" y="4198"/>
                        <a:pt x="787" y="4062"/>
                        <a:pt x="787" y="3899"/>
                      </a:cubicBezTo>
                      <a:lnTo>
                        <a:pt x="787" y="3411"/>
                      </a:lnTo>
                      <a:lnTo>
                        <a:pt x="787" y="2923"/>
                      </a:lnTo>
                      <a:cubicBezTo>
                        <a:pt x="787" y="2760"/>
                        <a:pt x="787" y="2597"/>
                        <a:pt x="733" y="2434"/>
                      </a:cubicBezTo>
                      <a:lnTo>
                        <a:pt x="733" y="2434"/>
                      </a:lnTo>
                      <a:lnTo>
                        <a:pt x="1031" y="2489"/>
                      </a:lnTo>
                      <a:cubicBezTo>
                        <a:pt x="1004" y="3113"/>
                        <a:pt x="1004" y="3709"/>
                        <a:pt x="977" y="4333"/>
                      </a:cubicBezTo>
                      <a:cubicBezTo>
                        <a:pt x="950" y="4957"/>
                        <a:pt x="950" y="5662"/>
                        <a:pt x="923" y="6313"/>
                      </a:cubicBezTo>
                      <a:cubicBezTo>
                        <a:pt x="896" y="6693"/>
                        <a:pt x="896" y="7046"/>
                        <a:pt x="950" y="7425"/>
                      </a:cubicBezTo>
                      <a:cubicBezTo>
                        <a:pt x="950" y="7439"/>
                        <a:pt x="970" y="7446"/>
                        <a:pt x="991" y="7446"/>
                      </a:cubicBezTo>
                      <a:cubicBezTo>
                        <a:pt x="1011" y="7446"/>
                        <a:pt x="1031" y="7439"/>
                        <a:pt x="1031" y="7425"/>
                      </a:cubicBezTo>
                      <a:cubicBezTo>
                        <a:pt x="1086" y="7100"/>
                        <a:pt x="1113" y="6774"/>
                        <a:pt x="1113" y="6449"/>
                      </a:cubicBezTo>
                      <a:cubicBezTo>
                        <a:pt x="1113" y="6123"/>
                        <a:pt x="1113" y="5798"/>
                        <a:pt x="1140" y="5472"/>
                      </a:cubicBezTo>
                      <a:cubicBezTo>
                        <a:pt x="1140" y="4821"/>
                        <a:pt x="1167" y="4143"/>
                        <a:pt x="1167" y="3492"/>
                      </a:cubicBezTo>
                      <a:lnTo>
                        <a:pt x="1167" y="2516"/>
                      </a:lnTo>
                      <a:lnTo>
                        <a:pt x="2415" y="2651"/>
                      </a:lnTo>
                      <a:cubicBezTo>
                        <a:pt x="2496" y="2651"/>
                        <a:pt x="2577" y="2679"/>
                        <a:pt x="2659" y="2706"/>
                      </a:cubicBezTo>
                      <a:cubicBezTo>
                        <a:pt x="2740" y="2733"/>
                        <a:pt x="2767" y="2814"/>
                        <a:pt x="2794" y="2868"/>
                      </a:cubicBezTo>
                      <a:cubicBezTo>
                        <a:pt x="2822" y="3058"/>
                        <a:pt x="2822" y="3248"/>
                        <a:pt x="2849" y="3438"/>
                      </a:cubicBezTo>
                      <a:cubicBezTo>
                        <a:pt x="2849" y="3872"/>
                        <a:pt x="2849" y="4306"/>
                        <a:pt x="2849" y="4740"/>
                      </a:cubicBezTo>
                      <a:cubicBezTo>
                        <a:pt x="2849" y="4957"/>
                        <a:pt x="2822" y="5174"/>
                        <a:pt x="2794" y="5391"/>
                      </a:cubicBezTo>
                      <a:cubicBezTo>
                        <a:pt x="2794" y="5581"/>
                        <a:pt x="2767" y="5716"/>
                        <a:pt x="2767" y="5906"/>
                      </a:cubicBezTo>
                      <a:cubicBezTo>
                        <a:pt x="2767" y="6042"/>
                        <a:pt x="2794" y="6205"/>
                        <a:pt x="2876" y="6340"/>
                      </a:cubicBezTo>
                      <a:lnTo>
                        <a:pt x="2876" y="6639"/>
                      </a:lnTo>
                      <a:lnTo>
                        <a:pt x="2876" y="7046"/>
                      </a:lnTo>
                      <a:lnTo>
                        <a:pt x="2876" y="7452"/>
                      </a:lnTo>
                      <a:cubicBezTo>
                        <a:pt x="2849" y="7588"/>
                        <a:pt x="2876" y="7724"/>
                        <a:pt x="2903" y="7859"/>
                      </a:cubicBezTo>
                      <a:cubicBezTo>
                        <a:pt x="2917" y="7873"/>
                        <a:pt x="2937" y="7880"/>
                        <a:pt x="2957" y="7880"/>
                      </a:cubicBezTo>
                      <a:cubicBezTo>
                        <a:pt x="2978" y="7880"/>
                        <a:pt x="2998" y="7873"/>
                        <a:pt x="3011" y="7859"/>
                      </a:cubicBezTo>
                      <a:cubicBezTo>
                        <a:pt x="3039" y="7724"/>
                        <a:pt x="3039" y="7588"/>
                        <a:pt x="3039" y="7452"/>
                      </a:cubicBezTo>
                      <a:lnTo>
                        <a:pt x="3039" y="7073"/>
                      </a:lnTo>
                      <a:lnTo>
                        <a:pt x="3039" y="6666"/>
                      </a:lnTo>
                      <a:lnTo>
                        <a:pt x="3039" y="6530"/>
                      </a:lnTo>
                      <a:cubicBezTo>
                        <a:pt x="3120" y="6584"/>
                        <a:pt x="3201" y="6639"/>
                        <a:pt x="3310" y="6666"/>
                      </a:cubicBezTo>
                      <a:lnTo>
                        <a:pt x="3310" y="6693"/>
                      </a:lnTo>
                      <a:lnTo>
                        <a:pt x="3310" y="6910"/>
                      </a:lnTo>
                      <a:lnTo>
                        <a:pt x="3310" y="7371"/>
                      </a:lnTo>
                      <a:lnTo>
                        <a:pt x="3310" y="8239"/>
                      </a:lnTo>
                      <a:lnTo>
                        <a:pt x="3310" y="9107"/>
                      </a:lnTo>
                      <a:lnTo>
                        <a:pt x="3310" y="9568"/>
                      </a:lnTo>
                      <a:cubicBezTo>
                        <a:pt x="3283" y="9704"/>
                        <a:pt x="3310" y="9866"/>
                        <a:pt x="3337" y="10002"/>
                      </a:cubicBezTo>
                      <a:cubicBezTo>
                        <a:pt x="3337" y="10029"/>
                        <a:pt x="3357" y="10043"/>
                        <a:pt x="3381" y="10043"/>
                      </a:cubicBezTo>
                      <a:cubicBezTo>
                        <a:pt x="3405" y="10043"/>
                        <a:pt x="3432" y="10029"/>
                        <a:pt x="3445" y="10002"/>
                      </a:cubicBezTo>
                      <a:cubicBezTo>
                        <a:pt x="3473" y="9866"/>
                        <a:pt x="3500" y="9704"/>
                        <a:pt x="3500" y="9568"/>
                      </a:cubicBezTo>
                      <a:lnTo>
                        <a:pt x="3500" y="9107"/>
                      </a:lnTo>
                      <a:lnTo>
                        <a:pt x="3500" y="8239"/>
                      </a:lnTo>
                      <a:lnTo>
                        <a:pt x="3500" y="7371"/>
                      </a:lnTo>
                      <a:lnTo>
                        <a:pt x="3500" y="6910"/>
                      </a:lnTo>
                      <a:lnTo>
                        <a:pt x="3500" y="6693"/>
                      </a:lnTo>
                      <a:cubicBezTo>
                        <a:pt x="3825" y="6801"/>
                        <a:pt x="4205" y="6856"/>
                        <a:pt x="4557" y="6937"/>
                      </a:cubicBezTo>
                      <a:cubicBezTo>
                        <a:pt x="5507" y="7154"/>
                        <a:pt x="6456" y="7371"/>
                        <a:pt x="7406" y="7561"/>
                      </a:cubicBezTo>
                      <a:cubicBezTo>
                        <a:pt x="7411" y="7563"/>
                        <a:pt x="7416" y="7564"/>
                        <a:pt x="7422" y="7564"/>
                      </a:cubicBezTo>
                      <a:cubicBezTo>
                        <a:pt x="7497" y="7564"/>
                        <a:pt x="7557" y="7395"/>
                        <a:pt x="7406" y="7344"/>
                      </a:cubicBezTo>
                      <a:cubicBezTo>
                        <a:pt x="6863" y="7208"/>
                        <a:pt x="6321" y="7100"/>
                        <a:pt x="5778" y="6991"/>
                      </a:cubicBezTo>
                      <a:cubicBezTo>
                        <a:pt x="5751" y="6530"/>
                        <a:pt x="5697" y="6042"/>
                        <a:pt x="5642" y="5581"/>
                      </a:cubicBezTo>
                      <a:lnTo>
                        <a:pt x="5642" y="5581"/>
                      </a:lnTo>
                      <a:cubicBezTo>
                        <a:pt x="5650" y="5589"/>
                        <a:pt x="5658" y="5592"/>
                        <a:pt x="5666" y="5592"/>
                      </a:cubicBezTo>
                      <a:cubicBezTo>
                        <a:pt x="5685" y="5592"/>
                        <a:pt x="5705" y="5573"/>
                        <a:pt x="5724" y="5554"/>
                      </a:cubicBezTo>
                      <a:cubicBezTo>
                        <a:pt x="5724" y="5445"/>
                        <a:pt x="5751" y="5310"/>
                        <a:pt x="5724" y="5174"/>
                      </a:cubicBezTo>
                      <a:lnTo>
                        <a:pt x="5724" y="4767"/>
                      </a:lnTo>
                      <a:lnTo>
                        <a:pt x="5724" y="3953"/>
                      </a:lnTo>
                      <a:cubicBezTo>
                        <a:pt x="5724" y="3940"/>
                        <a:pt x="5703" y="3933"/>
                        <a:pt x="5683" y="3933"/>
                      </a:cubicBezTo>
                      <a:cubicBezTo>
                        <a:pt x="5663" y="3933"/>
                        <a:pt x="5642" y="3940"/>
                        <a:pt x="5642" y="3953"/>
                      </a:cubicBezTo>
                      <a:lnTo>
                        <a:pt x="5642" y="4767"/>
                      </a:lnTo>
                      <a:lnTo>
                        <a:pt x="5642" y="4984"/>
                      </a:lnTo>
                      <a:cubicBezTo>
                        <a:pt x="5615" y="4632"/>
                        <a:pt x="5588" y="4279"/>
                        <a:pt x="5561" y="3926"/>
                      </a:cubicBezTo>
                      <a:cubicBezTo>
                        <a:pt x="5588" y="3791"/>
                        <a:pt x="5588" y="3682"/>
                        <a:pt x="5588" y="3547"/>
                      </a:cubicBezTo>
                      <a:lnTo>
                        <a:pt x="5588" y="3058"/>
                      </a:lnTo>
                      <a:lnTo>
                        <a:pt x="5588" y="2028"/>
                      </a:lnTo>
                      <a:cubicBezTo>
                        <a:pt x="5588" y="1987"/>
                        <a:pt x="5561" y="1967"/>
                        <a:pt x="5534" y="1967"/>
                      </a:cubicBezTo>
                      <a:cubicBezTo>
                        <a:pt x="5507" y="1967"/>
                        <a:pt x="5480" y="1987"/>
                        <a:pt x="5480" y="2028"/>
                      </a:cubicBezTo>
                      <a:lnTo>
                        <a:pt x="5480" y="2977"/>
                      </a:lnTo>
                      <a:cubicBezTo>
                        <a:pt x="5453" y="2977"/>
                        <a:pt x="5425" y="3004"/>
                        <a:pt x="5425" y="3031"/>
                      </a:cubicBezTo>
                      <a:cubicBezTo>
                        <a:pt x="5398" y="3140"/>
                        <a:pt x="5371" y="3275"/>
                        <a:pt x="5398" y="3384"/>
                      </a:cubicBezTo>
                      <a:lnTo>
                        <a:pt x="5398" y="3791"/>
                      </a:lnTo>
                      <a:cubicBezTo>
                        <a:pt x="5398" y="4062"/>
                        <a:pt x="5398" y="4306"/>
                        <a:pt x="5425" y="4577"/>
                      </a:cubicBezTo>
                      <a:cubicBezTo>
                        <a:pt x="5453" y="5093"/>
                        <a:pt x="5507" y="5608"/>
                        <a:pt x="5561" y="6123"/>
                      </a:cubicBezTo>
                      <a:cubicBezTo>
                        <a:pt x="5588" y="6395"/>
                        <a:pt x="5615" y="6666"/>
                        <a:pt x="5670" y="6937"/>
                      </a:cubicBezTo>
                      <a:lnTo>
                        <a:pt x="4991" y="6774"/>
                      </a:lnTo>
                      <a:lnTo>
                        <a:pt x="3988" y="6557"/>
                      </a:lnTo>
                      <a:cubicBezTo>
                        <a:pt x="4015" y="6340"/>
                        <a:pt x="3988" y="6123"/>
                        <a:pt x="3988" y="5906"/>
                      </a:cubicBezTo>
                      <a:lnTo>
                        <a:pt x="3988" y="5527"/>
                      </a:lnTo>
                      <a:cubicBezTo>
                        <a:pt x="3988" y="5391"/>
                        <a:pt x="3961" y="5255"/>
                        <a:pt x="3934" y="5147"/>
                      </a:cubicBezTo>
                      <a:cubicBezTo>
                        <a:pt x="3920" y="5120"/>
                        <a:pt x="3907" y="5106"/>
                        <a:pt x="3893" y="5106"/>
                      </a:cubicBezTo>
                      <a:cubicBezTo>
                        <a:pt x="3879" y="5106"/>
                        <a:pt x="3866" y="5120"/>
                        <a:pt x="3852" y="5147"/>
                      </a:cubicBezTo>
                      <a:cubicBezTo>
                        <a:pt x="3825" y="5255"/>
                        <a:pt x="3798" y="5391"/>
                        <a:pt x="3825" y="5527"/>
                      </a:cubicBezTo>
                      <a:lnTo>
                        <a:pt x="3825" y="5906"/>
                      </a:lnTo>
                      <a:lnTo>
                        <a:pt x="3825" y="6530"/>
                      </a:lnTo>
                      <a:lnTo>
                        <a:pt x="3717" y="6503"/>
                      </a:lnTo>
                      <a:lnTo>
                        <a:pt x="3418" y="6449"/>
                      </a:lnTo>
                      <a:cubicBezTo>
                        <a:pt x="3405" y="6435"/>
                        <a:pt x="3391" y="6428"/>
                        <a:pt x="3378" y="6428"/>
                      </a:cubicBezTo>
                      <a:cubicBezTo>
                        <a:pt x="3364" y="6428"/>
                        <a:pt x="3350" y="6435"/>
                        <a:pt x="3337" y="6449"/>
                      </a:cubicBezTo>
                      <a:cubicBezTo>
                        <a:pt x="3283" y="6422"/>
                        <a:pt x="3201" y="6395"/>
                        <a:pt x="3147" y="6367"/>
                      </a:cubicBezTo>
                      <a:cubicBezTo>
                        <a:pt x="3066" y="6286"/>
                        <a:pt x="2984" y="6178"/>
                        <a:pt x="2984" y="6042"/>
                      </a:cubicBezTo>
                      <a:cubicBezTo>
                        <a:pt x="2957" y="5879"/>
                        <a:pt x="2957" y="5716"/>
                        <a:pt x="2984" y="5581"/>
                      </a:cubicBezTo>
                      <a:cubicBezTo>
                        <a:pt x="2984" y="5364"/>
                        <a:pt x="3011" y="5174"/>
                        <a:pt x="3039" y="4957"/>
                      </a:cubicBezTo>
                      <a:cubicBezTo>
                        <a:pt x="3039" y="4523"/>
                        <a:pt x="3066" y="4116"/>
                        <a:pt x="3039" y="3682"/>
                      </a:cubicBezTo>
                      <a:cubicBezTo>
                        <a:pt x="3039" y="3492"/>
                        <a:pt x="3011" y="3275"/>
                        <a:pt x="2984" y="3058"/>
                      </a:cubicBezTo>
                      <a:cubicBezTo>
                        <a:pt x="2984" y="2896"/>
                        <a:pt x="2957" y="2760"/>
                        <a:pt x="2849" y="2624"/>
                      </a:cubicBezTo>
                      <a:cubicBezTo>
                        <a:pt x="2713" y="2516"/>
                        <a:pt x="2523" y="2462"/>
                        <a:pt x="2333" y="2462"/>
                      </a:cubicBezTo>
                      <a:lnTo>
                        <a:pt x="2198" y="2462"/>
                      </a:lnTo>
                      <a:cubicBezTo>
                        <a:pt x="2333" y="2407"/>
                        <a:pt x="2306" y="2163"/>
                        <a:pt x="2306" y="2055"/>
                      </a:cubicBezTo>
                      <a:lnTo>
                        <a:pt x="2306" y="1377"/>
                      </a:lnTo>
                      <a:lnTo>
                        <a:pt x="2306" y="699"/>
                      </a:lnTo>
                      <a:cubicBezTo>
                        <a:pt x="2333" y="482"/>
                        <a:pt x="2306" y="265"/>
                        <a:pt x="2252" y="20"/>
                      </a:cubicBezTo>
                      <a:cubicBezTo>
                        <a:pt x="2238" y="7"/>
                        <a:pt x="2218" y="0"/>
                        <a:pt x="22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31"/>
                <p:cNvSpPr/>
                <p:nvPr/>
              </p:nvSpPr>
              <p:spPr>
                <a:xfrm>
                  <a:off x="2631800" y="4065675"/>
                  <a:ext cx="6800" cy="20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8199" extrusionOk="0">
                      <a:moveTo>
                        <a:pt x="190" y="0"/>
                      </a:moveTo>
                      <a:cubicBezTo>
                        <a:pt x="163" y="0"/>
                        <a:pt x="136" y="21"/>
                        <a:pt x="136" y="61"/>
                      </a:cubicBezTo>
                      <a:cubicBezTo>
                        <a:pt x="109" y="604"/>
                        <a:pt x="82" y="1119"/>
                        <a:pt x="82" y="1635"/>
                      </a:cubicBezTo>
                      <a:cubicBezTo>
                        <a:pt x="55" y="2150"/>
                        <a:pt x="55" y="2692"/>
                        <a:pt x="55" y="3208"/>
                      </a:cubicBezTo>
                      <a:lnTo>
                        <a:pt x="0" y="6354"/>
                      </a:lnTo>
                      <a:lnTo>
                        <a:pt x="0" y="7222"/>
                      </a:lnTo>
                      <a:lnTo>
                        <a:pt x="0" y="8117"/>
                      </a:lnTo>
                      <a:cubicBezTo>
                        <a:pt x="14" y="8171"/>
                        <a:pt x="61" y="8199"/>
                        <a:pt x="109" y="8199"/>
                      </a:cubicBezTo>
                      <a:cubicBezTo>
                        <a:pt x="156" y="8199"/>
                        <a:pt x="204" y="8171"/>
                        <a:pt x="217" y="8117"/>
                      </a:cubicBezTo>
                      <a:cubicBezTo>
                        <a:pt x="217" y="7602"/>
                        <a:pt x="217" y="7086"/>
                        <a:pt x="217" y="6571"/>
                      </a:cubicBezTo>
                      <a:cubicBezTo>
                        <a:pt x="244" y="6029"/>
                        <a:pt x="217" y="5513"/>
                        <a:pt x="244" y="4971"/>
                      </a:cubicBezTo>
                      <a:cubicBezTo>
                        <a:pt x="244" y="3940"/>
                        <a:pt x="244" y="2882"/>
                        <a:pt x="272" y="1852"/>
                      </a:cubicBezTo>
                      <a:cubicBezTo>
                        <a:pt x="272" y="1255"/>
                        <a:pt x="272" y="658"/>
                        <a:pt x="244" y="61"/>
                      </a:cubicBezTo>
                      <a:cubicBezTo>
                        <a:pt x="244" y="21"/>
                        <a:pt x="217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31"/>
                <p:cNvSpPr/>
                <p:nvPr/>
              </p:nvSpPr>
              <p:spPr>
                <a:xfrm>
                  <a:off x="2641975" y="4101450"/>
                  <a:ext cx="6125" cy="10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4188" extrusionOk="0">
                      <a:moveTo>
                        <a:pt x="173" y="0"/>
                      </a:moveTo>
                      <a:cubicBezTo>
                        <a:pt x="149" y="0"/>
                        <a:pt x="122" y="14"/>
                        <a:pt x="109" y="41"/>
                      </a:cubicBezTo>
                      <a:cubicBezTo>
                        <a:pt x="109" y="312"/>
                        <a:pt x="54" y="583"/>
                        <a:pt x="54" y="855"/>
                      </a:cubicBezTo>
                      <a:cubicBezTo>
                        <a:pt x="27" y="1099"/>
                        <a:pt x="27" y="1370"/>
                        <a:pt x="27" y="1641"/>
                      </a:cubicBezTo>
                      <a:lnTo>
                        <a:pt x="27" y="3241"/>
                      </a:lnTo>
                      <a:lnTo>
                        <a:pt x="27" y="3703"/>
                      </a:lnTo>
                      <a:cubicBezTo>
                        <a:pt x="0" y="3838"/>
                        <a:pt x="27" y="4001"/>
                        <a:pt x="82" y="4137"/>
                      </a:cubicBezTo>
                      <a:cubicBezTo>
                        <a:pt x="94" y="4173"/>
                        <a:pt x="117" y="4188"/>
                        <a:pt x="141" y="4188"/>
                      </a:cubicBezTo>
                      <a:cubicBezTo>
                        <a:pt x="171" y="4188"/>
                        <a:pt x="202" y="4166"/>
                        <a:pt x="217" y="4137"/>
                      </a:cubicBezTo>
                      <a:cubicBezTo>
                        <a:pt x="244" y="4001"/>
                        <a:pt x="244" y="3865"/>
                        <a:pt x="217" y="3730"/>
                      </a:cubicBezTo>
                      <a:cubicBezTo>
                        <a:pt x="244" y="3594"/>
                        <a:pt x="217" y="3458"/>
                        <a:pt x="217" y="3323"/>
                      </a:cubicBezTo>
                      <a:cubicBezTo>
                        <a:pt x="217" y="3079"/>
                        <a:pt x="217" y="2807"/>
                        <a:pt x="217" y="2536"/>
                      </a:cubicBezTo>
                      <a:lnTo>
                        <a:pt x="217" y="936"/>
                      </a:lnTo>
                      <a:lnTo>
                        <a:pt x="217" y="41"/>
                      </a:lnTo>
                      <a:cubicBezTo>
                        <a:pt x="217" y="14"/>
                        <a:pt x="197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4" name="Google Shape;354;p31"/>
                <p:cNvSpPr/>
                <p:nvPr/>
              </p:nvSpPr>
              <p:spPr>
                <a:xfrm>
                  <a:off x="3162750" y="3566425"/>
                  <a:ext cx="4775" cy="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954" extrusionOk="0">
                      <a:moveTo>
                        <a:pt x="68" y="0"/>
                      </a:moveTo>
                      <a:cubicBezTo>
                        <a:pt x="48" y="0"/>
                        <a:pt x="27" y="14"/>
                        <a:pt x="27" y="41"/>
                      </a:cubicBezTo>
                      <a:cubicBezTo>
                        <a:pt x="0" y="367"/>
                        <a:pt x="0" y="692"/>
                        <a:pt x="0" y="1018"/>
                      </a:cubicBezTo>
                      <a:cubicBezTo>
                        <a:pt x="0" y="1153"/>
                        <a:pt x="27" y="1316"/>
                        <a:pt x="27" y="1479"/>
                      </a:cubicBezTo>
                      <a:cubicBezTo>
                        <a:pt x="27" y="1533"/>
                        <a:pt x="27" y="1614"/>
                        <a:pt x="55" y="1696"/>
                      </a:cubicBezTo>
                      <a:cubicBezTo>
                        <a:pt x="55" y="1777"/>
                        <a:pt x="55" y="1858"/>
                        <a:pt x="82" y="1913"/>
                      </a:cubicBezTo>
                      <a:cubicBezTo>
                        <a:pt x="95" y="1940"/>
                        <a:pt x="116" y="1953"/>
                        <a:pt x="136" y="1953"/>
                      </a:cubicBezTo>
                      <a:cubicBezTo>
                        <a:pt x="156" y="1953"/>
                        <a:pt x="177" y="1940"/>
                        <a:pt x="190" y="1913"/>
                      </a:cubicBezTo>
                      <a:cubicBezTo>
                        <a:pt x="190" y="1831"/>
                        <a:pt x="190" y="1777"/>
                        <a:pt x="190" y="1696"/>
                      </a:cubicBezTo>
                      <a:lnTo>
                        <a:pt x="163" y="1452"/>
                      </a:lnTo>
                      <a:cubicBezTo>
                        <a:pt x="163" y="1316"/>
                        <a:pt x="163" y="1153"/>
                        <a:pt x="136" y="990"/>
                      </a:cubicBezTo>
                      <a:cubicBezTo>
                        <a:pt x="136" y="665"/>
                        <a:pt x="109" y="367"/>
                        <a:pt x="109" y="41"/>
                      </a:cubicBezTo>
                      <a:cubicBezTo>
                        <a:pt x="109" y="14"/>
                        <a:pt x="88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55" name="Google Shape;355;p31"/>
                <p:cNvGrpSpPr/>
                <p:nvPr/>
              </p:nvGrpSpPr>
              <p:grpSpPr>
                <a:xfrm>
                  <a:off x="1205075" y="3110400"/>
                  <a:ext cx="2490000" cy="1562500"/>
                  <a:chOff x="1205075" y="3110400"/>
                  <a:chExt cx="2490000" cy="1562500"/>
                </a:xfrm>
              </p:grpSpPr>
              <p:sp>
                <p:nvSpPr>
                  <p:cNvPr id="356" name="Google Shape;356;p31"/>
                  <p:cNvSpPr/>
                  <p:nvPr/>
                </p:nvSpPr>
                <p:spPr>
                  <a:xfrm>
                    <a:off x="1211175" y="3113875"/>
                    <a:ext cx="2479150" cy="437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66" h="17493" extrusionOk="0">
                        <a:moveTo>
                          <a:pt x="27497" y="2407"/>
                        </a:moveTo>
                        <a:cubicBezTo>
                          <a:pt x="27494" y="2407"/>
                          <a:pt x="27493" y="2412"/>
                          <a:pt x="27492" y="2419"/>
                        </a:cubicBezTo>
                        <a:lnTo>
                          <a:pt x="27492" y="2419"/>
                        </a:lnTo>
                        <a:cubicBezTo>
                          <a:pt x="27500" y="2415"/>
                          <a:pt x="27504" y="2411"/>
                          <a:pt x="27504" y="2411"/>
                        </a:cubicBezTo>
                        <a:cubicBezTo>
                          <a:pt x="27501" y="2408"/>
                          <a:pt x="27499" y="2407"/>
                          <a:pt x="27497" y="2407"/>
                        </a:cubicBezTo>
                        <a:close/>
                        <a:moveTo>
                          <a:pt x="82718" y="0"/>
                        </a:moveTo>
                        <a:cubicBezTo>
                          <a:pt x="82602" y="0"/>
                          <a:pt x="82496" y="134"/>
                          <a:pt x="82457" y="269"/>
                        </a:cubicBezTo>
                        <a:cubicBezTo>
                          <a:pt x="82403" y="404"/>
                          <a:pt x="82376" y="540"/>
                          <a:pt x="82403" y="675"/>
                        </a:cubicBezTo>
                        <a:cubicBezTo>
                          <a:pt x="82430" y="784"/>
                          <a:pt x="82457" y="892"/>
                          <a:pt x="82457" y="1001"/>
                        </a:cubicBezTo>
                        <a:cubicBezTo>
                          <a:pt x="82474" y="1068"/>
                          <a:pt x="82418" y="1114"/>
                          <a:pt x="82360" y="1114"/>
                        </a:cubicBezTo>
                        <a:cubicBezTo>
                          <a:pt x="82325" y="1114"/>
                          <a:pt x="82288" y="1097"/>
                          <a:pt x="82267" y="1055"/>
                        </a:cubicBezTo>
                        <a:cubicBezTo>
                          <a:pt x="82213" y="947"/>
                          <a:pt x="82186" y="811"/>
                          <a:pt x="82186" y="703"/>
                        </a:cubicBezTo>
                        <a:cubicBezTo>
                          <a:pt x="82159" y="648"/>
                          <a:pt x="82132" y="594"/>
                          <a:pt x="82105" y="540"/>
                        </a:cubicBezTo>
                        <a:cubicBezTo>
                          <a:pt x="82078" y="458"/>
                          <a:pt x="82023" y="404"/>
                          <a:pt x="81969" y="350"/>
                        </a:cubicBezTo>
                        <a:cubicBezTo>
                          <a:pt x="81947" y="306"/>
                          <a:pt x="81907" y="261"/>
                          <a:pt x="81848" y="261"/>
                        </a:cubicBezTo>
                        <a:cubicBezTo>
                          <a:pt x="81835" y="261"/>
                          <a:pt x="81821" y="264"/>
                          <a:pt x="81806" y="269"/>
                        </a:cubicBezTo>
                        <a:cubicBezTo>
                          <a:pt x="81752" y="323"/>
                          <a:pt x="81725" y="458"/>
                          <a:pt x="81725" y="513"/>
                        </a:cubicBezTo>
                        <a:cubicBezTo>
                          <a:pt x="81698" y="594"/>
                          <a:pt x="81698" y="675"/>
                          <a:pt x="81698" y="757"/>
                        </a:cubicBezTo>
                        <a:cubicBezTo>
                          <a:pt x="81671" y="892"/>
                          <a:pt x="81698" y="1001"/>
                          <a:pt x="81725" y="1137"/>
                        </a:cubicBezTo>
                        <a:lnTo>
                          <a:pt x="81779" y="1272"/>
                        </a:lnTo>
                        <a:cubicBezTo>
                          <a:pt x="81795" y="1351"/>
                          <a:pt x="81737" y="1393"/>
                          <a:pt x="81681" y="1393"/>
                        </a:cubicBezTo>
                        <a:cubicBezTo>
                          <a:pt x="81640" y="1393"/>
                          <a:pt x="81601" y="1372"/>
                          <a:pt x="81589" y="1326"/>
                        </a:cubicBezTo>
                        <a:cubicBezTo>
                          <a:pt x="81535" y="1245"/>
                          <a:pt x="81535" y="1164"/>
                          <a:pt x="81508" y="1082"/>
                        </a:cubicBezTo>
                        <a:cubicBezTo>
                          <a:pt x="81481" y="974"/>
                          <a:pt x="81372" y="920"/>
                          <a:pt x="81264" y="920"/>
                        </a:cubicBezTo>
                        <a:cubicBezTo>
                          <a:pt x="81183" y="920"/>
                          <a:pt x="81155" y="1055"/>
                          <a:pt x="81155" y="1137"/>
                        </a:cubicBezTo>
                        <a:cubicBezTo>
                          <a:pt x="81155" y="1245"/>
                          <a:pt x="81155" y="1353"/>
                          <a:pt x="81210" y="1462"/>
                        </a:cubicBezTo>
                        <a:cubicBezTo>
                          <a:pt x="81210" y="1516"/>
                          <a:pt x="81155" y="1570"/>
                          <a:pt x="81101" y="1570"/>
                        </a:cubicBezTo>
                        <a:lnTo>
                          <a:pt x="80884" y="1516"/>
                        </a:lnTo>
                        <a:cubicBezTo>
                          <a:pt x="80884" y="1625"/>
                          <a:pt x="80830" y="1706"/>
                          <a:pt x="80803" y="1787"/>
                        </a:cubicBezTo>
                        <a:cubicBezTo>
                          <a:pt x="80749" y="1896"/>
                          <a:pt x="80694" y="2004"/>
                          <a:pt x="80586" y="2086"/>
                        </a:cubicBezTo>
                        <a:cubicBezTo>
                          <a:pt x="80576" y="2091"/>
                          <a:pt x="80566" y="2093"/>
                          <a:pt x="80555" y="2093"/>
                        </a:cubicBezTo>
                        <a:cubicBezTo>
                          <a:pt x="80506" y="2093"/>
                          <a:pt x="80455" y="2044"/>
                          <a:pt x="80477" y="1977"/>
                        </a:cubicBezTo>
                        <a:cubicBezTo>
                          <a:pt x="80504" y="1896"/>
                          <a:pt x="80559" y="1815"/>
                          <a:pt x="80586" y="1733"/>
                        </a:cubicBezTo>
                        <a:cubicBezTo>
                          <a:pt x="80640" y="1652"/>
                          <a:pt x="80667" y="1570"/>
                          <a:pt x="80667" y="1489"/>
                        </a:cubicBezTo>
                        <a:cubicBezTo>
                          <a:pt x="80721" y="1299"/>
                          <a:pt x="80721" y="1137"/>
                          <a:pt x="80667" y="947"/>
                        </a:cubicBezTo>
                        <a:cubicBezTo>
                          <a:pt x="80667" y="920"/>
                          <a:pt x="80667" y="892"/>
                          <a:pt x="80640" y="865"/>
                        </a:cubicBezTo>
                        <a:cubicBezTo>
                          <a:pt x="80635" y="860"/>
                          <a:pt x="80628" y="858"/>
                          <a:pt x="80621" y="858"/>
                        </a:cubicBezTo>
                        <a:cubicBezTo>
                          <a:pt x="80592" y="858"/>
                          <a:pt x="80553" y="892"/>
                          <a:pt x="80532" y="892"/>
                        </a:cubicBezTo>
                        <a:cubicBezTo>
                          <a:pt x="80450" y="920"/>
                          <a:pt x="80396" y="974"/>
                          <a:pt x="80342" y="1028"/>
                        </a:cubicBezTo>
                        <a:cubicBezTo>
                          <a:pt x="80233" y="1137"/>
                          <a:pt x="80152" y="1299"/>
                          <a:pt x="80125" y="1462"/>
                        </a:cubicBezTo>
                        <a:cubicBezTo>
                          <a:pt x="80113" y="1510"/>
                          <a:pt x="80070" y="1531"/>
                          <a:pt x="80025" y="1531"/>
                        </a:cubicBezTo>
                        <a:cubicBezTo>
                          <a:pt x="79968" y="1531"/>
                          <a:pt x="79908" y="1496"/>
                          <a:pt x="79908" y="1435"/>
                        </a:cubicBezTo>
                        <a:cubicBezTo>
                          <a:pt x="79908" y="1245"/>
                          <a:pt x="79853" y="1055"/>
                          <a:pt x="79718" y="920"/>
                        </a:cubicBezTo>
                        <a:cubicBezTo>
                          <a:pt x="79691" y="838"/>
                          <a:pt x="79609" y="811"/>
                          <a:pt x="79501" y="811"/>
                        </a:cubicBezTo>
                        <a:cubicBezTo>
                          <a:pt x="79447" y="838"/>
                          <a:pt x="79365" y="865"/>
                          <a:pt x="79284" y="920"/>
                        </a:cubicBezTo>
                        <a:cubicBezTo>
                          <a:pt x="79067" y="1055"/>
                          <a:pt x="78931" y="1326"/>
                          <a:pt x="78931" y="1598"/>
                        </a:cubicBezTo>
                        <a:lnTo>
                          <a:pt x="78931" y="1733"/>
                        </a:lnTo>
                        <a:cubicBezTo>
                          <a:pt x="78931" y="1794"/>
                          <a:pt x="78871" y="1829"/>
                          <a:pt x="78814" y="1829"/>
                        </a:cubicBezTo>
                        <a:cubicBezTo>
                          <a:pt x="78769" y="1829"/>
                          <a:pt x="78726" y="1808"/>
                          <a:pt x="78714" y="1760"/>
                        </a:cubicBezTo>
                        <a:cubicBezTo>
                          <a:pt x="78714" y="1706"/>
                          <a:pt x="78714" y="1625"/>
                          <a:pt x="78714" y="1570"/>
                        </a:cubicBezTo>
                        <a:cubicBezTo>
                          <a:pt x="78714" y="1489"/>
                          <a:pt x="78687" y="1435"/>
                          <a:pt x="78660" y="1353"/>
                        </a:cubicBezTo>
                        <a:cubicBezTo>
                          <a:pt x="78660" y="1299"/>
                          <a:pt x="78633" y="1245"/>
                          <a:pt x="78606" y="1191"/>
                        </a:cubicBezTo>
                        <a:cubicBezTo>
                          <a:pt x="78579" y="1109"/>
                          <a:pt x="78551" y="1082"/>
                          <a:pt x="78524" y="1028"/>
                        </a:cubicBezTo>
                        <a:lnTo>
                          <a:pt x="78470" y="1028"/>
                        </a:lnTo>
                        <a:lnTo>
                          <a:pt x="78443" y="1055"/>
                        </a:lnTo>
                        <a:lnTo>
                          <a:pt x="78389" y="1082"/>
                        </a:lnTo>
                        <a:cubicBezTo>
                          <a:pt x="78335" y="1109"/>
                          <a:pt x="78280" y="1164"/>
                          <a:pt x="78253" y="1191"/>
                        </a:cubicBezTo>
                        <a:cubicBezTo>
                          <a:pt x="78172" y="1272"/>
                          <a:pt x="78090" y="1381"/>
                          <a:pt x="78036" y="1462"/>
                        </a:cubicBezTo>
                        <a:lnTo>
                          <a:pt x="78009" y="1489"/>
                        </a:lnTo>
                        <a:cubicBezTo>
                          <a:pt x="77982" y="1598"/>
                          <a:pt x="77901" y="1706"/>
                          <a:pt x="77819" y="1760"/>
                        </a:cubicBezTo>
                        <a:cubicBezTo>
                          <a:pt x="77806" y="1773"/>
                          <a:pt x="77795" y="1779"/>
                          <a:pt x="77785" y="1779"/>
                        </a:cubicBezTo>
                        <a:cubicBezTo>
                          <a:pt x="77753" y="1779"/>
                          <a:pt x="77738" y="1727"/>
                          <a:pt x="77738" y="1706"/>
                        </a:cubicBezTo>
                        <a:cubicBezTo>
                          <a:pt x="77765" y="1570"/>
                          <a:pt x="77819" y="1435"/>
                          <a:pt x="77846" y="1299"/>
                        </a:cubicBezTo>
                        <a:cubicBezTo>
                          <a:pt x="77873" y="1164"/>
                          <a:pt x="77873" y="1028"/>
                          <a:pt x="77846" y="892"/>
                        </a:cubicBezTo>
                        <a:cubicBezTo>
                          <a:pt x="77846" y="838"/>
                          <a:pt x="77819" y="730"/>
                          <a:pt x="77765" y="730"/>
                        </a:cubicBezTo>
                        <a:cubicBezTo>
                          <a:pt x="77759" y="727"/>
                          <a:pt x="77753" y="725"/>
                          <a:pt x="77747" y="725"/>
                        </a:cubicBezTo>
                        <a:cubicBezTo>
                          <a:pt x="77699" y="725"/>
                          <a:pt x="77653" y="814"/>
                          <a:pt x="77629" y="838"/>
                        </a:cubicBezTo>
                        <a:cubicBezTo>
                          <a:pt x="77548" y="974"/>
                          <a:pt x="77521" y="1109"/>
                          <a:pt x="77521" y="1245"/>
                        </a:cubicBezTo>
                        <a:cubicBezTo>
                          <a:pt x="77521" y="1313"/>
                          <a:pt x="77473" y="1347"/>
                          <a:pt x="77426" y="1347"/>
                        </a:cubicBezTo>
                        <a:cubicBezTo>
                          <a:pt x="77378" y="1347"/>
                          <a:pt x="77331" y="1313"/>
                          <a:pt x="77331" y="1245"/>
                        </a:cubicBezTo>
                        <a:cubicBezTo>
                          <a:pt x="77304" y="1055"/>
                          <a:pt x="77250" y="865"/>
                          <a:pt x="77168" y="703"/>
                        </a:cubicBezTo>
                        <a:cubicBezTo>
                          <a:pt x="77114" y="621"/>
                          <a:pt x="77060" y="540"/>
                          <a:pt x="77005" y="486"/>
                        </a:cubicBezTo>
                        <a:cubicBezTo>
                          <a:pt x="76983" y="464"/>
                          <a:pt x="76944" y="424"/>
                          <a:pt x="76915" y="424"/>
                        </a:cubicBezTo>
                        <a:cubicBezTo>
                          <a:pt x="76908" y="424"/>
                          <a:pt x="76902" y="426"/>
                          <a:pt x="76897" y="431"/>
                        </a:cubicBezTo>
                        <a:cubicBezTo>
                          <a:pt x="76870" y="431"/>
                          <a:pt x="76843" y="458"/>
                          <a:pt x="76843" y="486"/>
                        </a:cubicBezTo>
                        <a:cubicBezTo>
                          <a:pt x="76680" y="811"/>
                          <a:pt x="76653" y="1164"/>
                          <a:pt x="76734" y="1516"/>
                        </a:cubicBezTo>
                        <a:cubicBezTo>
                          <a:pt x="76734" y="1577"/>
                          <a:pt x="76674" y="1612"/>
                          <a:pt x="76622" y="1612"/>
                        </a:cubicBezTo>
                        <a:cubicBezTo>
                          <a:pt x="76581" y="1612"/>
                          <a:pt x="76544" y="1591"/>
                          <a:pt x="76544" y="1543"/>
                        </a:cubicBezTo>
                        <a:cubicBezTo>
                          <a:pt x="76517" y="1381"/>
                          <a:pt x="76463" y="1218"/>
                          <a:pt x="76382" y="1082"/>
                        </a:cubicBezTo>
                        <a:cubicBezTo>
                          <a:pt x="76354" y="1001"/>
                          <a:pt x="76327" y="920"/>
                          <a:pt x="76300" y="865"/>
                        </a:cubicBezTo>
                        <a:cubicBezTo>
                          <a:pt x="76277" y="842"/>
                          <a:pt x="76254" y="778"/>
                          <a:pt x="76213" y="778"/>
                        </a:cubicBezTo>
                        <a:cubicBezTo>
                          <a:pt x="76206" y="778"/>
                          <a:pt x="76199" y="780"/>
                          <a:pt x="76192" y="784"/>
                        </a:cubicBezTo>
                        <a:cubicBezTo>
                          <a:pt x="76056" y="811"/>
                          <a:pt x="76029" y="1028"/>
                          <a:pt x="76029" y="1137"/>
                        </a:cubicBezTo>
                        <a:cubicBezTo>
                          <a:pt x="76002" y="1191"/>
                          <a:pt x="76029" y="1272"/>
                          <a:pt x="76029" y="1326"/>
                        </a:cubicBezTo>
                        <a:lnTo>
                          <a:pt x="76056" y="1326"/>
                        </a:lnTo>
                        <a:cubicBezTo>
                          <a:pt x="76165" y="1326"/>
                          <a:pt x="76219" y="1435"/>
                          <a:pt x="76192" y="1543"/>
                        </a:cubicBezTo>
                        <a:cubicBezTo>
                          <a:pt x="76152" y="1583"/>
                          <a:pt x="76112" y="1608"/>
                          <a:pt x="76073" y="1608"/>
                        </a:cubicBezTo>
                        <a:cubicBezTo>
                          <a:pt x="76058" y="1608"/>
                          <a:pt x="76044" y="1605"/>
                          <a:pt x="76029" y="1598"/>
                        </a:cubicBezTo>
                        <a:cubicBezTo>
                          <a:pt x="76002" y="1733"/>
                          <a:pt x="75948" y="1842"/>
                          <a:pt x="75866" y="1950"/>
                        </a:cubicBezTo>
                        <a:cubicBezTo>
                          <a:pt x="75853" y="1970"/>
                          <a:pt x="75833" y="1979"/>
                          <a:pt x="75812" y="1979"/>
                        </a:cubicBezTo>
                        <a:cubicBezTo>
                          <a:pt x="75745" y="1979"/>
                          <a:pt x="75662" y="1897"/>
                          <a:pt x="75703" y="1815"/>
                        </a:cubicBezTo>
                        <a:cubicBezTo>
                          <a:pt x="75839" y="1679"/>
                          <a:pt x="75893" y="1381"/>
                          <a:pt x="75649" y="1326"/>
                        </a:cubicBezTo>
                        <a:cubicBezTo>
                          <a:pt x="75619" y="1316"/>
                          <a:pt x="75589" y="1312"/>
                          <a:pt x="75559" y="1312"/>
                        </a:cubicBezTo>
                        <a:cubicBezTo>
                          <a:pt x="75352" y="1312"/>
                          <a:pt x="75171" y="1540"/>
                          <a:pt x="75053" y="1706"/>
                        </a:cubicBezTo>
                        <a:cubicBezTo>
                          <a:pt x="75030" y="1740"/>
                          <a:pt x="74998" y="1755"/>
                          <a:pt x="74966" y="1755"/>
                        </a:cubicBezTo>
                        <a:cubicBezTo>
                          <a:pt x="74922" y="1755"/>
                          <a:pt x="74878" y="1726"/>
                          <a:pt x="74863" y="1679"/>
                        </a:cubicBezTo>
                        <a:cubicBezTo>
                          <a:pt x="74836" y="1516"/>
                          <a:pt x="74781" y="1353"/>
                          <a:pt x="74673" y="1218"/>
                        </a:cubicBezTo>
                        <a:cubicBezTo>
                          <a:pt x="74591" y="1109"/>
                          <a:pt x="74456" y="1055"/>
                          <a:pt x="74293" y="1055"/>
                        </a:cubicBezTo>
                        <a:cubicBezTo>
                          <a:pt x="74157" y="1109"/>
                          <a:pt x="74049" y="1218"/>
                          <a:pt x="73968" y="1353"/>
                        </a:cubicBezTo>
                        <a:cubicBezTo>
                          <a:pt x="73859" y="1462"/>
                          <a:pt x="73805" y="1625"/>
                          <a:pt x="73805" y="1787"/>
                        </a:cubicBezTo>
                        <a:cubicBezTo>
                          <a:pt x="73805" y="1831"/>
                          <a:pt x="73766" y="1859"/>
                          <a:pt x="73722" y="1859"/>
                        </a:cubicBezTo>
                        <a:cubicBezTo>
                          <a:pt x="73683" y="1859"/>
                          <a:pt x="73640" y="1838"/>
                          <a:pt x="73615" y="1787"/>
                        </a:cubicBezTo>
                        <a:cubicBezTo>
                          <a:pt x="73588" y="1706"/>
                          <a:pt x="73588" y="1598"/>
                          <a:pt x="73561" y="1489"/>
                        </a:cubicBezTo>
                        <a:cubicBezTo>
                          <a:pt x="73561" y="1408"/>
                          <a:pt x="73506" y="1299"/>
                          <a:pt x="73425" y="1245"/>
                        </a:cubicBezTo>
                        <a:cubicBezTo>
                          <a:pt x="73414" y="1241"/>
                          <a:pt x="73402" y="1240"/>
                          <a:pt x="73390" y="1240"/>
                        </a:cubicBezTo>
                        <a:cubicBezTo>
                          <a:pt x="73314" y="1240"/>
                          <a:pt x="73224" y="1303"/>
                          <a:pt x="73154" y="1326"/>
                        </a:cubicBezTo>
                        <a:cubicBezTo>
                          <a:pt x="73072" y="1408"/>
                          <a:pt x="72991" y="1462"/>
                          <a:pt x="72910" y="1516"/>
                        </a:cubicBezTo>
                        <a:cubicBezTo>
                          <a:pt x="72855" y="1652"/>
                          <a:pt x="72774" y="1787"/>
                          <a:pt x="72693" y="1869"/>
                        </a:cubicBezTo>
                        <a:cubicBezTo>
                          <a:pt x="72669" y="1893"/>
                          <a:pt x="72643" y="1903"/>
                          <a:pt x="72619" y="1903"/>
                        </a:cubicBezTo>
                        <a:cubicBezTo>
                          <a:pt x="72562" y="1903"/>
                          <a:pt x="72519" y="1845"/>
                          <a:pt x="72557" y="1787"/>
                        </a:cubicBezTo>
                        <a:cubicBezTo>
                          <a:pt x="72720" y="1570"/>
                          <a:pt x="72801" y="1326"/>
                          <a:pt x="72828" y="1055"/>
                        </a:cubicBezTo>
                        <a:cubicBezTo>
                          <a:pt x="72828" y="865"/>
                          <a:pt x="72855" y="594"/>
                          <a:pt x="72638" y="458"/>
                        </a:cubicBezTo>
                        <a:cubicBezTo>
                          <a:pt x="72607" y="444"/>
                          <a:pt x="72576" y="438"/>
                          <a:pt x="72547" y="438"/>
                        </a:cubicBezTo>
                        <a:cubicBezTo>
                          <a:pt x="72347" y="438"/>
                          <a:pt x="72197" y="724"/>
                          <a:pt x="72150" y="865"/>
                        </a:cubicBezTo>
                        <a:cubicBezTo>
                          <a:pt x="72069" y="1109"/>
                          <a:pt x="72015" y="1381"/>
                          <a:pt x="71988" y="1652"/>
                        </a:cubicBezTo>
                        <a:cubicBezTo>
                          <a:pt x="71988" y="1713"/>
                          <a:pt x="71936" y="1748"/>
                          <a:pt x="71891" y="1748"/>
                        </a:cubicBezTo>
                        <a:cubicBezTo>
                          <a:pt x="71856" y="1748"/>
                          <a:pt x="71825" y="1727"/>
                          <a:pt x="71825" y="1679"/>
                        </a:cubicBezTo>
                        <a:cubicBezTo>
                          <a:pt x="71798" y="1516"/>
                          <a:pt x="71743" y="1326"/>
                          <a:pt x="71608" y="1218"/>
                        </a:cubicBezTo>
                        <a:cubicBezTo>
                          <a:pt x="71568" y="1178"/>
                          <a:pt x="71528" y="1153"/>
                          <a:pt x="71478" y="1153"/>
                        </a:cubicBezTo>
                        <a:cubicBezTo>
                          <a:pt x="71460" y="1153"/>
                          <a:pt x="71440" y="1156"/>
                          <a:pt x="71418" y="1164"/>
                        </a:cubicBezTo>
                        <a:cubicBezTo>
                          <a:pt x="71337" y="1164"/>
                          <a:pt x="71282" y="1245"/>
                          <a:pt x="71282" y="1326"/>
                        </a:cubicBezTo>
                        <a:cubicBezTo>
                          <a:pt x="71228" y="1435"/>
                          <a:pt x="71228" y="1543"/>
                          <a:pt x="71228" y="1625"/>
                        </a:cubicBezTo>
                        <a:cubicBezTo>
                          <a:pt x="71228" y="1733"/>
                          <a:pt x="71201" y="1815"/>
                          <a:pt x="71174" y="1896"/>
                        </a:cubicBezTo>
                        <a:cubicBezTo>
                          <a:pt x="71147" y="1950"/>
                          <a:pt x="71092" y="1977"/>
                          <a:pt x="71038" y="2004"/>
                        </a:cubicBezTo>
                        <a:cubicBezTo>
                          <a:pt x="71011" y="2086"/>
                          <a:pt x="70957" y="2167"/>
                          <a:pt x="70903" y="2221"/>
                        </a:cubicBezTo>
                        <a:cubicBezTo>
                          <a:pt x="70879" y="2239"/>
                          <a:pt x="70855" y="2247"/>
                          <a:pt x="70833" y="2247"/>
                        </a:cubicBezTo>
                        <a:cubicBezTo>
                          <a:pt x="70755" y="2247"/>
                          <a:pt x="70704" y="2155"/>
                          <a:pt x="70767" y="2113"/>
                        </a:cubicBezTo>
                        <a:cubicBezTo>
                          <a:pt x="70821" y="2059"/>
                          <a:pt x="70848" y="2004"/>
                          <a:pt x="70848" y="1950"/>
                        </a:cubicBezTo>
                        <a:cubicBezTo>
                          <a:pt x="70848" y="1923"/>
                          <a:pt x="70848" y="1896"/>
                          <a:pt x="70848" y="1869"/>
                        </a:cubicBezTo>
                        <a:cubicBezTo>
                          <a:pt x="70875" y="1815"/>
                          <a:pt x="70848" y="1787"/>
                          <a:pt x="70848" y="1733"/>
                        </a:cubicBezTo>
                        <a:cubicBezTo>
                          <a:pt x="70794" y="1598"/>
                          <a:pt x="70658" y="1489"/>
                          <a:pt x="70496" y="1489"/>
                        </a:cubicBezTo>
                        <a:cubicBezTo>
                          <a:pt x="70143" y="1489"/>
                          <a:pt x="69818" y="1706"/>
                          <a:pt x="69682" y="2032"/>
                        </a:cubicBezTo>
                        <a:cubicBezTo>
                          <a:pt x="69658" y="2056"/>
                          <a:pt x="69622" y="2069"/>
                          <a:pt x="69588" y="2069"/>
                        </a:cubicBezTo>
                        <a:cubicBezTo>
                          <a:pt x="69547" y="2069"/>
                          <a:pt x="69507" y="2049"/>
                          <a:pt x="69492" y="2004"/>
                        </a:cubicBezTo>
                        <a:cubicBezTo>
                          <a:pt x="69465" y="1869"/>
                          <a:pt x="69438" y="1733"/>
                          <a:pt x="69384" y="1598"/>
                        </a:cubicBezTo>
                        <a:cubicBezTo>
                          <a:pt x="69357" y="1543"/>
                          <a:pt x="69302" y="1435"/>
                          <a:pt x="69302" y="1435"/>
                        </a:cubicBezTo>
                        <a:cubicBezTo>
                          <a:pt x="69275" y="1408"/>
                          <a:pt x="69221" y="1272"/>
                          <a:pt x="69194" y="1272"/>
                        </a:cubicBezTo>
                        <a:cubicBezTo>
                          <a:pt x="69167" y="1272"/>
                          <a:pt x="69112" y="1381"/>
                          <a:pt x="69112" y="1408"/>
                        </a:cubicBezTo>
                        <a:cubicBezTo>
                          <a:pt x="69085" y="1462"/>
                          <a:pt x="69085" y="1516"/>
                          <a:pt x="69058" y="1570"/>
                        </a:cubicBezTo>
                        <a:cubicBezTo>
                          <a:pt x="69058" y="1679"/>
                          <a:pt x="69058" y="1815"/>
                          <a:pt x="69058" y="1923"/>
                        </a:cubicBezTo>
                        <a:cubicBezTo>
                          <a:pt x="69058" y="1984"/>
                          <a:pt x="69015" y="2019"/>
                          <a:pt x="68973" y="2019"/>
                        </a:cubicBezTo>
                        <a:cubicBezTo>
                          <a:pt x="68940" y="2019"/>
                          <a:pt x="68907" y="1998"/>
                          <a:pt x="68895" y="1950"/>
                        </a:cubicBezTo>
                        <a:cubicBezTo>
                          <a:pt x="68868" y="1815"/>
                          <a:pt x="68787" y="1679"/>
                          <a:pt x="68706" y="1543"/>
                        </a:cubicBezTo>
                        <a:cubicBezTo>
                          <a:pt x="68664" y="1502"/>
                          <a:pt x="68576" y="1398"/>
                          <a:pt x="68501" y="1398"/>
                        </a:cubicBezTo>
                        <a:cubicBezTo>
                          <a:pt x="68477" y="1398"/>
                          <a:pt x="68454" y="1409"/>
                          <a:pt x="68434" y="1435"/>
                        </a:cubicBezTo>
                        <a:cubicBezTo>
                          <a:pt x="68407" y="1489"/>
                          <a:pt x="68380" y="1543"/>
                          <a:pt x="68380" y="1598"/>
                        </a:cubicBezTo>
                        <a:cubicBezTo>
                          <a:pt x="68353" y="1679"/>
                          <a:pt x="68326" y="1760"/>
                          <a:pt x="68326" y="1815"/>
                        </a:cubicBezTo>
                        <a:lnTo>
                          <a:pt x="68299" y="1923"/>
                        </a:lnTo>
                        <a:cubicBezTo>
                          <a:pt x="68326" y="1950"/>
                          <a:pt x="68326" y="1977"/>
                          <a:pt x="68326" y="2004"/>
                        </a:cubicBezTo>
                        <a:cubicBezTo>
                          <a:pt x="68353" y="2086"/>
                          <a:pt x="68380" y="2167"/>
                          <a:pt x="68380" y="2249"/>
                        </a:cubicBezTo>
                        <a:cubicBezTo>
                          <a:pt x="68407" y="2330"/>
                          <a:pt x="68407" y="2438"/>
                          <a:pt x="68407" y="2520"/>
                        </a:cubicBezTo>
                        <a:cubicBezTo>
                          <a:pt x="68407" y="2578"/>
                          <a:pt x="68368" y="2605"/>
                          <a:pt x="68328" y="2605"/>
                        </a:cubicBezTo>
                        <a:cubicBezTo>
                          <a:pt x="68293" y="2605"/>
                          <a:pt x="68257" y="2585"/>
                          <a:pt x="68244" y="2547"/>
                        </a:cubicBezTo>
                        <a:cubicBezTo>
                          <a:pt x="68217" y="2466"/>
                          <a:pt x="68217" y="2411"/>
                          <a:pt x="68190" y="2330"/>
                        </a:cubicBezTo>
                        <a:cubicBezTo>
                          <a:pt x="68183" y="2337"/>
                          <a:pt x="68174" y="2341"/>
                          <a:pt x="68164" y="2341"/>
                        </a:cubicBezTo>
                        <a:cubicBezTo>
                          <a:pt x="68138" y="2341"/>
                          <a:pt x="68109" y="2315"/>
                          <a:pt x="68109" y="2276"/>
                        </a:cubicBezTo>
                        <a:cubicBezTo>
                          <a:pt x="68109" y="2194"/>
                          <a:pt x="68136" y="2086"/>
                          <a:pt x="68136" y="2004"/>
                        </a:cubicBezTo>
                        <a:cubicBezTo>
                          <a:pt x="68109" y="1950"/>
                          <a:pt x="68055" y="1896"/>
                          <a:pt x="68000" y="1869"/>
                        </a:cubicBezTo>
                        <a:cubicBezTo>
                          <a:pt x="67989" y="1866"/>
                          <a:pt x="67977" y="1865"/>
                          <a:pt x="67966" y="1865"/>
                        </a:cubicBezTo>
                        <a:cubicBezTo>
                          <a:pt x="67869" y="1865"/>
                          <a:pt x="67775" y="1959"/>
                          <a:pt x="67702" y="2032"/>
                        </a:cubicBezTo>
                        <a:cubicBezTo>
                          <a:pt x="67593" y="2113"/>
                          <a:pt x="67512" y="2194"/>
                          <a:pt x="67431" y="2303"/>
                        </a:cubicBezTo>
                        <a:cubicBezTo>
                          <a:pt x="67416" y="2318"/>
                          <a:pt x="67394" y="2325"/>
                          <a:pt x="67372" y="2325"/>
                        </a:cubicBezTo>
                        <a:cubicBezTo>
                          <a:pt x="67313" y="2325"/>
                          <a:pt x="67248" y="2280"/>
                          <a:pt x="67268" y="2221"/>
                        </a:cubicBezTo>
                        <a:cubicBezTo>
                          <a:pt x="67295" y="2086"/>
                          <a:pt x="67268" y="1977"/>
                          <a:pt x="67159" y="1896"/>
                        </a:cubicBezTo>
                        <a:cubicBezTo>
                          <a:pt x="67111" y="1848"/>
                          <a:pt x="67020" y="1756"/>
                          <a:pt x="66943" y="1756"/>
                        </a:cubicBezTo>
                        <a:cubicBezTo>
                          <a:pt x="66933" y="1756"/>
                          <a:pt x="66924" y="1757"/>
                          <a:pt x="66915" y="1760"/>
                        </a:cubicBezTo>
                        <a:cubicBezTo>
                          <a:pt x="66807" y="1815"/>
                          <a:pt x="66753" y="1923"/>
                          <a:pt x="66725" y="2004"/>
                        </a:cubicBezTo>
                        <a:cubicBezTo>
                          <a:pt x="66671" y="2113"/>
                          <a:pt x="66617" y="2221"/>
                          <a:pt x="66536" y="2303"/>
                        </a:cubicBezTo>
                        <a:cubicBezTo>
                          <a:pt x="66516" y="2322"/>
                          <a:pt x="66494" y="2331"/>
                          <a:pt x="66473" y="2331"/>
                        </a:cubicBezTo>
                        <a:cubicBezTo>
                          <a:pt x="66434" y="2331"/>
                          <a:pt x="66400" y="2301"/>
                          <a:pt x="66400" y="2249"/>
                        </a:cubicBezTo>
                        <a:lnTo>
                          <a:pt x="66292" y="1977"/>
                        </a:lnTo>
                        <a:cubicBezTo>
                          <a:pt x="66264" y="1923"/>
                          <a:pt x="66264" y="1842"/>
                          <a:pt x="66183" y="1815"/>
                        </a:cubicBezTo>
                        <a:cubicBezTo>
                          <a:pt x="66172" y="1807"/>
                          <a:pt x="66161" y="1804"/>
                          <a:pt x="66150" y="1804"/>
                        </a:cubicBezTo>
                        <a:cubicBezTo>
                          <a:pt x="66080" y="1804"/>
                          <a:pt x="66013" y="1941"/>
                          <a:pt x="65966" y="2059"/>
                        </a:cubicBezTo>
                        <a:cubicBezTo>
                          <a:pt x="65966" y="2113"/>
                          <a:pt x="65966" y="2167"/>
                          <a:pt x="65966" y="2194"/>
                        </a:cubicBezTo>
                        <a:cubicBezTo>
                          <a:pt x="65944" y="2283"/>
                          <a:pt x="65922" y="2372"/>
                          <a:pt x="65855" y="2372"/>
                        </a:cubicBezTo>
                        <a:cubicBezTo>
                          <a:pt x="65840" y="2372"/>
                          <a:pt x="65823" y="2367"/>
                          <a:pt x="65803" y="2357"/>
                        </a:cubicBezTo>
                        <a:cubicBezTo>
                          <a:pt x="65722" y="2357"/>
                          <a:pt x="65695" y="2249"/>
                          <a:pt x="65749" y="2194"/>
                        </a:cubicBezTo>
                        <a:lnTo>
                          <a:pt x="65749" y="2167"/>
                        </a:lnTo>
                        <a:cubicBezTo>
                          <a:pt x="65749" y="2140"/>
                          <a:pt x="65749" y="2113"/>
                          <a:pt x="65749" y="2086"/>
                        </a:cubicBezTo>
                        <a:cubicBezTo>
                          <a:pt x="65749" y="2032"/>
                          <a:pt x="65749" y="2004"/>
                          <a:pt x="65695" y="1950"/>
                        </a:cubicBezTo>
                        <a:cubicBezTo>
                          <a:pt x="65668" y="1869"/>
                          <a:pt x="65559" y="1815"/>
                          <a:pt x="65478" y="1815"/>
                        </a:cubicBezTo>
                        <a:cubicBezTo>
                          <a:pt x="65261" y="1815"/>
                          <a:pt x="65125" y="2004"/>
                          <a:pt x="65017" y="2140"/>
                        </a:cubicBezTo>
                        <a:cubicBezTo>
                          <a:pt x="64993" y="2176"/>
                          <a:pt x="64954" y="2196"/>
                          <a:pt x="64917" y="2196"/>
                        </a:cubicBezTo>
                        <a:cubicBezTo>
                          <a:pt x="64870" y="2196"/>
                          <a:pt x="64827" y="2162"/>
                          <a:pt x="64827" y="2086"/>
                        </a:cubicBezTo>
                        <a:cubicBezTo>
                          <a:pt x="64854" y="1923"/>
                          <a:pt x="64854" y="1733"/>
                          <a:pt x="64827" y="1543"/>
                        </a:cubicBezTo>
                        <a:cubicBezTo>
                          <a:pt x="64800" y="1462"/>
                          <a:pt x="64773" y="1381"/>
                          <a:pt x="64745" y="1299"/>
                        </a:cubicBezTo>
                        <a:cubicBezTo>
                          <a:pt x="64721" y="1275"/>
                          <a:pt x="64674" y="1160"/>
                          <a:pt x="64604" y="1160"/>
                        </a:cubicBezTo>
                        <a:cubicBezTo>
                          <a:pt x="64597" y="1160"/>
                          <a:pt x="64590" y="1161"/>
                          <a:pt x="64583" y="1164"/>
                        </a:cubicBezTo>
                        <a:cubicBezTo>
                          <a:pt x="64528" y="1164"/>
                          <a:pt x="64447" y="1272"/>
                          <a:pt x="64420" y="1326"/>
                        </a:cubicBezTo>
                        <a:cubicBezTo>
                          <a:pt x="64366" y="1408"/>
                          <a:pt x="64311" y="1489"/>
                          <a:pt x="64284" y="1570"/>
                        </a:cubicBezTo>
                        <a:cubicBezTo>
                          <a:pt x="64230" y="1733"/>
                          <a:pt x="64230" y="1869"/>
                          <a:pt x="64230" y="2032"/>
                        </a:cubicBezTo>
                        <a:cubicBezTo>
                          <a:pt x="64230" y="2059"/>
                          <a:pt x="64230" y="2086"/>
                          <a:pt x="64230" y="2113"/>
                        </a:cubicBezTo>
                        <a:cubicBezTo>
                          <a:pt x="64230" y="2174"/>
                          <a:pt x="64179" y="2209"/>
                          <a:pt x="64129" y="2209"/>
                        </a:cubicBezTo>
                        <a:cubicBezTo>
                          <a:pt x="64090" y="2209"/>
                          <a:pt x="64052" y="2188"/>
                          <a:pt x="64040" y="2140"/>
                        </a:cubicBezTo>
                        <a:cubicBezTo>
                          <a:pt x="64040" y="2140"/>
                          <a:pt x="64040" y="2140"/>
                          <a:pt x="64040" y="2113"/>
                        </a:cubicBezTo>
                        <a:lnTo>
                          <a:pt x="64040" y="2059"/>
                        </a:lnTo>
                        <a:cubicBezTo>
                          <a:pt x="64040" y="1950"/>
                          <a:pt x="64013" y="1842"/>
                          <a:pt x="63959" y="1733"/>
                        </a:cubicBezTo>
                        <a:cubicBezTo>
                          <a:pt x="63932" y="1679"/>
                          <a:pt x="63905" y="1625"/>
                          <a:pt x="63877" y="1570"/>
                        </a:cubicBezTo>
                        <a:cubicBezTo>
                          <a:pt x="63877" y="1543"/>
                          <a:pt x="63877" y="1543"/>
                          <a:pt x="63850" y="1543"/>
                        </a:cubicBezTo>
                        <a:cubicBezTo>
                          <a:pt x="63850" y="1543"/>
                          <a:pt x="63823" y="1598"/>
                          <a:pt x="63823" y="1598"/>
                        </a:cubicBezTo>
                        <a:cubicBezTo>
                          <a:pt x="63715" y="1842"/>
                          <a:pt x="63688" y="2113"/>
                          <a:pt x="63715" y="2357"/>
                        </a:cubicBezTo>
                        <a:cubicBezTo>
                          <a:pt x="63715" y="2418"/>
                          <a:pt x="63669" y="2449"/>
                          <a:pt x="63623" y="2449"/>
                        </a:cubicBezTo>
                        <a:cubicBezTo>
                          <a:pt x="63608" y="2449"/>
                          <a:pt x="63593" y="2445"/>
                          <a:pt x="63579" y="2438"/>
                        </a:cubicBezTo>
                        <a:cubicBezTo>
                          <a:pt x="63498" y="2411"/>
                          <a:pt x="63443" y="2330"/>
                          <a:pt x="63389" y="2276"/>
                        </a:cubicBezTo>
                        <a:cubicBezTo>
                          <a:pt x="63349" y="2249"/>
                          <a:pt x="63315" y="2235"/>
                          <a:pt x="63284" y="2235"/>
                        </a:cubicBezTo>
                        <a:cubicBezTo>
                          <a:pt x="63254" y="2235"/>
                          <a:pt x="63227" y="2249"/>
                          <a:pt x="63199" y="2276"/>
                        </a:cubicBezTo>
                        <a:cubicBezTo>
                          <a:pt x="63037" y="2438"/>
                          <a:pt x="63172" y="2710"/>
                          <a:pt x="63091" y="2900"/>
                        </a:cubicBezTo>
                        <a:cubicBezTo>
                          <a:pt x="63091" y="2919"/>
                          <a:pt x="63064" y="2938"/>
                          <a:pt x="63038" y="2938"/>
                        </a:cubicBezTo>
                        <a:cubicBezTo>
                          <a:pt x="63028" y="2938"/>
                          <a:pt x="63017" y="2935"/>
                          <a:pt x="63010" y="2927"/>
                        </a:cubicBezTo>
                        <a:cubicBezTo>
                          <a:pt x="63010" y="3008"/>
                          <a:pt x="62955" y="3089"/>
                          <a:pt x="62901" y="3144"/>
                        </a:cubicBezTo>
                        <a:cubicBezTo>
                          <a:pt x="62895" y="3156"/>
                          <a:pt x="62885" y="3162"/>
                          <a:pt x="62875" y="3162"/>
                        </a:cubicBezTo>
                        <a:cubicBezTo>
                          <a:pt x="62842" y="3162"/>
                          <a:pt x="62799" y="3104"/>
                          <a:pt x="62820" y="3062"/>
                        </a:cubicBezTo>
                        <a:cubicBezTo>
                          <a:pt x="62901" y="2927"/>
                          <a:pt x="62901" y="2764"/>
                          <a:pt x="62820" y="2628"/>
                        </a:cubicBezTo>
                        <a:cubicBezTo>
                          <a:pt x="62807" y="2616"/>
                          <a:pt x="62793" y="2610"/>
                          <a:pt x="62778" y="2610"/>
                        </a:cubicBezTo>
                        <a:cubicBezTo>
                          <a:pt x="62731" y="2610"/>
                          <a:pt x="62678" y="2668"/>
                          <a:pt x="62657" y="2710"/>
                        </a:cubicBezTo>
                        <a:cubicBezTo>
                          <a:pt x="62630" y="2764"/>
                          <a:pt x="62603" y="2818"/>
                          <a:pt x="62576" y="2872"/>
                        </a:cubicBezTo>
                        <a:cubicBezTo>
                          <a:pt x="62576" y="2927"/>
                          <a:pt x="62576" y="2954"/>
                          <a:pt x="62576" y="2981"/>
                        </a:cubicBezTo>
                        <a:cubicBezTo>
                          <a:pt x="62563" y="3019"/>
                          <a:pt x="62527" y="3039"/>
                          <a:pt x="62492" y="3039"/>
                        </a:cubicBezTo>
                        <a:cubicBezTo>
                          <a:pt x="62452" y="3039"/>
                          <a:pt x="62413" y="3012"/>
                          <a:pt x="62413" y="2954"/>
                        </a:cubicBezTo>
                        <a:cubicBezTo>
                          <a:pt x="62440" y="2791"/>
                          <a:pt x="62440" y="2601"/>
                          <a:pt x="62413" y="2438"/>
                        </a:cubicBezTo>
                        <a:cubicBezTo>
                          <a:pt x="62386" y="2276"/>
                          <a:pt x="62359" y="2086"/>
                          <a:pt x="62223" y="2004"/>
                        </a:cubicBezTo>
                        <a:cubicBezTo>
                          <a:pt x="62196" y="1991"/>
                          <a:pt x="62162" y="1984"/>
                          <a:pt x="62131" y="1984"/>
                        </a:cubicBezTo>
                        <a:cubicBezTo>
                          <a:pt x="62101" y="1984"/>
                          <a:pt x="62074" y="1991"/>
                          <a:pt x="62060" y="2004"/>
                        </a:cubicBezTo>
                        <a:cubicBezTo>
                          <a:pt x="62006" y="2059"/>
                          <a:pt x="61979" y="2140"/>
                          <a:pt x="61952" y="2194"/>
                        </a:cubicBezTo>
                        <a:cubicBezTo>
                          <a:pt x="61897" y="2384"/>
                          <a:pt x="61897" y="2547"/>
                          <a:pt x="61843" y="2710"/>
                        </a:cubicBezTo>
                        <a:cubicBezTo>
                          <a:pt x="61830" y="2750"/>
                          <a:pt x="61809" y="2771"/>
                          <a:pt x="61789" y="2771"/>
                        </a:cubicBezTo>
                        <a:cubicBezTo>
                          <a:pt x="61769" y="2771"/>
                          <a:pt x="61748" y="2750"/>
                          <a:pt x="61735" y="2710"/>
                        </a:cubicBezTo>
                        <a:cubicBezTo>
                          <a:pt x="61727" y="2718"/>
                          <a:pt x="61716" y="2721"/>
                          <a:pt x="61706" y="2721"/>
                        </a:cubicBezTo>
                        <a:cubicBezTo>
                          <a:pt x="61680" y="2721"/>
                          <a:pt x="61653" y="2702"/>
                          <a:pt x="61653" y="2683"/>
                        </a:cubicBezTo>
                        <a:cubicBezTo>
                          <a:pt x="61628" y="2580"/>
                          <a:pt x="61626" y="2382"/>
                          <a:pt x="61513" y="2382"/>
                        </a:cubicBezTo>
                        <a:cubicBezTo>
                          <a:pt x="61506" y="2382"/>
                          <a:pt x="61498" y="2383"/>
                          <a:pt x="61491" y="2384"/>
                        </a:cubicBezTo>
                        <a:cubicBezTo>
                          <a:pt x="61382" y="2384"/>
                          <a:pt x="61328" y="2547"/>
                          <a:pt x="61301" y="2628"/>
                        </a:cubicBezTo>
                        <a:cubicBezTo>
                          <a:pt x="61287" y="2683"/>
                          <a:pt x="61246" y="2710"/>
                          <a:pt x="61206" y="2710"/>
                        </a:cubicBezTo>
                        <a:cubicBezTo>
                          <a:pt x="61165" y="2710"/>
                          <a:pt x="61124" y="2683"/>
                          <a:pt x="61111" y="2628"/>
                        </a:cubicBezTo>
                        <a:cubicBezTo>
                          <a:pt x="61084" y="2493"/>
                          <a:pt x="60975" y="2384"/>
                          <a:pt x="60840" y="2303"/>
                        </a:cubicBezTo>
                        <a:cubicBezTo>
                          <a:pt x="60814" y="2288"/>
                          <a:pt x="60791" y="2281"/>
                          <a:pt x="60771" y="2281"/>
                        </a:cubicBezTo>
                        <a:cubicBezTo>
                          <a:pt x="60685" y="2281"/>
                          <a:pt x="60645" y="2405"/>
                          <a:pt x="60623" y="2493"/>
                        </a:cubicBezTo>
                        <a:cubicBezTo>
                          <a:pt x="60610" y="2557"/>
                          <a:pt x="60561" y="2585"/>
                          <a:pt x="60512" y="2585"/>
                        </a:cubicBezTo>
                        <a:cubicBezTo>
                          <a:pt x="60458" y="2585"/>
                          <a:pt x="60406" y="2550"/>
                          <a:pt x="60406" y="2493"/>
                        </a:cubicBezTo>
                        <a:cubicBezTo>
                          <a:pt x="60422" y="2412"/>
                          <a:pt x="60362" y="2389"/>
                          <a:pt x="60299" y="2389"/>
                        </a:cubicBezTo>
                        <a:cubicBezTo>
                          <a:pt x="60256" y="2389"/>
                          <a:pt x="60211" y="2400"/>
                          <a:pt x="60189" y="2411"/>
                        </a:cubicBezTo>
                        <a:cubicBezTo>
                          <a:pt x="60080" y="2438"/>
                          <a:pt x="59999" y="2493"/>
                          <a:pt x="59972" y="2574"/>
                        </a:cubicBezTo>
                        <a:cubicBezTo>
                          <a:pt x="59972" y="2574"/>
                          <a:pt x="59972" y="2601"/>
                          <a:pt x="59945" y="2601"/>
                        </a:cubicBezTo>
                        <a:cubicBezTo>
                          <a:pt x="59890" y="2764"/>
                          <a:pt x="59755" y="2900"/>
                          <a:pt x="59565" y="2954"/>
                        </a:cubicBezTo>
                        <a:cubicBezTo>
                          <a:pt x="59559" y="2956"/>
                          <a:pt x="59552" y="2957"/>
                          <a:pt x="59546" y="2957"/>
                        </a:cubicBezTo>
                        <a:cubicBezTo>
                          <a:pt x="59472" y="2957"/>
                          <a:pt x="59410" y="2816"/>
                          <a:pt x="59511" y="2791"/>
                        </a:cubicBezTo>
                        <a:cubicBezTo>
                          <a:pt x="59646" y="2737"/>
                          <a:pt x="59728" y="2628"/>
                          <a:pt x="59782" y="2493"/>
                        </a:cubicBezTo>
                        <a:cubicBezTo>
                          <a:pt x="59782" y="2493"/>
                          <a:pt x="59782" y="2466"/>
                          <a:pt x="59782" y="2466"/>
                        </a:cubicBezTo>
                        <a:cubicBezTo>
                          <a:pt x="59836" y="2330"/>
                          <a:pt x="59755" y="2194"/>
                          <a:pt x="59646" y="2140"/>
                        </a:cubicBezTo>
                        <a:cubicBezTo>
                          <a:pt x="59619" y="2136"/>
                          <a:pt x="59592" y="2133"/>
                          <a:pt x="59565" y="2133"/>
                        </a:cubicBezTo>
                        <a:cubicBezTo>
                          <a:pt x="59431" y="2133"/>
                          <a:pt x="59303" y="2190"/>
                          <a:pt x="59212" y="2303"/>
                        </a:cubicBezTo>
                        <a:cubicBezTo>
                          <a:pt x="59104" y="2411"/>
                          <a:pt x="59022" y="2547"/>
                          <a:pt x="59022" y="2683"/>
                        </a:cubicBezTo>
                        <a:cubicBezTo>
                          <a:pt x="59009" y="2737"/>
                          <a:pt x="58968" y="2764"/>
                          <a:pt x="58927" y="2764"/>
                        </a:cubicBezTo>
                        <a:cubicBezTo>
                          <a:pt x="58887" y="2764"/>
                          <a:pt x="58846" y="2737"/>
                          <a:pt x="58832" y="2683"/>
                        </a:cubicBezTo>
                        <a:cubicBezTo>
                          <a:pt x="58832" y="2601"/>
                          <a:pt x="58832" y="2493"/>
                          <a:pt x="58805" y="2384"/>
                        </a:cubicBezTo>
                        <a:cubicBezTo>
                          <a:pt x="58778" y="2357"/>
                          <a:pt x="58778" y="2303"/>
                          <a:pt x="58751" y="2249"/>
                        </a:cubicBezTo>
                        <a:cubicBezTo>
                          <a:pt x="58724" y="2249"/>
                          <a:pt x="58697" y="2167"/>
                          <a:pt x="58670" y="2167"/>
                        </a:cubicBezTo>
                        <a:cubicBezTo>
                          <a:pt x="58643" y="2194"/>
                          <a:pt x="58588" y="2276"/>
                          <a:pt x="58588" y="2303"/>
                        </a:cubicBezTo>
                        <a:cubicBezTo>
                          <a:pt x="58588" y="2357"/>
                          <a:pt x="58561" y="2411"/>
                          <a:pt x="58561" y="2466"/>
                        </a:cubicBezTo>
                        <a:lnTo>
                          <a:pt x="58561" y="2791"/>
                        </a:lnTo>
                        <a:cubicBezTo>
                          <a:pt x="58561" y="2852"/>
                          <a:pt x="58515" y="2883"/>
                          <a:pt x="58470" y="2883"/>
                        </a:cubicBezTo>
                        <a:cubicBezTo>
                          <a:pt x="58454" y="2883"/>
                          <a:pt x="58439" y="2879"/>
                          <a:pt x="58426" y="2872"/>
                        </a:cubicBezTo>
                        <a:cubicBezTo>
                          <a:pt x="58344" y="2764"/>
                          <a:pt x="58290" y="2655"/>
                          <a:pt x="58236" y="2574"/>
                        </a:cubicBezTo>
                        <a:cubicBezTo>
                          <a:pt x="58199" y="2537"/>
                          <a:pt x="58136" y="2461"/>
                          <a:pt x="58083" y="2461"/>
                        </a:cubicBezTo>
                        <a:cubicBezTo>
                          <a:pt x="58058" y="2461"/>
                          <a:pt x="58036" y="2477"/>
                          <a:pt x="58019" y="2520"/>
                        </a:cubicBezTo>
                        <a:cubicBezTo>
                          <a:pt x="57964" y="2628"/>
                          <a:pt x="57992" y="2818"/>
                          <a:pt x="57883" y="2900"/>
                        </a:cubicBezTo>
                        <a:cubicBezTo>
                          <a:pt x="57856" y="2954"/>
                          <a:pt x="57829" y="2981"/>
                          <a:pt x="57802" y="3008"/>
                        </a:cubicBezTo>
                        <a:cubicBezTo>
                          <a:pt x="57792" y="3013"/>
                          <a:pt x="57781" y="3015"/>
                          <a:pt x="57770" y="3015"/>
                        </a:cubicBezTo>
                        <a:cubicBezTo>
                          <a:pt x="57721" y="3015"/>
                          <a:pt x="57671" y="2971"/>
                          <a:pt x="57693" y="2927"/>
                        </a:cubicBezTo>
                        <a:cubicBezTo>
                          <a:pt x="57856" y="2737"/>
                          <a:pt x="57802" y="2493"/>
                          <a:pt x="57612" y="2357"/>
                        </a:cubicBezTo>
                        <a:cubicBezTo>
                          <a:pt x="57585" y="2330"/>
                          <a:pt x="57558" y="2330"/>
                          <a:pt x="57558" y="2330"/>
                        </a:cubicBezTo>
                        <a:cubicBezTo>
                          <a:pt x="57530" y="2330"/>
                          <a:pt x="57476" y="2384"/>
                          <a:pt x="57476" y="2384"/>
                        </a:cubicBezTo>
                        <a:cubicBezTo>
                          <a:pt x="57422" y="2493"/>
                          <a:pt x="57368" y="2601"/>
                          <a:pt x="57314" y="2737"/>
                        </a:cubicBezTo>
                        <a:cubicBezTo>
                          <a:pt x="57286" y="2791"/>
                          <a:pt x="57286" y="2845"/>
                          <a:pt x="57286" y="2900"/>
                        </a:cubicBezTo>
                        <a:cubicBezTo>
                          <a:pt x="57274" y="2947"/>
                          <a:pt x="57242" y="2969"/>
                          <a:pt x="57209" y="2969"/>
                        </a:cubicBezTo>
                        <a:cubicBezTo>
                          <a:pt x="57166" y="2969"/>
                          <a:pt x="57124" y="2933"/>
                          <a:pt x="57124" y="2872"/>
                        </a:cubicBezTo>
                        <a:cubicBezTo>
                          <a:pt x="57124" y="2818"/>
                          <a:pt x="57124" y="2791"/>
                          <a:pt x="57124" y="2737"/>
                        </a:cubicBezTo>
                        <a:cubicBezTo>
                          <a:pt x="57151" y="2547"/>
                          <a:pt x="57151" y="2357"/>
                          <a:pt x="57124" y="2167"/>
                        </a:cubicBezTo>
                        <a:cubicBezTo>
                          <a:pt x="57124" y="2059"/>
                          <a:pt x="57097" y="1977"/>
                          <a:pt x="57069" y="1869"/>
                        </a:cubicBezTo>
                        <a:cubicBezTo>
                          <a:pt x="57042" y="1815"/>
                          <a:pt x="57015" y="1760"/>
                          <a:pt x="56988" y="1706"/>
                        </a:cubicBezTo>
                        <a:cubicBezTo>
                          <a:pt x="56988" y="1679"/>
                          <a:pt x="56961" y="1625"/>
                          <a:pt x="56934" y="1625"/>
                        </a:cubicBezTo>
                        <a:cubicBezTo>
                          <a:pt x="56907" y="1625"/>
                          <a:pt x="56852" y="1679"/>
                          <a:pt x="56852" y="1706"/>
                        </a:cubicBezTo>
                        <a:cubicBezTo>
                          <a:pt x="56825" y="1733"/>
                          <a:pt x="56798" y="1787"/>
                          <a:pt x="56771" y="1842"/>
                        </a:cubicBezTo>
                        <a:cubicBezTo>
                          <a:pt x="56717" y="1923"/>
                          <a:pt x="56690" y="2032"/>
                          <a:pt x="56690" y="2113"/>
                        </a:cubicBezTo>
                        <a:cubicBezTo>
                          <a:pt x="56663" y="2194"/>
                          <a:pt x="56663" y="2303"/>
                          <a:pt x="56690" y="2384"/>
                        </a:cubicBezTo>
                        <a:cubicBezTo>
                          <a:pt x="56690" y="2493"/>
                          <a:pt x="56717" y="2601"/>
                          <a:pt x="56744" y="2683"/>
                        </a:cubicBezTo>
                        <a:cubicBezTo>
                          <a:pt x="56744" y="2721"/>
                          <a:pt x="56703" y="2759"/>
                          <a:pt x="56670" y="2759"/>
                        </a:cubicBezTo>
                        <a:cubicBezTo>
                          <a:pt x="56656" y="2759"/>
                          <a:pt x="56643" y="2753"/>
                          <a:pt x="56635" y="2737"/>
                        </a:cubicBezTo>
                        <a:cubicBezTo>
                          <a:pt x="56608" y="2737"/>
                          <a:pt x="56608" y="2710"/>
                          <a:pt x="56581" y="2710"/>
                        </a:cubicBezTo>
                        <a:cubicBezTo>
                          <a:pt x="56568" y="2723"/>
                          <a:pt x="56547" y="2730"/>
                          <a:pt x="56527" y="2730"/>
                        </a:cubicBezTo>
                        <a:cubicBezTo>
                          <a:pt x="56507" y="2730"/>
                          <a:pt x="56486" y="2723"/>
                          <a:pt x="56473" y="2710"/>
                        </a:cubicBezTo>
                        <a:cubicBezTo>
                          <a:pt x="56446" y="2655"/>
                          <a:pt x="56418" y="2601"/>
                          <a:pt x="56364" y="2574"/>
                        </a:cubicBezTo>
                        <a:cubicBezTo>
                          <a:pt x="56342" y="2552"/>
                          <a:pt x="56267" y="2512"/>
                          <a:pt x="56239" y="2512"/>
                        </a:cubicBezTo>
                        <a:cubicBezTo>
                          <a:pt x="56233" y="2512"/>
                          <a:pt x="56229" y="2515"/>
                          <a:pt x="56229" y="2520"/>
                        </a:cubicBezTo>
                        <a:cubicBezTo>
                          <a:pt x="56201" y="2547"/>
                          <a:pt x="56201" y="2574"/>
                          <a:pt x="56174" y="2601"/>
                        </a:cubicBezTo>
                        <a:cubicBezTo>
                          <a:pt x="56174" y="2628"/>
                          <a:pt x="56147" y="2683"/>
                          <a:pt x="56147" y="2710"/>
                        </a:cubicBezTo>
                        <a:cubicBezTo>
                          <a:pt x="56120" y="2764"/>
                          <a:pt x="56093" y="2845"/>
                          <a:pt x="56066" y="2927"/>
                        </a:cubicBezTo>
                        <a:cubicBezTo>
                          <a:pt x="56051" y="2971"/>
                          <a:pt x="56011" y="2992"/>
                          <a:pt x="55974" y="2992"/>
                        </a:cubicBezTo>
                        <a:cubicBezTo>
                          <a:pt x="55944" y="2992"/>
                          <a:pt x="55915" y="2978"/>
                          <a:pt x="55903" y="2954"/>
                        </a:cubicBezTo>
                        <a:cubicBezTo>
                          <a:pt x="55849" y="2845"/>
                          <a:pt x="55767" y="2710"/>
                          <a:pt x="55740" y="2655"/>
                        </a:cubicBezTo>
                        <a:cubicBezTo>
                          <a:pt x="55713" y="2601"/>
                          <a:pt x="55659" y="2520"/>
                          <a:pt x="55578" y="2520"/>
                        </a:cubicBezTo>
                        <a:cubicBezTo>
                          <a:pt x="55415" y="2520"/>
                          <a:pt x="55361" y="2764"/>
                          <a:pt x="55333" y="2900"/>
                        </a:cubicBezTo>
                        <a:cubicBezTo>
                          <a:pt x="55320" y="2954"/>
                          <a:pt x="55272" y="2981"/>
                          <a:pt x="55225" y="2981"/>
                        </a:cubicBezTo>
                        <a:cubicBezTo>
                          <a:pt x="55177" y="2981"/>
                          <a:pt x="55130" y="2954"/>
                          <a:pt x="55116" y="2900"/>
                        </a:cubicBezTo>
                        <a:cubicBezTo>
                          <a:pt x="55116" y="2845"/>
                          <a:pt x="55089" y="2764"/>
                          <a:pt x="55089" y="2710"/>
                        </a:cubicBezTo>
                        <a:cubicBezTo>
                          <a:pt x="55062" y="2655"/>
                          <a:pt x="55062" y="2601"/>
                          <a:pt x="55008" y="2547"/>
                        </a:cubicBezTo>
                        <a:cubicBezTo>
                          <a:pt x="54989" y="2528"/>
                          <a:pt x="54968" y="2519"/>
                          <a:pt x="54948" y="2519"/>
                        </a:cubicBezTo>
                        <a:cubicBezTo>
                          <a:pt x="54854" y="2519"/>
                          <a:pt x="54754" y="2692"/>
                          <a:pt x="54710" y="2737"/>
                        </a:cubicBezTo>
                        <a:cubicBezTo>
                          <a:pt x="54689" y="2778"/>
                          <a:pt x="54652" y="2796"/>
                          <a:pt x="54617" y="2796"/>
                        </a:cubicBezTo>
                        <a:cubicBezTo>
                          <a:pt x="54559" y="2796"/>
                          <a:pt x="54503" y="2750"/>
                          <a:pt x="54520" y="2683"/>
                        </a:cubicBezTo>
                        <a:cubicBezTo>
                          <a:pt x="54547" y="2574"/>
                          <a:pt x="54493" y="2466"/>
                          <a:pt x="54384" y="2438"/>
                        </a:cubicBezTo>
                        <a:cubicBezTo>
                          <a:pt x="54370" y="2431"/>
                          <a:pt x="54353" y="2428"/>
                          <a:pt x="54336" y="2428"/>
                        </a:cubicBezTo>
                        <a:cubicBezTo>
                          <a:pt x="54290" y="2428"/>
                          <a:pt x="54241" y="2453"/>
                          <a:pt x="54221" y="2493"/>
                        </a:cubicBezTo>
                        <a:cubicBezTo>
                          <a:pt x="54221" y="2574"/>
                          <a:pt x="54194" y="2655"/>
                          <a:pt x="54140" y="2737"/>
                        </a:cubicBezTo>
                        <a:cubicBezTo>
                          <a:pt x="54113" y="2773"/>
                          <a:pt x="54077" y="2788"/>
                          <a:pt x="54043" y="2788"/>
                        </a:cubicBezTo>
                        <a:cubicBezTo>
                          <a:pt x="53974" y="2788"/>
                          <a:pt x="53914" y="2728"/>
                          <a:pt x="53950" y="2655"/>
                        </a:cubicBezTo>
                        <a:cubicBezTo>
                          <a:pt x="53977" y="2628"/>
                          <a:pt x="54004" y="2601"/>
                          <a:pt x="54004" y="2547"/>
                        </a:cubicBezTo>
                        <a:cubicBezTo>
                          <a:pt x="53977" y="2547"/>
                          <a:pt x="53977" y="2493"/>
                          <a:pt x="53977" y="2466"/>
                        </a:cubicBezTo>
                        <a:cubicBezTo>
                          <a:pt x="53977" y="2438"/>
                          <a:pt x="54004" y="2438"/>
                          <a:pt x="54004" y="2411"/>
                        </a:cubicBezTo>
                        <a:cubicBezTo>
                          <a:pt x="53977" y="2303"/>
                          <a:pt x="53896" y="2221"/>
                          <a:pt x="53787" y="2194"/>
                        </a:cubicBezTo>
                        <a:cubicBezTo>
                          <a:pt x="53764" y="2191"/>
                          <a:pt x="53740" y="2189"/>
                          <a:pt x="53715" y="2189"/>
                        </a:cubicBezTo>
                        <a:cubicBezTo>
                          <a:pt x="53545" y="2189"/>
                          <a:pt x="53367" y="2272"/>
                          <a:pt x="53272" y="2438"/>
                        </a:cubicBezTo>
                        <a:cubicBezTo>
                          <a:pt x="53272" y="2493"/>
                          <a:pt x="53245" y="2547"/>
                          <a:pt x="53218" y="2601"/>
                        </a:cubicBezTo>
                        <a:cubicBezTo>
                          <a:pt x="53206" y="2649"/>
                          <a:pt x="53168" y="2670"/>
                          <a:pt x="53129" y="2670"/>
                        </a:cubicBezTo>
                        <a:cubicBezTo>
                          <a:pt x="53079" y="2670"/>
                          <a:pt x="53028" y="2635"/>
                          <a:pt x="53028" y="2574"/>
                        </a:cubicBezTo>
                        <a:cubicBezTo>
                          <a:pt x="53028" y="2520"/>
                          <a:pt x="53055" y="2438"/>
                          <a:pt x="53082" y="2357"/>
                        </a:cubicBezTo>
                        <a:cubicBezTo>
                          <a:pt x="53109" y="2221"/>
                          <a:pt x="53109" y="2059"/>
                          <a:pt x="53028" y="1896"/>
                        </a:cubicBezTo>
                        <a:cubicBezTo>
                          <a:pt x="53028" y="1869"/>
                          <a:pt x="53028" y="1815"/>
                          <a:pt x="52974" y="1815"/>
                        </a:cubicBezTo>
                        <a:cubicBezTo>
                          <a:pt x="52947" y="1815"/>
                          <a:pt x="52892" y="1923"/>
                          <a:pt x="52865" y="1950"/>
                        </a:cubicBezTo>
                        <a:cubicBezTo>
                          <a:pt x="52811" y="2059"/>
                          <a:pt x="52757" y="2167"/>
                          <a:pt x="52730" y="2276"/>
                        </a:cubicBezTo>
                        <a:cubicBezTo>
                          <a:pt x="52718" y="2323"/>
                          <a:pt x="52680" y="2345"/>
                          <a:pt x="52641" y="2345"/>
                        </a:cubicBezTo>
                        <a:cubicBezTo>
                          <a:pt x="52591" y="2345"/>
                          <a:pt x="52540" y="2310"/>
                          <a:pt x="52540" y="2249"/>
                        </a:cubicBezTo>
                        <a:cubicBezTo>
                          <a:pt x="52567" y="2086"/>
                          <a:pt x="52567" y="1923"/>
                          <a:pt x="52513" y="1760"/>
                        </a:cubicBezTo>
                        <a:cubicBezTo>
                          <a:pt x="52485" y="1652"/>
                          <a:pt x="52431" y="1543"/>
                          <a:pt x="52350" y="1489"/>
                        </a:cubicBezTo>
                        <a:cubicBezTo>
                          <a:pt x="52331" y="1482"/>
                          <a:pt x="52313" y="1478"/>
                          <a:pt x="52297" y="1478"/>
                        </a:cubicBezTo>
                        <a:cubicBezTo>
                          <a:pt x="52192" y="1478"/>
                          <a:pt x="52125" y="1609"/>
                          <a:pt x="52079" y="1679"/>
                        </a:cubicBezTo>
                        <a:cubicBezTo>
                          <a:pt x="52024" y="1787"/>
                          <a:pt x="51997" y="1896"/>
                          <a:pt x="51997" y="2032"/>
                        </a:cubicBezTo>
                        <a:lnTo>
                          <a:pt x="51997" y="2113"/>
                        </a:lnTo>
                        <a:cubicBezTo>
                          <a:pt x="51984" y="2167"/>
                          <a:pt x="51943" y="2194"/>
                          <a:pt x="51902" y="2194"/>
                        </a:cubicBezTo>
                        <a:cubicBezTo>
                          <a:pt x="51862" y="2194"/>
                          <a:pt x="51821" y="2167"/>
                          <a:pt x="51807" y="2113"/>
                        </a:cubicBezTo>
                        <a:lnTo>
                          <a:pt x="51807" y="2004"/>
                        </a:lnTo>
                        <a:cubicBezTo>
                          <a:pt x="51807" y="1896"/>
                          <a:pt x="51780" y="1787"/>
                          <a:pt x="51753" y="1706"/>
                        </a:cubicBezTo>
                        <a:cubicBezTo>
                          <a:pt x="51753" y="1652"/>
                          <a:pt x="51645" y="1408"/>
                          <a:pt x="51617" y="1408"/>
                        </a:cubicBezTo>
                        <a:cubicBezTo>
                          <a:pt x="51590" y="1408"/>
                          <a:pt x="51563" y="1489"/>
                          <a:pt x="51563" y="1516"/>
                        </a:cubicBezTo>
                        <a:cubicBezTo>
                          <a:pt x="51563" y="1598"/>
                          <a:pt x="51563" y="1679"/>
                          <a:pt x="51563" y="1733"/>
                        </a:cubicBezTo>
                        <a:lnTo>
                          <a:pt x="51563" y="2221"/>
                        </a:lnTo>
                        <a:cubicBezTo>
                          <a:pt x="51563" y="2262"/>
                          <a:pt x="51523" y="2282"/>
                          <a:pt x="51482" y="2282"/>
                        </a:cubicBezTo>
                        <a:cubicBezTo>
                          <a:pt x="51441" y="2282"/>
                          <a:pt x="51401" y="2262"/>
                          <a:pt x="51401" y="2221"/>
                        </a:cubicBezTo>
                        <a:cubicBezTo>
                          <a:pt x="51373" y="2113"/>
                          <a:pt x="51265" y="2113"/>
                          <a:pt x="51211" y="2113"/>
                        </a:cubicBezTo>
                        <a:cubicBezTo>
                          <a:pt x="51129" y="2167"/>
                          <a:pt x="51075" y="2276"/>
                          <a:pt x="51075" y="2384"/>
                        </a:cubicBezTo>
                        <a:cubicBezTo>
                          <a:pt x="51075" y="2424"/>
                          <a:pt x="51046" y="2449"/>
                          <a:pt x="51009" y="2449"/>
                        </a:cubicBezTo>
                        <a:cubicBezTo>
                          <a:pt x="50996" y="2449"/>
                          <a:pt x="50981" y="2446"/>
                          <a:pt x="50967" y="2438"/>
                        </a:cubicBezTo>
                        <a:cubicBezTo>
                          <a:pt x="50951" y="2454"/>
                          <a:pt x="50932" y="2461"/>
                          <a:pt x="50915" y="2461"/>
                        </a:cubicBezTo>
                        <a:cubicBezTo>
                          <a:pt x="50874" y="2461"/>
                          <a:pt x="50839" y="2423"/>
                          <a:pt x="50858" y="2384"/>
                        </a:cubicBezTo>
                        <a:cubicBezTo>
                          <a:pt x="50939" y="2249"/>
                          <a:pt x="50994" y="1950"/>
                          <a:pt x="50777" y="1869"/>
                        </a:cubicBezTo>
                        <a:cubicBezTo>
                          <a:pt x="50759" y="1864"/>
                          <a:pt x="50742" y="1862"/>
                          <a:pt x="50727" y="1862"/>
                        </a:cubicBezTo>
                        <a:cubicBezTo>
                          <a:pt x="50551" y="1862"/>
                          <a:pt x="50503" y="2126"/>
                          <a:pt x="50478" y="2276"/>
                        </a:cubicBezTo>
                        <a:cubicBezTo>
                          <a:pt x="50465" y="2316"/>
                          <a:pt x="50417" y="2337"/>
                          <a:pt x="50373" y="2337"/>
                        </a:cubicBezTo>
                        <a:cubicBezTo>
                          <a:pt x="50329" y="2337"/>
                          <a:pt x="50288" y="2316"/>
                          <a:pt x="50288" y="2276"/>
                        </a:cubicBezTo>
                        <a:cubicBezTo>
                          <a:pt x="50261" y="2086"/>
                          <a:pt x="50180" y="1896"/>
                          <a:pt x="50044" y="1760"/>
                        </a:cubicBezTo>
                        <a:lnTo>
                          <a:pt x="49990" y="1733"/>
                        </a:lnTo>
                        <a:cubicBezTo>
                          <a:pt x="49963" y="1760"/>
                          <a:pt x="49936" y="1815"/>
                          <a:pt x="49936" y="1869"/>
                        </a:cubicBezTo>
                        <a:cubicBezTo>
                          <a:pt x="49882" y="1977"/>
                          <a:pt x="49854" y="2059"/>
                          <a:pt x="49854" y="2167"/>
                        </a:cubicBezTo>
                        <a:cubicBezTo>
                          <a:pt x="49854" y="2233"/>
                          <a:pt x="49805" y="2269"/>
                          <a:pt x="49759" y="2269"/>
                        </a:cubicBezTo>
                        <a:cubicBezTo>
                          <a:pt x="49730" y="2269"/>
                          <a:pt x="49702" y="2254"/>
                          <a:pt x="49692" y="2221"/>
                        </a:cubicBezTo>
                        <a:cubicBezTo>
                          <a:pt x="49566" y="2046"/>
                          <a:pt x="49371" y="1754"/>
                          <a:pt x="49128" y="1754"/>
                        </a:cubicBezTo>
                        <a:cubicBezTo>
                          <a:pt x="49108" y="1754"/>
                          <a:pt x="49088" y="1756"/>
                          <a:pt x="49068" y="1760"/>
                        </a:cubicBezTo>
                        <a:cubicBezTo>
                          <a:pt x="48986" y="1760"/>
                          <a:pt x="48959" y="1842"/>
                          <a:pt x="48959" y="1923"/>
                        </a:cubicBezTo>
                        <a:cubicBezTo>
                          <a:pt x="48959" y="2004"/>
                          <a:pt x="48959" y="2086"/>
                          <a:pt x="48959" y="2167"/>
                        </a:cubicBezTo>
                        <a:cubicBezTo>
                          <a:pt x="48986" y="2330"/>
                          <a:pt x="49041" y="2466"/>
                          <a:pt x="49068" y="2628"/>
                        </a:cubicBezTo>
                        <a:cubicBezTo>
                          <a:pt x="49087" y="2687"/>
                          <a:pt x="49051" y="2732"/>
                          <a:pt x="49008" y="2732"/>
                        </a:cubicBezTo>
                        <a:cubicBezTo>
                          <a:pt x="48992" y="2732"/>
                          <a:pt x="48974" y="2725"/>
                          <a:pt x="48959" y="2710"/>
                        </a:cubicBezTo>
                        <a:cubicBezTo>
                          <a:pt x="48905" y="2655"/>
                          <a:pt x="48878" y="2601"/>
                          <a:pt x="48851" y="2574"/>
                        </a:cubicBezTo>
                        <a:cubicBezTo>
                          <a:pt x="48824" y="2574"/>
                          <a:pt x="48769" y="2574"/>
                          <a:pt x="48769" y="2520"/>
                        </a:cubicBezTo>
                        <a:cubicBezTo>
                          <a:pt x="48749" y="2398"/>
                          <a:pt x="48668" y="2291"/>
                          <a:pt x="48560" y="2291"/>
                        </a:cubicBezTo>
                        <a:cubicBezTo>
                          <a:pt x="48524" y="2291"/>
                          <a:pt x="48485" y="2303"/>
                          <a:pt x="48444" y="2330"/>
                        </a:cubicBezTo>
                        <a:cubicBezTo>
                          <a:pt x="48308" y="2411"/>
                          <a:pt x="48173" y="2520"/>
                          <a:pt x="48064" y="2655"/>
                        </a:cubicBezTo>
                        <a:cubicBezTo>
                          <a:pt x="48044" y="2676"/>
                          <a:pt x="48019" y="2685"/>
                          <a:pt x="47996" y="2685"/>
                        </a:cubicBezTo>
                        <a:cubicBezTo>
                          <a:pt x="47960" y="2685"/>
                          <a:pt x="47929" y="2662"/>
                          <a:pt x="47929" y="2628"/>
                        </a:cubicBezTo>
                        <a:cubicBezTo>
                          <a:pt x="47847" y="2466"/>
                          <a:pt x="47712" y="2357"/>
                          <a:pt x="47522" y="2357"/>
                        </a:cubicBezTo>
                        <a:cubicBezTo>
                          <a:pt x="47359" y="2384"/>
                          <a:pt x="47169" y="2493"/>
                          <a:pt x="47061" y="2628"/>
                        </a:cubicBezTo>
                        <a:cubicBezTo>
                          <a:pt x="47049" y="2651"/>
                          <a:pt x="47028" y="2660"/>
                          <a:pt x="47005" y="2660"/>
                        </a:cubicBezTo>
                        <a:cubicBezTo>
                          <a:pt x="46974" y="2660"/>
                          <a:pt x="46941" y="2644"/>
                          <a:pt x="46925" y="2628"/>
                        </a:cubicBezTo>
                        <a:cubicBezTo>
                          <a:pt x="46855" y="2530"/>
                          <a:pt x="46755" y="2482"/>
                          <a:pt x="46656" y="2482"/>
                        </a:cubicBezTo>
                        <a:cubicBezTo>
                          <a:pt x="46565" y="2482"/>
                          <a:pt x="46475" y="2523"/>
                          <a:pt x="46410" y="2601"/>
                        </a:cubicBezTo>
                        <a:cubicBezTo>
                          <a:pt x="46396" y="2615"/>
                          <a:pt x="46369" y="2622"/>
                          <a:pt x="46342" y="2622"/>
                        </a:cubicBezTo>
                        <a:cubicBezTo>
                          <a:pt x="46315" y="2622"/>
                          <a:pt x="46288" y="2615"/>
                          <a:pt x="46274" y="2601"/>
                        </a:cubicBezTo>
                        <a:lnTo>
                          <a:pt x="46220" y="2628"/>
                        </a:lnTo>
                        <a:cubicBezTo>
                          <a:pt x="46212" y="2632"/>
                          <a:pt x="46204" y="2634"/>
                          <a:pt x="46196" y="2634"/>
                        </a:cubicBezTo>
                        <a:cubicBezTo>
                          <a:pt x="46146" y="2634"/>
                          <a:pt x="46096" y="2570"/>
                          <a:pt x="46166" y="2547"/>
                        </a:cubicBezTo>
                        <a:cubicBezTo>
                          <a:pt x="46220" y="2493"/>
                          <a:pt x="46274" y="2411"/>
                          <a:pt x="46274" y="2330"/>
                        </a:cubicBezTo>
                        <a:cubicBezTo>
                          <a:pt x="46274" y="2249"/>
                          <a:pt x="46328" y="2140"/>
                          <a:pt x="46247" y="2086"/>
                        </a:cubicBezTo>
                        <a:cubicBezTo>
                          <a:pt x="46233" y="2081"/>
                          <a:pt x="46218" y="2079"/>
                          <a:pt x="46204" y="2079"/>
                        </a:cubicBezTo>
                        <a:cubicBezTo>
                          <a:pt x="46138" y="2079"/>
                          <a:pt x="46075" y="2127"/>
                          <a:pt x="46030" y="2194"/>
                        </a:cubicBezTo>
                        <a:cubicBezTo>
                          <a:pt x="45976" y="2249"/>
                          <a:pt x="45949" y="2330"/>
                          <a:pt x="45949" y="2411"/>
                        </a:cubicBezTo>
                        <a:lnTo>
                          <a:pt x="45949" y="2493"/>
                        </a:lnTo>
                        <a:cubicBezTo>
                          <a:pt x="45949" y="2540"/>
                          <a:pt x="45903" y="2569"/>
                          <a:pt x="45859" y="2569"/>
                        </a:cubicBezTo>
                        <a:cubicBezTo>
                          <a:pt x="45828" y="2569"/>
                          <a:pt x="45797" y="2554"/>
                          <a:pt x="45786" y="2520"/>
                        </a:cubicBezTo>
                        <a:lnTo>
                          <a:pt x="45786" y="2493"/>
                        </a:lnTo>
                        <a:cubicBezTo>
                          <a:pt x="45759" y="2249"/>
                          <a:pt x="45704" y="2004"/>
                          <a:pt x="45596" y="1787"/>
                        </a:cubicBezTo>
                        <a:cubicBezTo>
                          <a:pt x="45596" y="1764"/>
                          <a:pt x="45556" y="1701"/>
                          <a:pt x="45527" y="1701"/>
                        </a:cubicBezTo>
                        <a:cubicBezTo>
                          <a:pt x="45523" y="1701"/>
                          <a:pt x="45518" y="1702"/>
                          <a:pt x="45515" y="1706"/>
                        </a:cubicBezTo>
                        <a:cubicBezTo>
                          <a:pt x="45487" y="1706"/>
                          <a:pt x="45433" y="1760"/>
                          <a:pt x="45433" y="1787"/>
                        </a:cubicBezTo>
                        <a:cubicBezTo>
                          <a:pt x="45379" y="1896"/>
                          <a:pt x="45325" y="2032"/>
                          <a:pt x="45298" y="2140"/>
                        </a:cubicBezTo>
                        <a:cubicBezTo>
                          <a:pt x="45284" y="2181"/>
                          <a:pt x="45250" y="2201"/>
                          <a:pt x="45216" y="2201"/>
                        </a:cubicBezTo>
                        <a:cubicBezTo>
                          <a:pt x="45182" y="2201"/>
                          <a:pt x="45148" y="2181"/>
                          <a:pt x="45135" y="2140"/>
                        </a:cubicBezTo>
                        <a:cubicBezTo>
                          <a:pt x="45081" y="2004"/>
                          <a:pt x="44972" y="1869"/>
                          <a:pt x="44864" y="1787"/>
                        </a:cubicBezTo>
                        <a:cubicBezTo>
                          <a:pt x="44832" y="1756"/>
                          <a:pt x="44791" y="1743"/>
                          <a:pt x="44751" y="1743"/>
                        </a:cubicBezTo>
                        <a:cubicBezTo>
                          <a:pt x="44723" y="1743"/>
                          <a:pt x="44696" y="1749"/>
                          <a:pt x="44674" y="1760"/>
                        </a:cubicBezTo>
                        <a:cubicBezTo>
                          <a:pt x="44620" y="1787"/>
                          <a:pt x="44565" y="1842"/>
                          <a:pt x="44565" y="1896"/>
                        </a:cubicBezTo>
                        <a:cubicBezTo>
                          <a:pt x="44511" y="2032"/>
                          <a:pt x="44484" y="2167"/>
                          <a:pt x="44511" y="2303"/>
                        </a:cubicBezTo>
                        <a:cubicBezTo>
                          <a:pt x="44511" y="2330"/>
                          <a:pt x="44538" y="2357"/>
                          <a:pt x="44538" y="2384"/>
                        </a:cubicBezTo>
                        <a:cubicBezTo>
                          <a:pt x="44565" y="2438"/>
                          <a:pt x="44620" y="2520"/>
                          <a:pt x="44647" y="2574"/>
                        </a:cubicBezTo>
                        <a:lnTo>
                          <a:pt x="44701" y="2683"/>
                        </a:lnTo>
                        <a:cubicBezTo>
                          <a:pt x="44723" y="2727"/>
                          <a:pt x="44673" y="2771"/>
                          <a:pt x="44624" y="2771"/>
                        </a:cubicBezTo>
                        <a:cubicBezTo>
                          <a:pt x="44613" y="2771"/>
                          <a:pt x="44602" y="2769"/>
                          <a:pt x="44592" y="2764"/>
                        </a:cubicBezTo>
                        <a:cubicBezTo>
                          <a:pt x="44457" y="2683"/>
                          <a:pt x="44375" y="2547"/>
                          <a:pt x="44348" y="2384"/>
                        </a:cubicBezTo>
                        <a:cubicBezTo>
                          <a:pt x="44317" y="2352"/>
                          <a:pt x="44266" y="2339"/>
                          <a:pt x="44219" y="2339"/>
                        </a:cubicBezTo>
                        <a:cubicBezTo>
                          <a:pt x="44186" y="2339"/>
                          <a:pt x="44154" y="2346"/>
                          <a:pt x="44131" y="2357"/>
                        </a:cubicBezTo>
                        <a:cubicBezTo>
                          <a:pt x="43996" y="2466"/>
                          <a:pt x="43914" y="2628"/>
                          <a:pt x="43752" y="2710"/>
                        </a:cubicBezTo>
                        <a:cubicBezTo>
                          <a:pt x="43736" y="2726"/>
                          <a:pt x="43720" y="2732"/>
                          <a:pt x="43705" y="2732"/>
                        </a:cubicBezTo>
                        <a:cubicBezTo>
                          <a:pt x="43668" y="2732"/>
                          <a:pt x="43635" y="2694"/>
                          <a:pt x="43616" y="2655"/>
                        </a:cubicBezTo>
                        <a:cubicBezTo>
                          <a:pt x="43586" y="2493"/>
                          <a:pt x="43452" y="2403"/>
                          <a:pt x="43318" y="2403"/>
                        </a:cubicBezTo>
                        <a:cubicBezTo>
                          <a:pt x="43207" y="2403"/>
                          <a:pt x="43096" y="2465"/>
                          <a:pt x="43046" y="2601"/>
                        </a:cubicBezTo>
                        <a:cubicBezTo>
                          <a:pt x="43022" y="2626"/>
                          <a:pt x="42987" y="2639"/>
                          <a:pt x="42953" y="2639"/>
                        </a:cubicBezTo>
                        <a:cubicBezTo>
                          <a:pt x="42911" y="2639"/>
                          <a:pt x="42871" y="2619"/>
                          <a:pt x="42856" y="2574"/>
                        </a:cubicBezTo>
                        <a:cubicBezTo>
                          <a:pt x="42856" y="2493"/>
                          <a:pt x="42856" y="2357"/>
                          <a:pt x="42748" y="2357"/>
                        </a:cubicBezTo>
                        <a:cubicBezTo>
                          <a:pt x="42736" y="2355"/>
                          <a:pt x="42725" y="2354"/>
                          <a:pt x="42713" y="2354"/>
                        </a:cubicBezTo>
                        <a:cubicBezTo>
                          <a:pt x="42598" y="2354"/>
                          <a:pt x="42526" y="2475"/>
                          <a:pt x="42477" y="2574"/>
                        </a:cubicBezTo>
                        <a:cubicBezTo>
                          <a:pt x="42457" y="2600"/>
                          <a:pt x="42436" y="2611"/>
                          <a:pt x="42416" y="2611"/>
                        </a:cubicBezTo>
                        <a:cubicBezTo>
                          <a:pt x="42351" y="2611"/>
                          <a:pt x="42293" y="2507"/>
                          <a:pt x="42314" y="2466"/>
                        </a:cubicBezTo>
                        <a:cubicBezTo>
                          <a:pt x="42341" y="2411"/>
                          <a:pt x="42206" y="2384"/>
                          <a:pt x="42151" y="2384"/>
                        </a:cubicBezTo>
                        <a:cubicBezTo>
                          <a:pt x="42070" y="2411"/>
                          <a:pt x="41989" y="2466"/>
                          <a:pt x="41934" y="2547"/>
                        </a:cubicBezTo>
                        <a:cubicBezTo>
                          <a:pt x="41923" y="2581"/>
                          <a:pt x="41897" y="2596"/>
                          <a:pt x="41869" y="2596"/>
                        </a:cubicBezTo>
                        <a:cubicBezTo>
                          <a:pt x="41831" y="2596"/>
                          <a:pt x="41787" y="2567"/>
                          <a:pt x="41772" y="2520"/>
                        </a:cubicBezTo>
                        <a:cubicBezTo>
                          <a:pt x="41772" y="2533"/>
                          <a:pt x="41772" y="2533"/>
                          <a:pt x="41768" y="2533"/>
                        </a:cubicBezTo>
                        <a:cubicBezTo>
                          <a:pt x="41765" y="2533"/>
                          <a:pt x="41758" y="2533"/>
                          <a:pt x="41744" y="2547"/>
                        </a:cubicBezTo>
                        <a:cubicBezTo>
                          <a:pt x="41717" y="2574"/>
                          <a:pt x="41690" y="2601"/>
                          <a:pt x="41690" y="2628"/>
                        </a:cubicBezTo>
                        <a:cubicBezTo>
                          <a:pt x="41663" y="2655"/>
                          <a:pt x="41636" y="2683"/>
                          <a:pt x="41609" y="2683"/>
                        </a:cubicBezTo>
                        <a:cubicBezTo>
                          <a:pt x="41592" y="2707"/>
                          <a:pt x="41571" y="2717"/>
                          <a:pt x="41550" y="2717"/>
                        </a:cubicBezTo>
                        <a:cubicBezTo>
                          <a:pt x="41504" y="2717"/>
                          <a:pt x="41463" y="2666"/>
                          <a:pt x="41500" y="2628"/>
                        </a:cubicBezTo>
                        <a:cubicBezTo>
                          <a:pt x="41500" y="2601"/>
                          <a:pt x="41500" y="2601"/>
                          <a:pt x="41500" y="2601"/>
                        </a:cubicBezTo>
                        <a:cubicBezTo>
                          <a:pt x="41473" y="2574"/>
                          <a:pt x="41473" y="2547"/>
                          <a:pt x="41500" y="2547"/>
                        </a:cubicBezTo>
                        <a:lnTo>
                          <a:pt x="41527" y="2493"/>
                        </a:lnTo>
                        <a:cubicBezTo>
                          <a:pt x="41527" y="2438"/>
                          <a:pt x="41527" y="2411"/>
                          <a:pt x="41555" y="2357"/>
                        </a:cubicBezTo>
                        <a:cubicBezTo>
                          <a:pt x="41555" y="2330"/>
                          <a:pt x="41555" y="2276"/>
                          <a:pt x="41555" y="2249"/>
                        </a:cubicBezTo>
                        <a:lnTo>
                          <a:pt x="41555" y="2167"/>
                        </a:lnTo>
                        <a:lnTo>
                          <a:pt x="41527" y="2167"/>
                        </a:lnTo>
                        <a:lnTo>
                          <a:pt x="41500" y="2221"/>
                        </a:lnTo>
                        <a:lnTo>
                          <a:pt x="41446" y="2330"/>
                        </a:lnTo>
                        <a:cubicBezTo>
                          <a:pt x="41392" y="2438"/>
                          <a:pt x="41365" y="2520"/>
                          <a:pt x="41310" y="2628"/>
                        </a:cubicBezTo>
                        <a:cubicBezTo>
                          <a:pt x="41300" y="2670"/>
                          <a:pt x="41270" y="2687"/>
                          <a:pt x="41238" y="2687"/>
                        </a:cubicBezTo>
                        <a:cubicBezTo>
                          <a:pt x="41187" y="2687"/>
                          <a:pt x="41131" y="2641"/>
                          <a:pt x="41148" y="2574"/>
                        </a:cubicBezTo>
                        <a:cubicBezTo>
                          <a:pt x="41229" y="2357"/>
                          <a:pt x="41229" y="2140"/>
                          <a:pt x="41148" y="1923"/>
                        </a:cubicBezTo>
                        <a:cubicBezTo>
                          <a:pt x="41086" y="1820"/>
                          <a:pt x="40992" y="1732"/>
                          <a:pt x="40879" y="1732"/>
                        </a:cubicBezTo>
                        <a:cubicBezTo>
                          <a:pt x="40844" y="1732"/>
                          <a:pt x="40807" y="1741"/>
                          <a:pt x="40768" y="1760"/>
                        </a:cubicBezTo>
                        <a:cubicBezTo>
                          <a:pt x="40632" y="1842"/>
                          <a:pt x="40551" y="1977"/>
                          <a:pt x="40551" y="2140"/>
                        </a:cubicBezTo>
                        <a:cubicBezTo>
                          <a:pt x="40497" y="2221"/>
                          <a:pt x="40497" y="2330"/>
                          <a:pt x="40497" y="2438"/>
                        </a:cubicBezTo>
                        <a:cubicBezTo>
                          <a:pt x="40497" y="2520"/>
                          <a:pt x="40551" y="2601"/>
                          <a:pt x="40632" y="2628"/>
                        </a:cubicBezTo>
                        <a:cubicBezTo>
                          <a:pt x="40659" y="2655"/>
                          <a:pt x="40659" y="2764"/>
                          <a:pt x="40605" y="2764"/>
                        </a:cubicBezTo>
                        <a:cubicBezTo>
                          <a:pt x="40585" y="2769"/>
                          <a:pt x="40566" y="2771"/>
                          <a:pt x="40548" y="2771"/>
                        </a:cubicBezTo>
                        <a:cubicBezTo>
                          <a:pt x="40468" y="2771"/>
                          <a:pt x="40405" y="2727"/>
                          <a:pt x="40361" y="2683"/>
                        </a:cubicBezTo>
                        <a:cubicBezTo>
                          <a:pt x="40334" y="2683"/>
                          <a:pt x="40307" y="2655"/>
                          <a:pt x="40307" y="2628"/>
                        </a:cubicBezTo>
                        <a:cubicBezTo>
                          <a:pt x="40281" y="2526"/>
                          <a:pt x="40208" y="2328"/>
                          <a:pt x="40086" y="2328"/>
                        </a:cubicBezTo>
                        <a:cubicBezTo>
                          <a:pt x="40078" y="2328"/>
                          <a:pt x="40071" y="2328"/>
                          <a:pt x="40063" y="2330"/>
                        </a:cubicBezTo>
                        <a:cubicBezTo>
                          <a:pt x="39954" y="2330"/>
                          <a:pt x="39900" y="2547"/>
                          <a:pt x="39900" y="2628"/>
                        </a:cubicBezTo>
                        <a:cubicBezTo>
                          <a:pt x="39900" y="2695"/>
                          <a:pt x="39838" y="2742"/>
                          <a:pt x="39784" y="2742"/>
                        </a:cubicBezTo>
                        <a:cubicBezTo>
                          <a:pt x="39751" y="2742"/>
                          <a:pt x="39720" y="2724"/>
                          <a:pt x="39710" y="2683"/>
                        </a:cubicBezTo>
                        <a:cubicBezTo>
                          <a:pt x="39629" y="2574"/>
                          <a:pt x="39574" y="2493"/>
                          <a:pt x="39493" y="2384"/>
                        </a:cubicBezTo>
                        <a:cubicBezTo>
                          <a:pt x="39439" y="2303"/>
                          <a:pt x="39358" y="2221"/>
                          <a:pt x="39276" y="2167"/>
                        </a:cubicBezTo>
                        <a:cubicBezTo>
                          <a:pt x="39240" y="2143"/>
                          <a:pt x="39203" y="2129"/>
                          <a:pt x="39171" y="2129"/>
                        </a:cubicBezTo>
                        <a:cubicBezTo>
                          <a:pt x="39133" y="2129"/>
                          <a:pt x="39101" y="2150"/>
                          <a:pt x="39086" y="2194"/>
                        </a:cubicBezTo>
                        <a:cubicBezTo>
                          <a:pt x="39032" y="2276"/>
                          <a:pt x="39005" y="2384"/>
                          <a:pt x="39005" y="2520"/>
                        </a:cubicBezTo>
                        <a:cubicBezTo>
                          <a:pt x="39005" y="2584"/>
                          <a:pt x="38948" y="2639"/>
                          <a:pt x="38890" y="2639"/>
                        </a:cubicBezTo>
                        <a:cubicBezTo>
                          <a:pt x="38850" y="2639"/>
                          <a:pt x="38810" y="2613"/>
                          <a:pt x="38788" y="2547"/>
                        </a:cubicBezTo>
                        <a:cubicBezTo>
                          <a:pt x="38762" y="2366"/>
                          <a:pt x="38638" y="2111"/>
                          <a:pt x="38438" y="2111"/>
                        </a:cubicBezTo>
                        <a:cubicBezTo>
                          <a:pt x="38428" y="2111"/>
                          <a:pt x="38418" y="2112"/>
                          <a:pt x="38408" y="2113"/>
                        </a:cubicBezTo>
                        <a:cubicBezTo>
                          <a:pt x="38191" y="2167"/>
                          <a:pt x="38110" y="2438"/>
                          <a:pt x="38083" y="2628"/>
                        </a:cubicBezTo>
                        <a:cubicBezTo>
                          <a:pt x="38051" y="2676"/>
                          <a:pt x="38001" y="2705"/>
                          <a:pt x="37954" y="2705"/>
                        </a:cubicBezTo>
                        <a:cubicBezTo>
                          <a:pt x="37921" y="2705"/>
                          <a:pt x="37888" y="2690"/>
                          <a:pt x="37866" y="2655"/>
                        </a:cubicBezTo>
                        <a:cubicBezTo>
                          <a:pt x="37811" y="2574"/>
                          <a:pt x="37703" y="2520"/>
                          <a:pt x="37594" y="2520"/>
                        </a:cubicBezTo>
                        <a:cubicBezTo>
                          <a:pt x="37513" y="2520"/>
                          <a:pt x="37459" y="2520"/>
                          <a:pt x="37432" y="2547"/>
                        </a:cubicBezTo>
                        <a:cubicBezTo>
                          <a:pt x="37405" y="2547"/>
                          <a:pt x="37377" y="2574"/>
                          <a:pt x="37350" y="2574"/>
                        </a:cubicBezTo>
                        <a:cubicBezTo>
                          <a:pt x="37350" y="2628"/>
                          <a:pt x="37323" y="2683"/>
                          <a:pt x="37323" y="2710"/>
                        </a:cubicBezTo>
                        <a:cubicBezTo>
                          <a:pt x="37323" y="2750"/>
                          <a:pt x="37296" y="2771"/>
                          <a:pt x="37269" y="2771"/>
                        </a:cubicBezTo>
                        <a:cubicBezTo>
                          <a:pt x="37242" y="2771"/>
                          <a:pt x="37215" y="2750"/>
                          <a:pt x="37215" y="2710"/>
                        </a:cubicBezTo>
                        <a:cubicBezTo>
                          <a:pt x="37215" y="2710"/>
                          <a:pt x="37215" y="2683"/>
                          <a:pt x="37215" y="2655"/>
                        </a:cubicBezTo>
                        <a:cubicBezTo>
                          <a:pt x="37160" y="2655"/>
                          <a:pt x="37106" y="2601"/>
                          <a:pt x="37133" y="2547"/>
                        </a:cubicBezTo>
                        <a:cubicBezTo>
                          <a:pt x="37133" y="2493"/>
                          <a:pt x="37160" y="2466"/>
                          <a:pt x="37215" y="2438"/>
                        </a:cubicBezTo>
                        <a:cubicBezTo>
                          <a:pt x="37215" y="2384"/>
                          <a:pt x="37215" y="2330"/>
                          <a:pt x="37188" y="2303"/>
                        </a:cubicBezTo>
                        <a:cubicBezTo>
                          <a:pt x="37188" y="2167"/>
                          <a:pt x="37133" y="2032"/>
                          <a:pt x="37052" y="1923"/>
                        </a:cubicBezTo>
                        <a:cubicBezTo>
                          <a:pt x="37035" y="1900"/>
                          <a:pt x="37017" y="1890"/>
                          <a:pt x="37001" y="1890"/>
                        </a:cubicBezTo>
                        <a:cubicBezTo>
                          <a:pt x="36938" y="1890"/>
                          <a:pt x="36883" y="2022"/>
                          <a:pt x="36862" y="2086"/>
                        </a:cubicBezTo>
                        <a:cubicBezTo>
                          <a:pt x="36835" y="2167"/>
                          <a:pt x="36808" y="2276"/>
                          <a:pt x="36808" y="2357"/>
                        </a:cubicBezTo>
                        <a:cubicBezTo>
                          <a:pt x="36808" y="2411"/>
                          <a:pt x="36808" y="2466"/>
                          <a:pt x="36808" y="2520"/>
                        </a:cubicBezTo>
                        <a:cubicBezTo>
                          <a:pt x="36808" y="2588"/>
                          <a:pt x="36760" y="2622"/>
                          <a:pt x="36713" y="2622"/>
                        </a:cubicBezTo>
                        <a:cubicBezTo>
                          <a:pt x="36665" y="2622"/>
                          <a:pt x="36618" y="2588"/>
                          <a:pt x="36618" y="2520"/>
                        </a:cubicBezTo>
                        <a:lnTo>
                          <a:pt x="36618" y="2384"/>
                        </a:lnTo>
                        <a:cubicBezTo>
                          <a:pt x="36618" y="2221"/>
                          <a:pt x="36618" y="2086"/>
                          <a:pt x="36591" y="1950"/>
                        </a:cubicBezTo>
                        <a:cubicBezTo>
                          <a:pt x="36564" y="1869"/>
                          <a:pt x="36537" y="1760"/>
                          <a:pt x="36482" y="1679"/>
                        </a:cubicBezTo>
                        <a:cubicBezTo>
                          <a:pt x="36482" y="1652"/>
                          <a:pt x="36428" y="1516"/>
                          <a:pt x="36401" y="1489"/>
                        </a:cubicBezTo>
                        <a:cubicBezTo>
                          <a:pt x="36347" y="1489"/>
                          <a:pt x="36293" y="1598"/>
                          <a:pt x="36265" y="1625"/>
                        </a:cubicBezTo>
                        <a:cubicBezTo>
                          <a:pt x="36238" y="1706"/>
                          <a:pt x="36184" y="1787"/>
                          <a:pt x="36184" y="1869"/>
                        </a:cubicBezTo>
                        <a:cubicBezTo>
                          <a:pt x="36157" y="1950"/>
                          <a:pt x="36157" y="2032"/>
                          <a:pt x="36130" y="2086"/>
                        </a:cubicBezTo>
                        <a:cubicBezTo>
                          <a:pt x="36130" y="2194"/>
                          <a:pt x="36130" y="2303"/>
                          <a:pt x="36130" y="2438"/>
                        </a:cubicBezTo>
                        <a:cubicBezTo>
                          <a:pt x="36130" y="2499"/>
                          <a:pt x="36078" y="2535"/>
                          <a:pt x="36029" y="2535"/>
                        </a:cubicBezTo>
                        <a:cubicBezTo>
                          <a:pt x="35990" y="2535"/>
                          <a:pt x="35952" y="2513"/>
                          <a:pt x="35940" y="2466"/>
                        </a:cubicBezTo>
                        <a:cubicBezTo>
                          <a:pt x="35940" y="2438"/>
                          <a:pt x="35940" y="2438"/>
                          <a:pt x="35940" y="2438"/>
                        </a:cubicBezTo>
                        <a:cubicBezTo>
                          <a:pt x="35940" y="2330"/>
                          <a:pt x="35940" y="2221"/>
                          <a:pt x="35940" y="2140"/>
                        </a:cubicBezTo>
                        <a:cubicBezTo>
                          <a:pt x="35940" y="1977"/>
                          <a:pt x="35886" y="1842"/>
                          <a:pt x="35831" y="1706"/>
                        </a:cubicBezTo>
                        <a:cubicBezTo>
                          <a:pt x="35804" y="1598"/>
                          <a:pt x="35723" y="1543"/>
                          <a:pt x="35642" y="1489"/>
                        </a:cubicBezTo>
                        <a:cubicBezTo>
                          <a:pt x="35617" y="1477"/>
                          <a:pt x="35594" y="1472"/>
                          <a:pt x="35573" y="1472"/>
                        </a:cubicBezTo>
                        <a:cubicBezTo>
                          <a:pt x="35499" y="1472"/>
                          <a:pt x="35446" y="1535"/>
                          <a:pt x="35425" y="1598"/>
                        </a:cubicBezTo>
                        <a:cubicBezTo>
                          <a:pt x="35289" y="1760"/>
                          <a:pt x="35262" y="1977"/>
                          <a:pt x="35289" y="2167"/>
                        </a:cubicBezTo>
                        <a:cubicBezTo>
                          <a:pt x="35316" y="2384"/>
                          <a:pt x="35370" y="2601"/>
                          <a:pt x="35506" y="2764"/>
                        </a:cubicBezTo>
                        <a:cubicBezTo>
                          <a:pt x="35525" y="2823"/>
                          <a:pt x="35489" y="2867"/>
                          <a:pt x="35446" y="2867"/>
                        </a:cubicBezTo>
                        <a:cubicBezTo>
                          <a:pt x="35430" y="2867"/>
                          <a:pt x="35413" y="2860"/>
                          <a:pt x="35397" y="2845"/>
                        </a:cubicBezTo>
                        <a:cubicBezTo>
                          <a:pt x="35262" y="2764"/>
                          <a:pt x="35180" y="2628"/>
                          <a:pt x="35126" y="2466"/>
                        </a:cubicBezTo>
                        <a:cubicBezTo>
                          <a:pt x="35118" y="2474"/>
                          <a:pt x="35108" y="2477"/>
                          <a:pt x="35097" y="2477"/>
                        </a:cubicBezTo>
                        <a:cubicBezTo>
                          <a:pt x="35072" y="2477"/>
                          <a:pt x="35045" y="2458"/>
                          <a:pt x="35045" y="2438"/>
                        </a:cubicBezTo>
                        <a:cubicBezTo>
                          <a:pt x="35021" y="2320"/>
                          <a:pt x="34915" y="2243"/>
                          <a:pt x="34799" y="2243"/>
                        </a:cubicBezTo>
                        <a:cubicBezTo>
                          <a:pt x="34781" y="2243"/>
                          <a:pt x="34764" y="2245"/>
                          <a:pt x="34746" y="2249"/>
                        </a:cubicBezTo>
                        <a:cubicBezTo>
                          <a:pt x="34611" y="2303"/>
                          <a:pt x="34529" y="2438"/>
                          <a:pt x="34502" y="2601"/>
                        </a:cubicBezTo>
                        <a:cubicBezTo>
                          <a:pt x="34502" y="2655"/>
                          <a:pt x="34475" y="2683"/>
                          <a:pt x="34421" y="2683"/>
                        </a:cubicBezTo>
                        <a:cubicBezTo>
                          <a:pt x="34367" y="2683"/>
                          <a:pt x="34340" y="2655"/>
                          <a:pt x="34312" y="2628"/>
                        </a:cubicBezTo>
                        <a:cubicBezTo>
                          <a:pt x="34285" y="2411"/>
                          <a:pt x="34123" y="2276"/>
                          <a:pt x="33906" y="2276"/>
                        </a:cubicBezTo>
                        <a:cubicBezTo>
                          <a:pt x="33689" y="2303"/>
                          <a:pt x="33526" y="2466"/>
                          <a:pt x="33472" y="2683"/>
                        </a:cubicBezTo>
                        <a:cubicBezTo>
                          <a:pt x="33458" y="2723"/>
                          <a:pt x="33417" y="2744"/>
                          <a:pt x="33377" y="2744"/>
                        </a:cubicBezTo>
                        <a:cubicBezTo>
                          <a:pt x="33336" y="2744"/>
                          <a:pt x="33295" y="2723"/>
                          <a:pt x="33282" y="2683"/>
                        </a:cubicBezTo>
                        <a:cubicBezTo>
                          <a:pt x="33228" y="2520"/>
                          <a:pt x="33173" y="2384"/>
                          <a:pt x="33119" y="2276"/>
                        </a:cubicBezTo>
                        <a:cubicBezTo>
                          <a:pt x="33065" y="2167"/>
                          <a:pt x="32983" y="2059"/>
                          <a:pt x="32848" y="2032"/>
                        </a:cubicBezTo>
                        <a:cubicBezTo>
                          <a:pt x="32739" y="2032"/>
                          <a:pt x="32658" y="2086"/>
                          <a:pt x="32631" y="2194"/>
                        </a:cubicBezTo>
                        <a:cubicBezTo>
                          <a:pt x="32604" y="2276"/>
                          <a:pt x="32604" y="2357"/>
                          <a:pt x="32604" y="2438"/>
                        </a:cubicBezTo>
                        <a:cubicBezTo>
                          <a:pt x="32631" y="2520"/>
                          <a:pt x="32631" y="2574"/>
                          <a:pt x="32631" y="2655"/>
                        </a:cubicBezTo>
                        <a:cubicBezTo>
                          <a:pt x="32646" y="2730"/>
                          <a:pt x="32595" y="2772"/>
                          <a:pt x="32542" y="2772"/>
                        </a:cubicBezTo>
                        <a:cubicBezTo>
                          <a:pt x="32498" y="2772"/>
                          <a:pt x="32453" y="2744"/>
                          <a:pt x="32441" y="2683"/>
                        </a:cubicBezTo>
                        <a:cubicBezTo>
                          <a:pt x="32414" y="2628"/>
                          <a:pt x="32387" y="2547"/>
                          <a:pt x="32387" y="2493"/>
                        </a:cubicBezTo>
                        <a:cubicBezTo>
                          <a:pt x="32387" y="2438"/>
                          <a:pt x="32360" y="2411"/>
                          <a:pt x="32360" y="2357"/>
                        </a:cubicBezTo>
                        <a:cubicBezTo>
                          <a:pt x="32315" y="2313"/>
                          <a:pt x="32253" y="2268"/>
                          <a:pt x="32187" y="2268"/>
                        </a:cubicBezTo>
                        <a:cubicBezTo>
                          <a:pt x="32172" y="2268"/>
                          <a:pt x="32157" y="2271"/>
                          <a:pt x="32143" y="2276"/>
                        </a:cubicBezTo>
                        <a:cubicBezTo>
                          <a:pt x="32034" y="2330"/>
                          <a:pt x="32007" y="2520"/>
                          <a:pt x="32034" y="2601"/>
                        </a:cubicBezTo>
                        <a:cubicBezTo>
                          <a:pt x="32061" y="2683"/>
                          <a:pt x="32007" y="2737"/>
                          <a:pt x="31926" y="2737"/>
                        </a:cubicBezTo>
                        <a:cubicBezTo>
                          <a:pt x="31926" y="2845"/>
                          <a:pt x="31871" y="2927"/>
                          <a:pt x="31790" y="2981"/>
                        </a:cubicBezTo>
                        <a:cubicBezTo>
                          <a:pt x="31783" y="2985"/>
                          <a:pt x="31775" y="2986"/>
                          <a:pt x="31767" y="2986"/>
                        </a:cubicBezTo>
                        <a:cubicBezTo>
                          <a:pt x="31716" y="2986"/>
                          <a:pt x="31662" y="2919"/>
                          <a:pt x="31709" y="2872"/>
                        </a:cubicBezTo>
                        <a:cubicBezTo>
                          <a:pt x="31790" y="2791"/>
                          <a:pt x="31790" y="2683"/>
                          <a:pt x="31763" y="2601"/>
                        </a:cubicBezTo>
                        <a:cubicBezTo>
                          <a:pt x="31736" y="2547"/>
                          <a:pt x="31681" y="2411"/>
                          <a:pt x="31627" y="2384"/>
                        </a:cubicBezTo>
                        <a:cubicBezTo>
                          <a:pt x="31616" y="2377"/>
                          <a:pt x="31605" y="2373"/>
                          <a:pt x="31594" y="2373"/>
                        </a:cubicBezTo>
                        <a:cubicBezTo>
                          <a:pt x="31531" y="2373"/>
                          <a:pt x="31488" y="2497"/>
                          <a:pt x="31464" y="2520"/>
                        </a:cubicBezTo>
                        <a:cubicBezTo>
                          <a:pt x="31410" y="2628"/>
                          <a:pt x="31383" y="2737"/>
                          <a:pt x="31383" y="2845"/>
                        </a:cubicBezTo>
                        <a:cubicBezTo>
                          <a:pt x="31370" y="2900"/>
                          <a:pt x="31329" y="2927"/>
                          <a:pt x="31288" y="2927"/>
                        </a:cubicBezTo>
                        <a:cubicBezTo>
                          <a:pt x="31247" y="2927"/>
                          <a:pt x="31207" y="2900"/>
                          <a:pt x="31193" y="2845"/>
                        </a:cubicBezTo>
                        <a:cubicBezTo>
                          <a:pt x="31193" y="2655"/>
                          <a:pt x="31166" y="2438"/>
                          <a:pt x="31085" y="2249"/>
                        </a:cubicBezTo>
                        <a:cubicBezTo>
                          <a:pt x="31030" y="2167"/>
                          <a:pt x="31003" y="2059"/>
                          <a:pt x="30949" y="1977"/>
                        </a:cubicBezTo>
                        <a:cubicBezTo>
                          <a:pt x="30907" y="1936"/>
                          <a:pt x="30866" y="1878"/>
                          <a:pt x="30812" y="1878"/>
                        </a:cubicBezTo>
                        <a:cubicBezTo>
                          <a:pt x="30796" y="1878"/>
                          <a:pt x="30778" y="1883"/>
                          <a:pt x="30759" y="1896"/>
                        </a:cubicBezTo>
                        <a:cubicBezTo>
                          <a:pt x="30705" y="1950"/>
                          <a:pt x="30651" y="2004"/>
                          <a:pt x="30624" y="2113"/>
                        </a:cubicBezTo>
                        <a:cubicBezTo>
                          <a:pt x="30596" y="2194"/>
                          <a:pt x="30596" y="2303"/>
                          <a:pt x="30596" y="2411"/>
                        </a:cubicBezTo>
                        <a:cubicBezTo>
                          <a:pt x="30515" y="2520"/>
                          <a:pt x="30515" y="2628"/>
                          <a:pt x="30515" y="2737"/>
                        </a:cubicBezTo>
                        <a:cubicBezTo>
                          <a:pt x="30542" y="2818"/>
                          <a:pt x="30596" y="2872"/>
                          <a:pt x="30651" y="2927"/>
                        </a:cubicBezTo>
                        <a:cubicBezTo>
                          <a:pt x="30705" y="2981"/>
                          <a:pt x="30651" y="3062"/>
                          <a:pt x="30596" y="3062"/>
                        </a:cubicBezTo>
                        <a:cubicBezTo>
                          <a:pt x="30488" y="3035"/>
                          <a:pt x="30379" y="2954"/>
                          <a:pt x="30352" y="2845"/>
                        </a:cubicBezTo>
                        <a:cubicBezTo>
                          <a:pt x="30338" y="2853"/>
                          <a:pt x="30325" y="2856"/>
                          <a:pt x="30315" y="2856"/>
                        </a:cubicBezTo>
                        <a:cubicBezTo>
                          <a:pt x="30286" y="2856"/>
                          <a:pt x="30271" y="2831"/>
                          <a:pt x="30271" y="2791"/>
                        </a:cubicBezTo>
                        <a:cubicBezTo>
                          <a:pt x="30271" y="2710"/>
                          <a:pt x="30244" y="2628"/>
                          <a:pt x="30190" y="2547"/>
                        </a:cubicBezTo>
                        <a:cubicBezTo>
                          <a:pt x="30167" y="2503"/>
                          <a:pt x="30109" y="2458"/>
                          <a:pt x="30059" y="2458"/>
                        </a:cubicBezTo>
                        <a:cubicBezTo>
                          <a:pt x="30048" y="2458"/>
                          <a:pt x="30037" y="2461"/>
                          <a:pt x="30027" y="2466"/>
                        </a:cubicBezTo>
                        <a:cubicBezTo>
                          <a:pt x="29946" y="2493"/>
                          <a:pt x="29918" y="2574"/>
                          <a:pt x="29918" y="2655"/>
                        </a:cubicBezTo>
                        <a:cubicBezTo>
                          <a:pt x="29891" y="2737"/>
                          <a:pt x="29864" y="2818"/>
                          <a:pt x="29864" y="2900"/>
                        </a:cubicBezTo>
                        <a:cubicBezTo>
                          <a:pt x="29864" y="2967"/>
                          <a:pt x="29817" y="3001"/>
                          <a:pt x="29769" y="3001"/>
                        </a:cubicBezTo>
                        <a:cubicBezTo>
                          <a:pt x="29722" y="3001"/>
                          <a:pt x="29674" y="2967"/>
                          <a:pt x="29674" y="2900"/>
                        </a:cubicBezTo>
                        <a:cubicBezTo>
                          <a:pt x="29674" y="2791"/>
                          <a:pt x="29620" y="2655"/>
                          <a:pt x="29539" y="2574"/>
                        </a:cubicBezTo>
                        <a:cubicBezTo>
                          <a:pt x="29528" y="2569"/>
                          <a:pt x="29519" y="2567"/>
                          <a:pt x="29511" y="2567"/>
                        </a:cubicBezTo>
                        <a:cubicBezTo>
                          <a:pt x="29475" y="2567"/>
                          <a:pt x="29457" y="2606"/>
                          <a:pt x="29457" y="2628"/>
                        </a:cubicBezTo>
                        <a:cubicBezTo>
                          <a:pt x="29403" y="2683"/>
                          <a:pt x="29376" y="2737"/>
                          <a:pt x="29376" y="2818"/>
                        </a:cubicBezTo>
                        <a:cubicBezTo>
                          <a:pt x="29349" y="2859"/>
                          <a:pt x="29308" y="2879"/>
                          <a:pt x="29267" y="2879"/>
                        </a:cubicBezTo>
                        <a:cubicBezTo>
                          <a:pt x="29227" y="2879"/>
                          <a:pt x="29186" y="2859"/>
                          <a:pt x="29159" y="2818"/>
                        </a:cubicBezTo>
                        <a:cubicBezTo>
                          <a:pt x="29132" y="2683"/>
                          <a:pt x="29050" y="2493"/>
                          <a:pt x="28915" y="2466"/>
                        </a:cubicBezTo>
                        <a:cubicBezTo>
                          <a:pt x="28833" y="2466"/>
                          <a:pt x="28779" y="2520"/>
                          <a:pt x="28752" y="2574"/>
                        </a:cubicBezTo>
                        <a:cubicBezTo>
                          <a:pt x="28698" y="2601"/>
                          <a:pt x="28671" y="2655"/>
                          <a:pt x="28644" y="2710"/>
                        </a:cubicBezTo>
                        <a:cubicBezTo>
                          <a:pt x="28644" y="2768"/>
                          <a:pt x="28587" y="2813"/>
                          <a:pt x="28535" y="2813"/>
                        </a:cubicBezTo>
                        <a:cubicBezTo>
                          <a:pt x="28515" y="2813"/>
                          <a:pt x="28496" y="2806"/>
                          <a:pt x="28481" y="2791"/>
                        </a:cubicBezTo>
                        <a:cubicBezTo>
                          <a:pt x="28454" y="2818"/>
                          <a:pt x="28427" y="2845"/>
                          <a:pt x="28399" y="2872"/>
                        </a:cubicBezTo>
                        <a:cubicBezTo>
                          <a:pt x="28318" y="2954"/>
                          <a:pt x="28237" y="3008"/>
                          <a:pt x="28128" y="3035"/>
                        </a:cubicBezTo>
                        <a:cubicBezTo>
                          <a:pt x="28020" y="3035"/>
                          <a:pt x="28020" y="2927"/>
                          <a:pt x="28047" y="2872"/>
                        </a:cubicBezTo>
                        <a:cubicBezTo>
                          <a:pt x="28101" y="2818"/>
                          <a:pt x="28210" y="2791"/>
                          <a:pt x="28264" y="2737"/>
                        </a:cubicBezTo>
                        <a:cubicBezTo>
                          <a:pt x="28318" y="2683"/>
                          <a:pt x="28372" y="2628"/>
                          <a:pt x="28399" y="2574"/>
                        </a:cubicBezTo>
                        <a:cubicBezTo>
                          <a:pt x="28454" y="2466"/>
                          <a:pt x="28427" y="2303"/>
                          <a:pt x="28291" y="2303"/>
                        </a:cubicBezTo>
                        <a:cubicBezTo>
                          <a:pt x="28128" y="2330"/>
                          <a:pt x="27993" y="2411"/>
                          <a:pt x="27884" y="2520"/>
                        </a:cubicBezTo>
                        <a:cubicBezTo>
                          <a:pt x="27776" y="2628"/>
                          <a:pt x="27694" y="2737"/>
                          <a:pt x="27613" y="2845"/>
                        </a:cubicBezTo>
                        <a:cubicBezTo>
                          <a:pt x="27592" y="2887"/>
                          <a:pt x="27560" y="2904"/>
                          <a:pt x="27529" y="2904"/>
                        </a:cubicBezTo>
                        <a:cubicBezTo>
                          <a:pt x="27479" y="2904"/>
                          <a:pt x="27433" y="2858"/>
                          <a:pt x="27450" y="2791"/>
                        </a:cubicBezTo>
                        <a:cubicBezTo>
                          <a:pt x="27477" y="2710"/>
                          <a:pt x="27504" y="2601"/>
                          <a:pt x="27504" y="2520"/>
                        </a:cubicBezTo>
                        <a:cubicBezTo>
                          <a:pt x="27504" y="2501"/>
                          <a:pt x="27492" y="2445"/>
                          <a:pt x="27492" y="2419"/>
                        </a:cubicBezTo>
                        <a:lnTo>
                          <a:pt x="27492" y="2419"/>
                        </a:lnTo>
                        <a:cubicBezTo>
                          <a:pt x="27470" y="2434"/>
                          <a:pt x="27423" y="2466"/>
                          <a:pt x="27423" y="2466"/>
                        </a:cubicBezTo>
                        <a:cubicBezTo>
                          <a:pt x="27260" y="2547"/>
                          <a:pt x="27125" y="2655"/>
                          <a:pt x="26989" y="2764"/>
                        </a:cubicBezTo>
                        <a:cubicBezTo>
                          <a:pt x="26989" y="2777"/>
                          <a:pt x="26982" y="2784"/>
                          <a:pt x="26972" y="2784"/>
                        </a:cubicBezTo>
                        <a:cubicBezTo>
                          <a:pt x="26962" y="2784"/>
                          <a:pt x="26948" y="2777"/>
                          <a:pt x="26935" y="2764"/>
                        </a:cubicBezTo>
                        <a:cubicBezTo>
                          <a:pt x="26935" y="2791"/>
                          <a:pt x="26908" y="2791"/>
                          <a:pt x="26881" y="2791"/>
                        </a:cubicBezTo>
                        <a:cubicBezTo>
                          <a:pt x="26868" y="2803"/>
                          <a:pt x="26855" y="2809"/>
                          <a:pt x="26841" y="2809"/>
                        </a:cubicBezTo>
                        <a:cubicBezTo>
                          <a:pt x="26795" y="2809"/>
                          <a:pt x="26751" y="2746"/>
                          <a:pt x="26772" y="2683"/>
                        </a:cubicBezTo>
                        <a:cubicBezTo>
                          <a:pt x="26826" y="2574"/>
                          <a:pt x="26908" y="2493"/>
                          <a:pt x="26962" y="2384"/>
                        </a:cubicBezTo>
                        <a:cubicBezTo>
                          <a:pt x="27016" y="2303"/>
                          <a:pt x="27070" y="2194"/>
                          <a:pt x="27070" y="2086"/>
                        </a:cubicBezTo>
                        <a:cubicBezTo>
                          <a:pt x="27098" y="1923"/>
                          <a:pt x="27152" y="1570"/>
                          <a:pt x="26935" y="1543"/>
                        </a:cubicBezTo>
                        <a:cubicBezTo>
                          <a:pt x="26924" y="1542"/>
                          <a:pt x="26912" y="1541"/>
                          <a:pt x="26901" y="1541"/>
                        </a:cubicBezTo>
                        <a:cubicBezTo>
                          <a:pt x="26698" y="1541"/>
                          <a:pt x="26522" y="1769"/>
                          <a:pt x="26419" y="1923"/>
                        </a:cubicBezTo>
                        <a:cubicBezTo>
                          <a:pt x="26284" y="2113"/>
                          <a:pt x="26202" y="2330"/>
                          <a:pt x="26175" y="2574"/>
                        </a:cubicBezTo>
                        <a:cubicBezTo>
                          <a:pt x="26175" y="2622"/>
                          <a:pt x="26139" y="2643"/>
                          <a:pt x="26098" y="2643"/>
                        </a:cubicBezTo>
                        <a:cubicBezTo>
                          <a:pt x="26045" y="2643"/>
                          <a:pt x="25985" y="2608"/>
                          <a:pt x="25985" y="2547"/>
                        </a:cubicBezTo>
                        <a:cubicBezTo>
                          <a:pt x="25985" y="2411"/>
                          <a:pt x="25958" y="2276"/>
                          <a:pt x="25904" y="2140"/>
                        </a:cubicBezTo>
                        <a:cubicBezTo>
                          <a:pt x="25877" y="2086"/>
                          <a:pt x="25823" y="2004"/>
                          <a:pt x="25796" y="1950"/>
                        </a:cubicBezTo>
                        <a:cubicBezTo>
                          <a:pt x="25796" y="1937"/>
                          <a:pt x="25796" y="1930"/>
                          <a:pt x="25792" y="1930"/>
                        </a:cubicBezTo>
                        <a:cubicBezTo>
                          <a:pt x="25789" y="1930"/>
                          <a:pt x="25782" y="1937"/>
                          <a:pt x="25768" y="1950"/>
                        </a:cubicBezTo>
                        <a:cubicBezTo>
                          <a:pt x="25741" y="1977"/>
                          <a:pt x="25741" y="2004"/>
                          <a:pt x="25741" y="2032"/>
                        </a:cubicBezTo>
                        <a:cubicBezTo>
                          <a:pt x="25687" y="2330"/>
                          <a:pt x="25687" y="2628"/>
                          <a:pt x="25741" y="2927"/>
                        </a:cubicBezTo>
                        <a:cubicBezTo>
                          <a:pt x="25741" y="2978"/>
                          <a:pt x="25698" y="2997"/>
                          <a:pt x="25659" y="2997"/>
                        </a:cubicBezTo>
                        <a:cubicBezTo>
                          <a:pt x="25636" y="2997"/>
                          <a:pt x="25616" y="2991"/>
                          <a:pt x="25606" y="2981"/>
                        </a:cubicBezTo>
                        <a:cubicBezTo>
                          <a:pt x="25579" y="2927"/>
                          <a:pt x="25579" y="2872"/>
                          <a:pt x="25579" y="2845"/>
                        </a:cubicBezTo>
                        <a:cubicBezTo>
                          <a:pt x="25579" y="2927"/>
                          <a:pt x="25579" y="3008"/>
                          <a:pt x="25579" y="3089"/>
                        </a:cubicBezTo>
                        <a:cubicBezTo>
                          <a:pt x="25567" y="3124"/>
                          <a:pt x="25542" y="3139"/>
                          <a:pt x="25516" y="3139"/>
                        </a:cubicBezTo>
                        <a:cubicBezTo>
                          <a:pt x="25480" y="3139"/>
                          <a:pt x="25443" y="3110"/>
                          <a:pt x="25443" y="3062"/>
                        </a:cubicBezTo>
                        <a:cubicBezTo>
                          <a:pt x="25443" y="2981"/>
                          <a:pt x="25416" y="2872"/>
                          <a:pt x="25416" y="2791"/>
                        </a:cubicBezTo>
                        <a:cubicBezTo>
                          <a:pt x="25389" y="2737"/>
                          <a:pt x="25362" y="2628"/>
                          <a:pt x="25280" y="2628"/>
                        </a:cubicBezTo>
                        <a:cubicBezTo>
                          <a:pt x="25275" y="2626"/>
                          <a:pt x="25271" y="2625"/>
                          <a:pt x="25266" y="2625"/>
                        </a:cubicBezTo>
                        <a:cubicBezTo>
                          <a:pt x="25217" y="2625"/>
                          <a:pt x="25172" y="2742"/>
                          <a:pt x="25172" y="2791"/>
                        </a:cubicBezTo>
                        <a:cubicBezTo>
                          <a:pt x="25172" y="2791"/>
                          <a:pt x="25172" y="2818"/>
                          <a:pt x="25172" y="2818"/>
                        </a:cubicBezTo>
                        <a:cubicBezTo>
                          <a:pt x="25199" y="2927"/>
                          <a:pt x="25199" y="3035"/>
                          <a:pt x="25117" y="3117"/>
                        </a:cubicBezTo>
                        <a:cubicBezTo>
                          <a:pt x="25101" y="3141"/>
                          <a:pt x="25079" y="3151"/>
                          <a:pt x="25058" y="3151"/>
                        </a:cubicBezTo>
                        <a:cubicBezTo>
                          <a:pt x="25007" y="3151"/>
                          <a:pt x="24955" y="3100"/>
                          <a:pt x="24955" y="3062"/>
                        </a:cubicBezTo>
                        <a:cubicBezTo>
                          <a:pt x="24955" y="3008"/>
                          <a:pt x="24955" y="2927"/>
                          <a:pt x="24955" y="2900"/>
                        </a:cubicBezTo>
                        <a:cubicBezTo>
                          <a:pt x="24928" y="2818"/>
                          <a:pt x="24900" y="2764"/>
                          <a:pt x="24846" y="2710"/>
                        </a:cubicBezTo>
                        <a:cubicBezTo>
                          <a:pt x="24819" y="2628"/>
                          <a:pt x="24765" y="2574"/>
                          <a:pt x="24738" y="2520"/>
                        </a:cubicBezTo>
                        <a:cubicBezTo>
                          <a:pt x="24711" y="2493"/>
                          <a:pt x="24683" y="2466"/>
                          <a:pt x="24629" y="2466"/>
                        </a:cubicBezTo>
                        <a:cubicBezTo>
                          <a:pt x="24521" y="2466"/>
                          <a:pt x="24466" y="2601"/>
                          <a:pt x="24439" y="2710"/>
                        </a:cubicBezTo>
                        <a:cubicBezTo>
                          <a:pt x="24412" y="2764"/>
                          <a:pt x="24412" y="2818"/>
                          <a:pt x="24412" y="2900"/>
                        </a:cubicBezTo>
                        <a:cubicBezTo>
                          <a:pt x="24439" y="2954"/>
                          <a:pt x="24466" y="2981"/>
                          <a:pt x="24494" y="3035"/>
                        </a:cubicBezTo>
                        <a:cubicBezTo>
                          <a:pt x="24548" y="3089"/>
                          <a:pt x="24494" y="3144"/>
                          <a:pt x="24439" y="3144"/>
                        </a:cubicBezTo>
                        <a:cubicBezTo>
                          <a:pt x="24358" y="3144"/>
                          <a:pt x="24277" y="3089"/>
                          <a:pt x="24250" y="3035"/>
                        </a:cubicBezTo>
                        <a:cubicBezTo>
                          <a:pt x="24240" y="3054"/>
                          <a:pt x="24220" y="3063"/>
                          <a:pt x="24200" y="3063"/>
                        </a:cubicBezTo>
                        <a:cubicBezTo>
                          <a:pt x="24163" y="3063"/>
                          <a:pt x="24123" y="3033"/>
                          <a:pt x="24141" y="2981"/>
                        </a:cubicBezTo>
                        <a:cubicBezTo>
                          <a:pt x="24141" y="2900"/>
                          <a:pt x="24114" y="2818"/>
                          <a:pt x="24060" y="2737"/>
                        </a:cubicBezTo>
                        <a:cubicBezTo>
                          <a:pt x="24033" y="2683"/>
                          <a:pt x="23978" y="2628"/>
                          <a:pt x="23924" y="2601"/>
                        </a:cubicBezTo>
                        <a:cubicBezTo>
                          <a:pt x="23843" y="2601"/>
                          <a:pt x="23788" y="2655"/>
                          <a:pt x="23761" y="2737"/>
                        </a:cubicBezTo>
                        <a:cubicBezTo>
                          <a:pt x="23734" y="2791"/>
                          <a:pt x="23734" y="2900"/>
                          <a:pt x="23734" y="2981"/>
                        </a:cubicBezTo>
                        <a:cubicBezTo>
                          <a:pt x="23751" y="3048"/>
                          <a:pt x="23685" y="3094"/>
                          <a:pt x="23625" y="3094"/>
                        </a:cubicBezTo>
                        <a:cubicBezTo>
                          <a:pt x="23589" y="3094"/>
                          <a:pt x="23555" y="3077"/>
                          <a:pt x="23544" y="3035"/>
                        </a:cubicBezTo>
                        <a:cubicBezTo>
                          <a:pt x="23517" y="2900"/>
                          <a:pt x="23463" y="2764"/>
                          <a:pt x="23382" y="2655"/>
                        </a:cubicBezTo>
                        <a:cubicBezTo>
                          <a:pt x="23354" y="2601"/>
                          <a:pt x="23300" y="2520"/>
                          <a:pt x="23300" y="2493"/>
                        </a:cubicBezTo>
                        <a:cubicBezTo>
                          <a:pt x="23273" y="2466"/>
                          <a:pt x="23246" y="2384"/>
                          <a:pt x="23192" y="2384"/>
                        </a:cubicBezTo>
                        <a:cubicBezTo>
                          <a:pt x="23137" y="2384"/>
                          <a:pt x="23110" y="2438"/>
                          <a:pt x="23083" y="2466"/>
                        </a:cubicBezTo>
                        <a:cubicBezTo>
                          <a:pt x="23056" y="2520"/>
                          <a:pt x="23029" y="2574"/>
                          <a:pt x="23002" y="2655"/>
                        </a:cubicBezTo>
                        <a:cubicBezTo>
                          <a:pt x="22975" y="2764"/>
                          <a:pt x="22975" y="2900"/>
                          <a:pt x="22975" y="3035"/>
                        </a:cubicBezTo>
                        <a:cubicBezTo>
                          <a:pt x="22975" y="3093"/>
                          <a:pt x="22928" y="3120"/>
                          <a:pt x="22880" y="3120"/>
                        </a:cubicBezTo>
                        <a:cubicBezTo>
                          <a:pt x="22839" y="3120"/>
                          <a:pt x="22797" y="3100"/>
                          <a:pt x="22785" y="3062"/>
                        </a:cubicBezTo>
                        <a:cubicBezTo>
                          <a:pt x="22785" y="3008"/>
                          <a:pt x="22785" y="2981"/>
                          <a:pt x="22758" y="2954"/>
                        </a:cubicBezTo>
                        <a:cubicBezTo>
                          <a:pt x="22703" y="2954"/>
                          <a:pt x="22676" y="2900"/>
                          <a:pt x="22703" y="2845"/>
                        </a:cubicBezTo>
                        <a:cubicBezTo>
                          <a:pt x="22731" y="2818"/>
                          <a:pt x="22703" y="2764"/>
                          <a:pt x="22676" y="2737"/>
                        </a:cubicBezTo>
                        <a:cubicBezTo>
                          <a:pt x="22660" y="2705"/>
                          <a:pt x="22635" y="2692"/>
                          <a:pt x="22606" y="2692"/>
                        </a:cubicBezTo>
                        <a:cubicBezTo>
                          <a:pt x="22586" y="2692"/>
                          <a:pt x="22563" y="2698"/>
                          <a:pt x="22541" y="2710"/>
                        </a:cubicBezTo>
                        <a:cubicBezTo>
                          <a:pt x="22405" y="2764"/>
                          <a:pt x="22351" y="2981"/>
                          <a:pt x="22351" y="3089"/>
                        </a:cubicBezTo>
                        <a:cubicBezTo>
                          <a:pt x="22339" y="3137"/>
                          <a:pt x="22296" y="3158"/>
                          <a:pt x="22251" y="3158"/>
                        </a:cubicBezTo>
                        <a:cubicBezTo>
                          <a:pt x="22194" y="3158"/>
                          <a:pt x="22134" y="3123"/>
                          <a:pt x="22134" y="3062"/>
                        </a:cubicBezTo>
                        <a:cubicBezTo>
                          <a:pt x="22134" y="3008"/>
                          <a:pt x="22134" y="2954"/>
                          <a:pt x="22107" y="2927"/>
                        </a:cubicBezTo>
                        <a:cubicBezTo>
                          <a:pt x="22080" y="2872"/>
                          <a:pt x="22080" y="2818"/>
                          <a:pt x="22025" y="2791"/>
                        </a:cubicBezTo>
                        <a:cubicBezTo>
                          <a:pt x="22017" y="2788"/>
                          <a:pt x="22008" y="2787"/>
                          <a:pt x="22000" y="2787"/>
                        </a:cubicBezTo>
                        <a:cubicBezTo>
                          <a:pt x="21933" y="2787"/>
                          <a:pt x="21890" y="2878"/>
                          <a:pt x="21890" y="2927"/>
                        </a:cubicBezTo>
                        <a:lnTo>
                          <a:pt x="21890" y="2981"/>
                        </a:lnTo>
                        <a:cubicBezTo>
                          <a:pt x="21880" y="3021"/>
                          <a:pt x="21848" y="3039"/>
                          <a:pt x="21813" y="3039"/>
                        </a:cubicBezTo>
                        <a:cubicBezTo>
                          <a:pt x="21752" y="3039"/>
                          <a:pt x="21683" y="2985"/>
                          <a:pt x="21700" y="2900"/>
                        </a:cubicBezTo>
                        <a:lnTo>
                          <a:pt x="21700" y="2845"/>
                        </a:lnTo>
                        <a:cubicBezTo>
                          <a:pt x="21673" y="2845"/>
                          <a:pt x="21673" y="2845"/>
                          <a:pt x="21646" y="2872"/>
                        </a:cubicBezTo>
                        <a:cubicBezTo>
                          <a:pt x="21646" y="2900"/>
                          <a:pt x="21646" y="2927"/>
                          <a:pt x="21646" y="2954"/>
                        </a:cubicBezTo>
                        <a:cubicBezTo>
                          <a:pt x="21646" y="2981"/>
                          <a:pt x="21618" y="3035"/>
                          <a:pt x="21564" y="3035"/>
                        </a:cubicBezTo>
                        <a:cubicBezTo>
                          <a:pt x="21537" y="3117"/>
                          <a:pt x="21483" y="3198"/>
                          <a:pt x="21429" y="3279"/>
                        </a:cubicBezTo>
                        <a:cubicBezTo>
                          <a:pt x="21411" y="3297"/>
                          <a:pt x="21391" y="3304"/>
                          <a:pt x="21372" y="3304"/>
                        </a:cubicBezTo>
                        <a:cubicBezTo>
                          <a:pt x="21299" y="3304"/>
                          <a:pt x="21229" y="3202"/>
                          <a:pt x="21293" y="3117"/>
                        </a:cubicBezTo>
                        <a:cubicBezTo>
                          <a:pt x="21347" y="3035"/>
                          <a:pt x="21456" y="2900"/>
                          <a:pt x="21429" y="2791"/>
                        </a:cubicBezTo>
                        <a:cubicBezTo>
                          <a:pt x="21398" y="2716"/>
                          <a:pt x="21335" y="2699"/>
                          <a:pt x="21266" y="2699"/>
                        </a:cubicBezTo>
                        <a:cubicBezTo>
                          <a:pt x="21210" y="2699"/>
                          <a:pt x="21151" y="2710"/>
                          <a:pt x="21103" y="2710"/>
                        </a:cubicBezTo>
                        <a:cubicBezTo>
                          <a:pt x="20805" y="2764"/>
                          <a:pt x="20561" y="2872"/>
                          <a:pt x="20344" y="3062"/>
                        </a:cubicBezTo>
                        <a:cubicBezTo>
                          <a:pt x="20321" y="3077"/>
                          <a:pt x="20296" y="3084"/>
                          <a:pt x="20273" y="3084"/>
                        </a:cubicBezTo>
                        <a:cubicBezTo>
                          <a:pt x="20212" y="3084"/>
                          <a:pt x="20161" y="3040"/>
                          <a:pt x="20181" y="2981"/>
                        </a:cubicBezTo>
                        <a:cubicBezTo>
                          <a:pt x="20208" y="2845"/>
                          <a:pt x="20235" y="2710"/>
                          <a:pt x="20235" y="2574"/>
                        </a:cubicBezTo>
                        <a:cubicBezTo>
                          <a:pt x="20262" y="2520"/>
                          <a:pt x="20235" y="2520"/>
                          <a:pt x="20181" y="2520"/>
                        </a:cubicBezTo>
                        <a:cubicBezTo>
                          <a:pt x="20127" y="2520"/>
                          <a:pt x="20072" y="2547"/>
                          <a:pt x="20018" y="2547"/>
                        </a:cubicBezTo>
                        <a:cubicBezTo>
                          <a:pt x="19801" y="2601"/>
                          <a:pt x="19611" y="2710"/>
                          <a:pt x="19476" y="2872"/>
                        </a:cubicBezTo>
                        <a:cubicBezTo>
                          <a:pt x="19460" y="2896"/>
                          <a:pt x="19437" y="2906"/>
                          <a:pt x="19413" y="2906"/>
                        </a:cubicBezTo>
                        <a:cubicBezTo>
                          <a:pt x="19356" y="2906"/>
                          <a:pt x="19294" y="2849"/>
                          <a:pt x="19313" y="2791"/>
                        </a:cubicBezTo>
                        <a:cubicBezTo>
                          <a:pt x="19367" y="2655"/>
                          <a:pt x="19367" y="2493"/>
                          <a:pt x="19367" y="2357"/>
                        </a:cubicBezTo>
                        <a:cubicBezTo>
                          <a:pt x="19367" y="2330"/>
                          <a:pt x="19367" y="2221"/>
                          <a:pt x="19340" y="2221"/>
                        </a:cubicBezTo>
                        <a:cubicBezTo>
                          <a:pt x="19336" y="2218"/>
                          <a:pt x="19331" y="2216"/>
                          <a:pt x="19326" y="2216"/>
                        </a:cubicBezTo>
                        <a:cubicBezTo>
                          <a:pt x="19291" y="2216"/>
                          <a:pt x="19228" y="2279"/>
                          <a:pt x="19204" y="2303"/>
                        </a:cubicBezTo>
                        <a:cubicBezTo>
                          <a:pt x="18987" y="2411"/>
                          <a:pt x="18852" y="2601"/>
                          <a:pt x="18798" y="2818"/>
                        </a:cubicBezTo>
                        <a:cubicBezTo>
                          <a:pt x="18777" y="2860"/>
                          <a:pt x="18740" y="2877"/>
                          <a:pt x="18705" y="2877"/>
                        </a:cubicBezTo>
                        <a:cubicBezTo>
                          <a:pt x="18647" y="2877"/>
                          <a:pt x="18591" y="2831"/>
                          <a:pt x="18608" y="2764"/>
                        </a:cubicBezTo>
                        <a:cubicBezTo>
                          <a:pt x="18662" y="2547"/>
                          <a:pt x="18662" y="2330"/>
                          <a:pt x="18635" y="2113"/>
                        </a:cubicBezTo>
                        <a:lnTo>
                          <a:pt x="18635" y="2113"/>
                        </a:lnTo>
                        <a:cubicBezTo>
                          <a:pt x="18499" y="2249"/>
                          <a:pt x="18418" y="2411"/>
                          <a:pt x="18364" y="2574"/>
                        </a:cubicBezTo>
                        <a:cubicBezTo>
                          <a:pt x="18352" y="2622"/>
                          <a:pt x="18314" y="2643"/>
                          <a:pt x="18275" y="2643"/>
                        </a:cubicBezTo>
                        <a:cubicBezTo>
                          <a:pt x="18225" y="2643"/>
                          <a:pt x="18174" y="2608"/>
                          <a:pt x="18174" y="2547"/>
                        </a:cubicBezTo>
                        <a:cubicBezTo>
                          <a:pt x="18174" y="2303"/>
                          <a:pt x="18174" y="2032"/>
                          <a:pt x="18147" y="1787"/>
                        </a:cubicBezTo>
                        <a:cubicBezTo>
                          <a:pt x="18147" y="1679"/>
                          <a:pt x="18120" y="1570"/>
                          <a:pt x="18065" y="1462"/>
                        </a:cubicBezTo>
                        <a:cubicBezTo>
                          <a:pt x="18048" y="1428"/>
                          <a:pt x="18026" y="1416"/>
                          <a:pt x="18002" y="1416"/>
                        </a:cubicBezTo>
                        <a:cubicBezTo>
                          <a:pt x="17949" y="1416"/>
                          <a:pt x="17886" y="1479"/>
                          <a:pt x="17848" y="1516"/>
                        </a:cubicBezTo>
                        <a:cubicBezTo>
                          <a:pt x="17604" y="1842"/>
                          <a:pt x="17740" y="2303"/>
                          <a:pt x="17821" y="2655"/>
                        </a:cubicBezTo>
                        <a:cubicBezTo>
                          <a:pt x="17839" y="2708"/>
                          <a:pt x="17787" y="2750"/>
                          <a:pt x="17734" y="2750"/>
                        </a:cubicBezTo>
                        <a:cubicBezTo>
                          <a:pt x="17706" y="2750"/>
                          <a:pt x="17677" y="2738"/>
                          <a:pt x="17658" y="2710"/>
                        </a:cubicBezTo>
                        <a:cubicBezTo>
                          <a:pt x="17577" y="2601"/>
                          <a:pt x="17523" y="2466"/>
                          <a:pt x="17441" y="2330"/>
                        </a:cubicBezTo>
                        <a:lnTo>
                          <a:pt x="17387" y="2249"/>
                        </a:lnTo>
                        <a:cubicBezTo>
                          <a:pt x="17360" y="2221"/>
                          <a:pt x="17333" y="2194"/>
                          <a:pt x="17333" y="2167"/>
                        </a:cubicBezTo>
                        <a:lnTo>
                          <a:pt x="17333" y="2221"/>
                        </a:lnTo>
                        <a:cubicBezTo>
                          <a:pt x="17333" y="2330"/>
                          <a:pt x="17360" y="2466"/>
                          <a:pt x="17387" y="2601"/>
                        </a:cubicBezTo>
                        <a:cubicBezTo>
                          <a:pt x="17414" y="2764"/>
                          <a:pt x="17441" y="2900"/>
                          <a:pt x="17441" y="3062"/>
                        </a:cubicBezTo>
                        <a:cubicBezTo>
                          <a:pt x="17459" y="3115"/>
                          <a:pt x="17409" y="3145"/>
                          <a:pt x="17363" y="3145"/>
                        </a:cubicBezTo>
                        <a:cubicBezTo>
                          <a:pt x="17339" y="3145"/>
                          <a:pt x="17315" y="3136"/>
                          <a:pt x="17306" y="3117"/>
                        </a:cubicBezTo>
                        <a:cubicBezTo>
                          <a:pt x="17283" y="3071"/>
                          <a:pt x="17126" y="2814"/>
                          <a:pt x="17044" y="2814"/>
                        </a:cubicBezTo>
                        <a:cubicBezTo>
                          <a:pt x="17029" y="2814"/>
                          <a:pt x="17016" y="2824"/>
                          <a:pt x="17007" y="2845"/>
                        </a:cubicBezTo>
                        <a:cubicBezTo>
                          <a:pt x="16980" y="2927"/>
                          <a:pt x="16953" y="3008"/>
                          <a:pt x="16953" y="3089"/>
                        </a:cubicBezTo>
                        <a:cubicBezTo>
                          <a:pt x="16926" y="3171"/>
                          <a:pt x="16926" y="3279"/>
                          <a:pt x="16899" y="3361"/>
                        </a:cubicBezTo>
                        <a:cubicBezTo>
                          <a:pt x="16899" y="3388"/>
                          <a:pt x="16872" y="3415"/>
                          <a:pt x="16845" y="3415"/>
                        </a:cubicBezTo>
                        <a:cubicBezTo>
                          <a:pt x="16818" y="3442"/>
                          <a:pt x="16763" y="3469"/>
                          <a:pt x="16709" y="3469"/>
                        </a:cubicBezTo>
                        <a:cubicBezTo>
                          <a:pt x="16682" y="3469"/>
                          <a:pt x="16655" y="3415"/>
                          <a:pt x="16655" y="3361"/>
                        </a:cubicBezTo>
                        <a:cubicBezTo>
                          <a:pt x="16682" y="3252"/>
                          <a:pt x="16682" y="3089"/>
                          <a:pt x="16573" y="3008"/>
                        </a:cubicBezTo>
                        <a:cubicBezTo>
                          <a:pt x="16494" y="2976"/>
                          <a:pt x="16415" y="2963"/>
                          <a:pt x="16335" y="2963"/>
                        </a:cubicBezTo>
                        <a:cubicBezTo>
                          <a:pt x="16279" y="2963"/>
                          <a:pt x="16223" y="2970"/>
                          <a:pt x="16167" y="2981"/>
                        </a:cubicBezTo>
                        <a:cubicBezTo>
                          <a:pt x="15895" y="3008"/>
                          <a:pt x="15651" y="3144"/>
                          <a:pt x="15488" y="3361"/>
                        </a:cubicBezTo>
                        <a:cubicBezTo>
                          <a:pt x="15465" y="3384"/>
                          <a:pt x="15436" y="3394"/>
                          <a:pt x="15409" y="3394"/>
                        </a:cubicBezTo>
                        <a:cubicBezTo>
                          <a:pt x="15344" y="3394"/>
                          <a:pt x="15287" y="3337"/>
                          <a:pt x="15326" y="3279"/>
                        </a:cubicBezTo>
                        <a:cubicBezTo>
                          <a:pt x="15350" y="3158"/>
                          <a:pt x="15222" y="3058"/>
                          <a:pt x="15117" y="3058"/>
                        </a:cubicBezTo>
                        <a:cubicBezTo>
                          <a:pt x="15105" y="3058"/>
                          <a:pt x="15093" y="3059"/>
                          <a:pt x="15082" y="3062"/>
                        </a:cubicBezTo>
                        <a:cubicBezTo>
                          <a:pt x="14919" y="3089"/>
                          <a:pt x="14810" y="3198"/>
                          <a:pt x="14756" y="3361"/>
                        </a:cubicBezTo>
                        <a:cubicBezTo>
                          <a:pt x="14735" y="3393"/>
                          <a:pt x="14701" y="3408"/>
                          <a:pt x="14667" y="3408"/>
                        </a:cubicBezTo>
                        <a:cubicBezTo>
                          <a:pt x="14616" y="3408"/>
                          <a:pt x="14566" y="3372"/>
                          <a:pt x="14566" y="3306"/>
                        </a:cubicBezTo>
                        <a:cubicBezTo>
                          <a:pt x="14566" y="3225"/>
                          <a:pt x="14566" y="3117"/>
                          <a:pt x="14539" y="3035"/>
                        </a:cubicBezTo>
                        <a:cubicBezTo>
                          <a:pt x="14539" y="3008"/>
                          <a:pt x="14539" y="2954"/>
                          <a:pt x="14512" y="2954"/>
                        </a:cubicBezTo>
                        <a:cubicBezTo>
                          <a:pt x="14512" y="2946"/>
                          <a:pt x="14507" y="2943"/>
                          <a:pt x="14501" y="2943"/>
                        </a:cubicBezTo>
                        <a:cubicBezTo>
                          <a:pt x="14485" y="2943"/>
                          <a:pt x="14458" y="2962"/>
                          <a:pt x="14458" y="2981"/>
                        </a:cubicBezTo>
                        <a:cubicBezTo>
                          <a:pt x="14322" y="3062"/>
                          <a:pt x="14241" y="3198"/>
                          <a:pt x="14187" y="3334"/>
                        </a:cubicBezTo>
                        <a:cubicBezTo>
                          <a:pt x="14176" y="3375"/>
                          <a:pt x="14142" y="3393"/>
                          <a:pt x="14105" y="3393"/>
                        </a:cubicBezTo>
                        <a:cubicBezTo>
                          <a:pt x="14046" y="3393"/>
                          <a:pt x="13980" y="3346"/>
                          <a:pt x="13997" y="3279"/>
                        </a:cubicBezTo>
                        <a:cubicBezTo>
                          <a:pt x="14078" y="3008"/>
                          <a:pt x="14132" y="2737"/>
                          <a:pt x="14159" y="2438"/>
                        </a:cubicBezTo>
                        <a:cubicBezTo>
                          <a:pt x="14187" y="2194"/>
                          <a:pt x="14187" y="1950"/>
                          <a:pt x="14132" y="1733"/>
                        </a:cubicBezTo>
                        <a:cubicBezTo>
                          <a:pt x="14105" y="1652"/>
                          <a:pt x="14051" y="1516"/>
                          <a:pt x="13970" y="1516"/>
                        </a:cubicBezTo>
                        <a:cubicBezTo>
                          <a:pt x="13888" y="1516"/>
                          <a:pt x="13807" y="1652"/>
                          <a:pt x="13753" y="1706"/>
                        </a:cubicBezTo>
                        <a:cubicBezTo>
                          <a:pt x="13536" y="2059"/>
                          <a:pt x="13427" y="2493"/>
                          <a:pt x="13481" y="2927"/>
                        </a:cubicBezTo>
                        <a:cubicBezTo>
                          <a:pt x="13515" y="2994"/>
                          <a:pt x="13455" y="3040"/>
                          <a:pt x="13398" y="3040"/>
                        </a:cubicBezTo>
                        <a:cubicBezTo>
                          <a:pt x="13363" y="3040"/>
                          <a:pt x="13329" y="3022"/>
                          <a:pt x="13319" y="2981"/>
                        </a:cubicBezTo>
                        <a:cubicBezTo>
                          <a:pt x="13264" y="2845"/>
                          <a:pt x="13237" y="2710"/>
                          <a:pt x="13183" y="2574"/>
                        </a:cubicBezTo>
                        <a:cubicBezTo>
                          <a:pt x="13183" y="2520"/>
                          <a:pt x="13156" y="2466"/>
                          <a:pt x="13129" y="2411"/>
                        </a:cubicBezTo>
                        <a:cubicBezTo>
                          <a:pt x="13129" y="2438"/>
                          <a:pt x="13129" y="2466"/>
                          <a:pt x="13129" y="2493"/>
                        </a:cubicBezTo>
                        <a:cubicBezTo>
                          <a:pt x="13047" y="2764"/>
                          <a:pt x="13020" y="3035"/>
                          <a:pt x="13020" y="3306"/>
                        </a:cubicBezTo>
                        <a:cubicBezTo>
                          <a:pt x="13020" y="3367"/>
                          <a:pt x="12969" y="3403"/>
                          <a:pt x="12919" y="3403"/>
                        </a:cubicBezTo>
                        <a:cubicBezTo>
                          <a:pt x="12880" y="3403"/>
                          <a:pt x="12842" y="3381"/>
                          <a:pt x="12830" y="3334"/>
                        </a:cubicBezTo>
                        <a:cubicBezTo>
                          <a:pt x="12803" y="3225"/>
                          <a:pt x="12776" y="3117"/>
                          <a:pt x="12722" y="3035"/>
                        </a:cubicBezTo>
                        <a:cubicBezTo>
                          <a:pt x="12640" y="3225"/>
                          <a:pt x="12613" y="3415"/>
                          <a:pt x="12613" y="3605"/>
                        </a:cubicBezTo>
                        <a:cubicBezTo>
                          <a:pt x="12613" y="3632"/>
                          <a:pt x="12613" y="3659"/>
                          <a:pt x="12586" y="3659"/>
                        </a:cubicBezTo>
                        <a:cubicBezTo>
                          <a:pt x="12570" y="3706"/>
                          <a:pt x="12527" y="3735"/>
                          <a:pt x="12483" y="3735"/>
                        </a:cubicBezTo>
                        <a:cubicBezTo>
                          <a:pt x="12451" y="3735"/>
                          <a:pt x="12419" y="3720"/>
                          <a:pt x="12396" y="3686"/>
                        </a:cubicBezTo>
                        <a:cubicBezTo>
                          <a:pt x="12342" y="3605"/>
                          <a:pt x="12342" y="3496"/>
                          <a:pt x="12342" y="3388"/>
                        </a:cubicBezTo>
                        <a:cubicBezTo>
                          <a:pt x="12342" y="3321"/>
                          <a:pt x="12287" y="3272"/>
                          <a:pt x="12222" y="3272"/>
                        </a:cubicBezTo>
                        <a:cubicBezTo>
                          <a:pt x="12208" y="3272"/>
                          <a:pt x="12194" y="3274"/>
                          <a:pt x="12179" y="3279"/>
                        </a:cubicBezTo>
                        <a:cubicBezTo>
                          <a:pt x="12071" y="3306"/>
                          <a:pt x="11962" y="3361"/>
                          <a:pt x="11881" y="3442"/>
                        </a:cubicBezTo>
                        <a:cubicBezTo>
                          <a:pt x="11773" y="3523"/>
                          <a:pt x="11691" y="3605"/>
                          <a:pt x="11637" y="3686"/>
                        </a:cubicBezTo>
                        <a:cubicBezTo>
                          <a:pt x="11610" y="3700"/>
                          <a:pt x="11583" y="3706"/>
                          <a:pt x="11559" y="3706"/>
                        </a:cubicBezTo>
                        <a:cubicBezTo>
                          <a:pt x="11535" y="3706"/>
                          <a:pt x="11515" y="3700"/>
                          <a:pt x="11501" y="3686"/>
                        </a:cubicBezTo>
                        <a:cubicBezTo>
                          <a:pt x="11447" y="3632"/>
                          <a:pt x="11420" y="3551"/>
                          <a:pt x="11420" y="3496"/>
                        </a:cubicBezTo>
                        <a:cubicBezTo>
                          <a:pt x="11420" y="3469"/>
                          <a:pt x="11420" y="3415"/>
                          <a:pt x="11420" y="3388"/>
                        </a:cubicBezTo>
                        <a:cubicBezTo>
                          <a:pt x="11420" y="3388"/>
                          <a:pt x="11339" y="3415"/>
                          <a:pt x="11339" y="3415"/>
                        </a:cubicBezTo>
                        <a:cubicBezTo>
                          <a:pt x="11203" y="3469"/>
                          <a:pt x="11094" y="3578"/>
                          <a:pt x="11013" y="3686"/>
                        </a:cubicBezTo>
                        <a:cubicBezTo>
                          <a:pt x="10986" y="3713"/>
                          <a:pt x="10959" y="3740"/>
                          <a:pt x="10932" y="3795"/>
                        </a:cubicBezTo>
                        <a:cubicBezTo>
                          <a:pt x="10914" y="3822"/>
                          <a:pt x="10886" y="3834"/>
                          <a:pt x="10859" y="3834"/>
                        </a:cubicBezTo>
                        <a:cubicBezTo>
                          <a:pt x="10805" y="3834"/>
                          <a:pt x="10751" y="3786"/>
                          <a:pt x="10769" y="3713"/>
                        </a:cubicBezTo>
                        <a:cubicBezTo>
                          <a:pt x="10796" y="3632"/>
                          <a:pt x="10796" y="3578"/>
                          <a:pt x="10796" y="3496"/>
                        </a:cubicBezTo>
                        <a:lnTo>
                          <a:pt x="10796" y="3415"/>
                        </a:lnTo>
                        <a:cubicBezTo>
                          <a:pt x="10796" y="3388"/>
                          <a:pt x="10796" y="3388"/>
                          <a:pt x="10796" y="3361"/>
                        </a:cubicBezTo>
                        <a:lnTo>
                          <a:pt x="10769" y="3361"/>
                        </a:lnTo>
                        <a:cubicBezTo>
                          <a:pt x="10742" y="3361"/>
                          <a:pt x="10715" y="3388"/>
                          <a:pt x="10688" y="3388"/>
                        </a:cubicBezTo>
                        <a:cubicBezTo>
                          <a:pt x="10525" y="3442"/>
                          <a:pt x="10389" y="3523"/>
                          <a:pt x="10281" y="3632"/>
                        </a:cubicBezTo>
                        <a:lnTo>
                          <a:pt x="10254" y="3659"/>
                        </a:lnTo>
                        <a:cubicBezTo>
                          <a:pt x="10240" y="3679"/>
                          <a:pt x="10221" y="3688"/>
                          <a:pt x="10202" y="3688"/>
                        </a:cubicBezTo>
                        <a:cubicBezTo>
                          <a:pt x="10143" y="3688"/>
                          <a:pt x="10077" y="3612"/>
                          <a:pt x="10118" y="3551"/>
                        </a:cubicBezTo>
                        <a:cubicBezTo>
                          <a:pt x="10226" y="3415"/>
                          <a:pt x="10308" y="3225"/>
                          <a:pt x="10335" y="3035"/>
                        </a:cubicBezTo>
                        <a:cubicBezTo>
                          <a:pt x="10308" y="3008"/>
                          <a:pt x="10308" y="2981"/>
                          <a:pt x="10335" y="2981"/>
                        </a:cubicBezTo>
                        <a:cubicBezTo>
                          <a:pt x="10335" y="2845"/>
                          <a:pt x="10308" y="2628"/>
                          <a:pt x="10172" y="2628"/>
                        </a:cubicBezTo>
                        <a:cubicBezTo>
                          <a:pt x="10118" y="2628"/>
                          <a:pt x="10091" y="2628"/>
                          <a:pt x="10064" y="2655"/>
                        </a:cubicBezTo>
                        <a:cubicBezTo>
                          <a:pt x="9928" y="2683"/>
                          <a:pt x="9792" y="2791"/>
                          <a:pt x="9711" y="2900"/>
                        </a:cubicBezTo>
                        <a:cubicBezTo>
                          <a:pt x="9603" y="3062"/>
                          <a:pt x="9548" y="3252"/>
                          <a:pt x="9521" y="3442"/>
                        </a:cubicBezTo>
                        <a:cubicBezTo>
                          <a:pt x="9521" y="3489"/>
                          <a:pt x="9475" y="3518"/>
                          <a:pt x="9432" y="3518"/>
                        </a:cubicBezTo>
                        <a:cubicBezTo>
                          <a:pt x="9400" y="3518"/>
                          <a:pt x="9370" y="3503"/>
                          <a:pt x="9358" y="3469"/>
                        </a:cubicBezTo>
                        <a:cubicBezTo>
                          <a:pt x="9304" y="3306"/>
                          <a:pt x="9277" y="3144"/>
                          <a:pt x="9196" y="3008"/>
                        </a:cubicBezTo>
                        <a:cubicBezTo>
                          <a:pt x="9169" y="3089"/>
                          <a:pt x="9169" y="3171"/>
                          <a:pt x="9142" y="3279"/>
                        </a:cubicBezTo>
                        <a:cubicBezTo>
                          <a:pt x="9142" y="3415"/>
                          <a:pt x="9114" y="3605"/>
                          <a:pt x="9087" y="3768"/>
                        </a:cubicBezTo>
                        <a:cubicBezTo>
                          <a:pt x="9087" y="3795"/>
                          <a:pt x="9060" y="3795"/>
                          <a:pt x="9033" y="3795"/>
                        </a:cubicBezTo>
                        <a:cubicBezTo>
                          <a:pt x="9033" y="3822"/>
                          <a:pt x="9033" y="3822"/>
                          <a:pt x="9006" y="3822"/>
                        </a:cubicBezTo>
                        <a:cubicBezTo>
                          <a:pt x="8986" y="3862"/>
                          <a:pt x="8944" y="3879"/>
                          <a:pt x="8905" y="3879"/>
                        </a:cubicBezTo>
                        <a:cubicBezTo>
                          <a:pt x="8836" y="3879"/>
                          <a:pt x="8774" y="3826"/>
                          <a:pt x="8843" y="3740"/>
                        </a:cubicBezTo>
                        <a:cubicBezTo>
                          <a:pt x="8952" y="3578"/>
                          <a:pt x="8599" y="3496"/>
                          <a:pt x="8518" y="3469"/>
                        </a:cubicBezTo>
                        <a:cubicBezTo>
                          <a:pt x="8403" y="3450"/>
                          <a:pt x="8288" y="3431"/>
                          <a:pt x="8172" y="3431"/>
                        </a:cubicBezTo>
                        <a:cubicBezTo>
                          <a:pt x="8125" y="3431"/>
                          <a:pt x="8077" y="3434"/>
                          <a:pt x="8029" y="3442"/>
                        </a:cubicBezTo>
                        <a:cubicBezTo>
                          <a:pt x="7677" y="3496"/>
                          <a:pt x="7378" y="3659"/>
                          <a:pt x="7161" y="3903"/>
                        </a:cubicBezTo>
                        <a:cubicBezTo>
                          <a:pt x="7147" y="3918"/>
                          <a:pt x="7127" y="3924"/>
                          <a:pt x="7105" y="3924"/>
                        </a:cubicBezTo>
                        <a:cubicBezTo>
                          <a:pt x="7046" y="3924"/>
                          <a:pt x="6979" y="3874"/>
                          <a:pt x="6999" y="3795"/>
                        </a:cubicBezTo>
                        <a:cubicBezTo>
                          <a:pt x="7026" y="3740"/>
                          <a:pt x="7053" y="3659"/>
                          <a:pt x="7107" y="3605"/>
                        </a:cubicBezTo>
                        <a:cubicBezTo>
                          <a:pt x="7134" y="3551"/>
                          <a:pt x="7161" y="3496"/>
                          <a:pt x="7189" y="3442"/>
                        </a:cubicBezTo>
                        <a:cubicBezTo>
                          <a:pt x="7189" y="3415"/>
                          <a:pt x="7189" y="3361"/>
                          <a:pt x="7161" y="3334"/>
                        </a:cubicBezTo>
                        <a:cubicBezTo>
                          <a:pt x="7145" y="3317"/>
                          <a:pt x="7125" y="3310"/>
                          <a:pt x="7105" y="3310"/>
                        </a:cubicBezTo>
                        <a:cubicBezTo>
                          <a:pt x="7059" y="3310"/>
                          <a:pt x="7009" y="3342"/>
                          <a:pt x="6972" y="3361"/>
                        </a:cubicBezTo>
                        <a:cubicBezTo>
                          <a:pt x="6727" y="3496"/>
                          <a:pt x="6483" y="3686"/>
                          <a:pt x="6293" y="3930"/>
                        </a:cubicBezTo>
                        <a:cubicBezTo>
                          <a:pt x="6275" y="3957"/>
                          <a:pt x="6248" y="3969"/>
                          <a:pt x="6222" y="3969"/>
                        </a:cubicBezTo>
                        <a:cubicBezTo>
                          <a:pt x="6170" y="3969"/>
                          <a:pt x="6122" y="3921"/>
                          <a:pt x="6158" y="3849"/>
                        </a:cubicBezTo>
                        <a:cubicBezTo>
                          <a:pt x="6212" y="3740"/>
                          <a:pt x="6239" y="3632"/>
                          <a:pt x="6239" y="3523"/>
                        </a:cubicBezTo>
                        <a:cubicBezTo>
                          <a:pt x="6239" y="3496"/>
                          <a:pt x="6239" y="3442"/>
                          <a:pt x="6185" y="3442"/>
                        </a:cubicBezTo>
                        <a:cubicBezTo>
                          <a:pt x="6158" y="3469"/>
                          <a:pt x="6131" y="3496"/>
                          <a:pt x="6104" y="3523"/>
                        </a:cubicBezTo>
                        <a:cubicBezTo>
                          <a:pt x="5968" y="3659"/>
                          <a:pt x="5860" y="3849"/>
                          <a:pt x="5805" y="4039"/>
                        </a:cubicBezTo>
                        <a:cubicBezTo>
                          <a:pt x="5778" y="4066"/>
                          <a:pt x="5778" y="4066"/>
                          <a:pt x="5751" y="4066"/>
                        </a:cubicBezTo>
                        <a:cubicBezTo>
                          <a:pt x="5724" y="4120"/>
                          <a:pt x="5724" y="4120"/>
                          <a:pt x="5697" y="4174"/>
                        </a:cubicBezTo>
                        <a:cubicBezTo>
                          <a:pt x="5686" y="4195"/>
                          <a:pt x="5672" y="4204"/>
                          <a:pt x="5658" y="4204"/>
                        </a:cubicBezTo>
                        <a:cubicBezTo>
                          <a:pt x="5636" y="4204"/>
                          <a:pt x="5615" y="4181"/>
                          <a:pt x="5615" y="4147"/>
                        </a:cubicBezTo>
                        <a:cubicBezTo>
                          <a:pt x="5643" y="3930"/>
                          <a:pt x="5643" y="3713"/>
                          <a:pt x="5615" y="3523"/>
                        </a:cubicBezTo>
                        <a:cubicBezTo>
                          <a:pt x="5588" y="3415"/>
                          <a:pt x="5561" y="3334"/>
                          <a:pt x="5534" y="3225"/>
                        </a:cubicBezTo>
                        <a:cubicBezTo>
                          <a:pt x="5510" y="3177"/>
                          <a:pt x="5486" y="3085"/>
                          <a:pt x="5385" y="3085"/>
                        </a:cubicBezTo>
                        <a:cubicBezTo>
                          <a:pt x="5372" y="3085"/>
                          <a:pt x="5359" y="3086"/>
                          <a:pt x="5344" y="3089"/>
                        </a:cubicBezTo>
                        <a:cubicBezTo>
                          <a:pt x="5209" y="3144"/>
                          <a:pt x="5209" y="3361"/>
                          <a:pt x="5209" y="3469"/>
                        </a:cubicBezTo>
                        <a:lnTo>
                          <a:pt x="5209" y="3551"/>
                        </a:lnTo>
                        <a:lnTo>
                          <a:pt x="5209" y="3713"/>
                        </a:lnTo>
                        <a:lnTo>
                          <a:pt x="5209" y="4147"/>
                        </a:lnTo>
                        <a:cubicBezTo>
                          <a:pt x="5209" y="4208"/>
                          <a:pt x="5157" y="4243"/>
                          <a:pt x="5107" y="4243"/>
                        </a:cubicBezTo>
                        <a:cubicBezTo>
                          <a:pt x="5069" y="4243"/>
                          <a:pt x="5031" y="4222"/>
                          <a:pt x="5019" y="4174"/>
                        </a:cubicBezTo>
                        <a:cubicBezTo>
                          <a:pt x="4992" y="4093"/>
                          <a:pt x="4964" y="4012"/>
                          <a:pt x="4937" y="3930"/>
                        </a:cubicBezTo>
                        <a:cubicBezTo>
                          <a:pt x="4802" y="3686"/>
                          <a:pt x="4530" y="3523"/>
                          <a:pt x="4232" y="3496"/>
                        </a:cubicBezTo>
                        <a:lnTo>
                          <a:pt x="4096" y="3496"/>
                        </a:lnTo>
                        <a:cubicBezTo>
                          <a:pt x="4042" y="3523"/>
                          <a:pt x="4042" y="3523"/>
                          <a:pt x="4069" y="3578"/>
                        </a:cubicBezTo>
                        <a:cubicBezTo>
                          <a:pt x="4124" y="3686"/>
                          <a:pt x="4205" y="3768"/>
                          <a:pt x="4259" y="3849"/>
                        </a:cubicBezTo>
                        <a:cubicBezTo>
                          <a:pt x="4341" y="3930"/>
                          <a:pt x="4476" y="4066"/>
                          <a:pt x="4530" y="4093"/>
                        </a:cubicBezTo>
                        <a:cubicBezTo>
                          <a:pt x="4558" y="4147"/>
                          <a:pt x="4612" y="4174"/>
                          <a:pt x="4666" y="4201"/>
                        </a:cubicBezTo>
                        <a:cubicBezTo>
                          <a:pt x="4720" y="4256"/>
                          <a:pt x="4747" y="4283"/>
                          <a:pt x="4775" y="4337"/>
                        </a:cubicBezTo>
                        <a:cubicBezTo>
                          <a:pt x="4802" y="4391"/>
                          <a:pt x="4747" y="4473"/>
                          <a:pt x="4693" y="4473"/>
                        </a:cubicBezTo>
                        <a:cubicBezTo>
                          <a:pt x="4639" y="4446"/>
                          <a:pt x="4585" y="4418"/>
                          <a:pt x="4530" y="4391"/>
                        </a:cubicBezTo>
                        <a:cubicBezTo>
                          <a:pt x="4476" y="4337"/>
                          <a:pt x="4422" y="4283"/>
                          <a:pt x="4368" y="4229"/>
                        </a:cubicBezTo>
                        <a:lnTo>
                          <a:pt x="4341" y="4229"/>
                        </a:lnTo>
                        <a:cubicBezTo>
                          <a:pt x="4286" y="4201"/>
                          <a:pt x="4259" y="4174"/>
                          <a:pt x="4205" y="4147"/>
                        </a:cubicBezTo>
                        <a:cubicBezTo>
                          <a:pt x="4042" y="4120"/>
                          <a:pt x="3879" y="4093"/>
                          <a:pt x="3717" y="4066"/>
                        </a:cubicBezTo>
                        <a:cubicBezTo>
                          <a:pt x="3608" y="4039"/>
                          <a:pt x="3527" y="4039"/>
                          <a:pt x="3418" y="4039"/>
                        </a:cubicBezTo>
                        <a:cubicBezTo>
                          <a:pt x="3397" y="4039"/>
                          <a:pt x="3371" y="4034"/>
                          <a:pt x="3345" y="4034"/>
                        </a:cubicBezTo>
                        <a:cubicBezTo>
                          <a:pt x="3308" y="4034"/>
                          <a:pt x="3272" y="4044"/>
                          <a:pt x="3256" y="4093"/>
                        </a:cubicBezTo>
                        <a:cubicBezTo>
                          <a:pt x="3256" y="4147"/>
                          <a:pt x="3364" y="4229"/>
                          <a:pt x="3391" y="4256"/>
                        </a:cubicBezTo>
                        <a:cubicBezTo>
                          <a:pt x="3527" y="4283"/>
                          <a:pt x="3635" y="4337"/>
                          <a:pt x="3690" y="4446"/>
                        </a:cubicBezTo>
                        <a:cubicBezTo>
                          <a:pt x="3738" y="4494"/>
                          <a:pt x="3679" y="4586"/>
                          <a:pt x="3607" y="4586"/>
                        </a:cubicBezTo>
                        <a:cubicBezTo>
                          <a:pt x="3599" y="4586"/>
                          <a:pt x="3590" y="4584"/>
                          <a:pt x="3581" y="4581"/>
                        </a:cubicBezTo>
                        <a:cubicBezTo>
                          <a:pt x="3500" y="4554"/>
                          <a:pt x="3418" y="4500"/>
                          <a:pt x="3337" y="4446"/>
                        </a:cubicBezTo>
                        <a:lnTo>
                          <a:pt x="3093" y="4446"/>
                        </a:lnTo>
                        <a:cubicBezTo>
                          <a:pt x="2930" y="4446"/>
                          <a:pt x="2740" y="4473"/>
                          <a:pt x="2578" y="4500"/>
                        </a:cubicBezTo>
                        <a:cubicBezTo>
                          <a:pt x="2415" y="4527"/>
                          <a:pt x="2279" y="4608"/>
                          <a:pt x="2144" y="4717"/>
                        </a:cubicBezTo>
                        <a:cubicBezTo>
                          <a:pt x="2062" y="4771"/>
                          <a:pt x="2008" y="4934"/>
                          <a:pt x="2144" y="4988"/>
                        </a:cubicBezTo>
                        <a:cubicBezTo>
                          <a:pt x="2198" y="5015"/>
                          <a:pt x="2171" y="5124"/>
                          <a:pt x="2116" y="5124"/>
                        </a:cubicBezTo>
                        <a:lnTo>
                          <a:pt x="2035" y="5124"/>
                        </a:lnTo>
                        <a:cubicBezTo>
                          <a:pt x="1927" y="5097"/>
                          <a:pt x="1818" y="5069"/>
                          <a:pt x="1682" y="5042"/>
                        </a:cubicBezTo>
                        <a:cubicBezTo>
                          <a:pt x="1659" y="5034"/>
                          <a:pt x="1632" y="5031"/>
                          <a:pt x="1605" y="5031"/>
                        </a:cubicBezTo>
                        <a:cubicBezTo>
                          <a:pt x="1540" y="5031"/>
                          <a:pt x="1469" y="5050"/>
                          <a:pt x="1411" y="5069"/>
                        </a:cubicBezTo>
                        <a:cubicBezTo>
                          <a:pt x="1303" y="5124"/>
                          <a:pt x="1276" y="5286"/>
                          <a:pt x="1357" y="5368"/>
                        </a:cubicBezTo>
                        <a:cubicBezTo>
                          <a:pt x="1438" y="5449"/>
                          <a:pt x="1357" y="5531"/>
                          <a:pt x="1276" y="5531"/>
                        </a:cubicBezTo>
                        <a:cubicBezTo>
                          <a:pt x="1211" y="5521"/>
                          <a:pt x="1146" y="5517"/>
                          <a:pt x="1081" y="5517"/>
                        </a:cubicBezTo>
                        <a:cubicBezTo>
                          <a:pt x="761" y="5517"/>
                          <a:pt x="434" y="5626"/>
                          <a:pt x="164" y="5829"/>
                        </a:cubicBezTo>
                        <a:cubicBezTo>
                          <a:pt x="109" y="5856"/>
                          <a:pt x="1" y="5965"/>
                          <a:pt x="1" y="6046"/>
                        </a:cubicBezTo>
                        <a:cubicBezTo>
                          <a:pt x="1" y="6100"/>
                          <a:pt x="82" y="6154"/>
                          <a:pt x="136" y="6154"/>
                        </a:cubicBezTo>
                        <a:cubicBezTo>
                          <a:pt x="353" y="6209"/>
                          <a:pt x="570" y="6236"/>
                          <a:pt x="787" y="6263"/>
                        </a:cubicBezTo>
                        <a:cubicBezTo>
                          <a:pt x="896" y="6290"/>
                          <a:pt x="896" y="6426"/>
                          <a:pt x="787" y="6453"/>
                        </a:cubicBezTo>
                        <a:cubicBezTo>
                          <a:pt x="733" y="6453"/>
                          <a:pt x="679" y="6507"/>
                          <a:pt x="652" y="6561"/>
                        </a:cubicBezTo>
                        <a:lnTo>
                          <a:pt x="706" y="6561"/>
                        </a:lnTo>
                        <a:cubicBezTo>
                          <a:pt x="760" y="6588"/>
                          <a:pt x="814" y="6616"/>
                          <a:pt x="869" y="6670"/>
                        </a:cubicBezTo>
                        <a:cubicBezTo>
                          <a:pt x="896" y="6697"/>
                          <a:pt x="896" y="6751"/>
                          <a:pt x="842" y="6751"/>
                        </a:cubicBezTo>
                        <a:lnTo>
                          <a:pt x="814" y="6751"/>
                        </a:lnTo>
                        <a:cubicBezTo>
                          <a:pt x="787" y="6805"/>
                          <a:pt x="760" y="6833"/>
                          <a:pt x="733" y="6833"/>
                        </a:cubicBezTo>
                        <a:cubicBezTo>
                          <a:pt x="714" y="6837"/>
                          <a:pt x="695" y="6839"/>
                          <a:pt x="676" y="6839"/>
                        </a:cubicBezTo>
                        <a:cubicBezTo>
                          <a:pt x="581" y="6839"/>
                          <a:pt x="484" y="6787"/>
                          <a:pt x="462" y="6697"/>
                        </a:cubicBezTo>
                        <a:cubicBezTo>
                          <a:pt x="435" y="6724"/>
                          <a:pt x="435" y="6724"/>
                          <a:pt x="462" y="6751"/>
                        </a:cubicBezTo>
                        <a:cubicBezTo>
                          <a:pt x="516" y="6887"/>
                          <a:pt x="923" y="6887"/>
                          <a:pt x="869" y="7104"/>
                        </a:cubicBezTo>
                        <a:cubicBezTo>
                          <a:pt x="849" y="7143"/>
                          <a:pt x="814" y="7169"/>
                          <a:pt x="787" y="7169"/>
                        </a:cubicBezTo>
                        <a:cubicBezTo>
                          <a:pt x="777" y="7169"/>
                          <a:pt x="767" y="7165"/>
                          <a:pt x="760" y="7158"/>
                        </a:cubicBezTo>
                        <a:cubicBezTo>
                          <a:pt x="692" y="7117"/>
                          <a:pt x="618" y="7097"/>
                          <a:pt x="547" y="7097"/>
                        </a:cubicBezTo>
                        <a:cubicBezTo>
                          <a:pt x="475" y="7097"/>
                          <a:pt x="408" y="7117"/>
                          <a:pt x="353" y="7158"/>
                        </a:cubicBezTo>
                        <a:cubicBezTo>
                          <a:pt x="272" y="7185"/>
                          <a:pt x="218" y="7239"/>
                          <a:pt x="191" y="7294"/>
                        </a:cubicBezTo>
                        <a:cubicBezTo>
                          <a:pt x="245" y="7294"/>
                          <a:pt x="326" y="7321"/>
                          <a:pt x="380" y="7348"/>
                        </a:cubicBezTo>
                        <a:lnTo>
                          <a:pt x="408" y="7348"/>
                        </a:lnTo>
                        <a:cubicBezTo>
                          <a:pt x="421" y="7335"/>
                          <a:pt x="434" y="7330"/>
                          <a:pt x="445" y="7330"/>
                        </a:cubicBezTo>
                        <a:cubicBezTo>
                          <a:pt x="482" y="7330"/>
                          <a:pt x="503" y="7382"/>
                          <a:pt x="462" y="7402"/>
                        </a:cubicBezTo>
                        <a:lnTo>
                          <a:pt x="516" y="7429"/>
                        </a:lnTo>
                        <a:cubicBezTo>
                          <a:pt x="536" y="7488"/>
                          <a:pt x="499" y="7532"/>
                          <a:pt x="456" y="7532"/>
                        </a:cubicBezTo>
                        <a:cubicBezTo>
                          <a:pt x="440" y="7532"/>
                          <a:pt x="423" y="7526"/>
                          <a:pt x="408" y="7511"/>
                        </a:cubicBezTo>
                        <a:cubicBezTo>
                          <a:pt x="272" y="7673"/>
                          <a:pt x="218" y="7863"/>
                          <a:pt x="245" y="8080"/>
                        </a:cubicBezTo>
                        <a:cubicBezTo>
                          <a:pt x="245" y="8080"/>
                          <a:pt x="245" y="8107"/>
                          <a:pt x="245" y="8134"/>
                        </a:cubicBezTo>
                        <a:cubicBezTo>
                          <a:pt x="272" y="8107"/>
                          <a:pt x="299" y="8080"/>
                          <a:pt x="326" y="8053"/>
                        </a:cubicBezTo>
                        <a:lnTo>
                          <a:pt x="380" y="7972"/>
                        </a:lnTo>
                        <a:cubicBezTo>
                          <a:pt x="462" y="7890"/>
                          <a:pt x="516" y="7809"/>
                          <a:pt x="652" y="7809"/>
                        </a:cubicBezTo>
                        <a:cubicBezTo>
                          <a:pt x="760" y="7809"/>
                          <a:pt x="814" y="7917"/>
                          <a:pt x="787" y="8026"/>
                        </a:cubicBezTo>
                        <a:cubicBezTo>
                          <a:pt x="733" y="8134"/>
                          <a:pt x="652" y="8243"/>
                          <a:pt x="625" y="8351"/>
                        </a:cubicBezTo>
                        <a:cubicBezTo>
                          <a:pt x="570" y="8460"/>
                          <a:pt x="597" y="8568"/>
                          <a:pt x="652" y="8650"/>
                        </a:cubicBezTo>
                        <a:cubicBezTo>
                          <a:pt x="683" y="8671"/>
                          <a:pt x="714" y="8679"/>
                          <a:pt x="742" y="8679"/>
                        </a:cubicBezTo>
                        <a:cubicBezTo>
                          <a:pt x="787" y="8679"/>
                          <a:pt x="825" y="8656"/>
                          <a:pt x="842" y="8623"/>
                        </a:cubicBezTo>
                        <a:cubicBezTo>
                          <a:pt x="923" y="8487"/>
                          <a:pt x="977" y="8351"/>
                          <a:pt x="1113" y="8270"/>
                        </a:cubicBezTo>
                        <a:cubicBezTo>
                          <a:pt x="1140" y="8216"/>
                          <a:pt x="1194" y="8189"/>
                          <a:pt x="1221" y="8189"/>
                        </a:cubicBezTo>
                        <a:cubicBezTo>
                          <a:pt x="1276" y="8189"/>
                          <a:pt x="1276" y="8270"/>
                          <a:pt x="1221" y="8297"/>
                        </a:cubicBezTo>
                        <a:cubicBezTo>
                          <a:pt x="1248" y="8297"/>
                          <a:pt x="1248" y="8297"/>
                          <a:pt x="1221" y="8324"/>
                        </a:cubicBezTo>
                        <a:cubicBezTo>
                          <a:pt x="1248" y="8351"/>
                          <a:pt x="1248" y="8351"/>
                          <a:pt x="1276" y="8351"/>
                        </a:cubicBezTo>
                        <a:cubicBezTo>
                          <a:pt x="1357" y="8351"/>
                          <a:pt x="1411" y="8351"/>
                          <a:pt x="1493" y="8324"/>
                        </a:cubicBezTo>
                        <a:cubicBezTo>
                          <a:pt x="1511" y="8320"/>
                          <a:pt x="1530" y="8317"/>
                          <a:pt x="1548" y="8317"/>
                        </a:cubicBezTo>
                        <a:cubicBezTo>
                          <a:pt x="1637" y="8317"/>
                          <a:pt x="1719" y="8370"/>
                          <a:pt x="1764" y="8460"/>
                        </a:cubicBezTo>
                        <a:cubicBezTo>
                          <a:pt x="1818" y="8541"/>
                          <a:pt x="1791" y="8650"/>
                          <a:pt x="1899" y="8650"/>
                        </a:cubicBezTo>
                        <a:cubicBezTo>
                          <a:pt x="2008" y="8623"/>
                          <a:pt x="2089" y="8568"/>
                          <a:pt x="2171" y="8514"/>
                        </a:cubicBezTo>
                        <a:cubicBezTo>
                          <a:pt x="2191" y="8493"/>
                          <a:pt x="2216" y="8485"/>
                          <a:pt x="2240" y="8485"/>
                        </a:cubicBezTo>
                        <a:cubicBezTo>
                          <a:pt x="2279" y="8485"/>
                          <a:pt x="2317" y="8508"/>
                          <a:pt x="2333" y="8541"/>
                        </a:cubicBezTo>
                        <a:cubicBezTo>
                          <a:pt x="2415" y="9111"/>
                          <a:pt x="2686" y="9626"/>
                          <a:pt x="3039" y="10060"/>
                        </a:cubicBezTo>
                        <a:cubicBezTo>
                          <a:pt x="3120" y="9952"/>
                          <a:pt x="3174" y="9816"/>
                          <a:pt x="3174" y="9681"/>
                        </a:cubicBezTo>
                        <a:cubicBezTo>
                          <a:pt x="3201" y="9464"/>
                          <a:pt x="3337" y="9301"/>
                          <a:pt x="3527" y="9219"/>
                        </a:cubicBezTo>
                        <a:cubicBezTo>
                          <a:pt x="3555" y="9211"/>
                          <a:pt x="3584" y="9207"/>
                          <a:pt x="3611" y="9207"/>
                        </a:cubicBezTo>
                        <a:cubicBezTo>
                          <a:pt x="3769" y="9207"/>
                          <a:pt x="3907" y="9333"/>
                          <a:pt x="3907" y="9518"/>
                        </a:cubicBezTo>
                        <a:cubicBezTo>
                          <a:pt x="3934" y="9626"/>
                          <a:pt x="3961" y="9735"/>
                          <a:pt x="3988" y="9843"/>
                        </a:cubicBezTo>
                        <a:cubicBezTo>
                          <a:pt x="3988" y="9979"/>
                          <a:pt x="4015" y="10087"/>
                          <a:pt x="4069" y="10223"/>
                        </a:cubicBezTo>
                        <a:cubicBezTo>
                          <a:pt x="4124" y="10413"/>
                          <a:pt x="4178" y="10630"/>
                          <a:pt x="4259" y="10820"/>
                        </a:cubicBezTo>
                        <a:cubicBezTo>
                          <a:pt x="4313" y="10928"/>
                          <a:pt x="4368" y="11037"/>
                          <a:pt x="4422" y="11145"/>
                        </a:cubicBezTo>
                        <a:cubicBezTo>
                          <a:pt x="4449" y="11227"/>
                          <a:pt x="4503" y="11308"/>
                          <a:pt x="4558" y="11389"/>
                        </a:cubicBezTo>
                        <a:cubicBezTo>
                          <a:pt x="4578" y="11410"/>
                          <a:pt x="4630" y="11462"/>
                          <a:pt x="4678" y="11462"/>
                        </a:cubicBezTo>
                        <a:cubicBezTo>
                          <a:pt x="4693" y="11462"/>
                          <a:pt x="4707" y="11457"/>
                          <a:pt x="4720" y="11444"/>
                        </a:cubicBezTo>
                        <a:cubicBezTo>
                          <a:pt x="4775" y="11416"/>
                          <a:pt x="4775" y="11308"/>
                          <a:pt x="4775" y="11254"/>
                        </a:cubicBezTo>
                        <a:cubicBezTo>
                          <a:pt x="4802" y="11010"/>
                          <a:pt x="4802" y="10765"/>
                          <a:pt x="4829" y="10521"/>
                        </a:cubicBezTo>
                        <a:cubicBezTo>
                          <a:pt x="4856" y="10413"/>
                          <a:pt x="4856" y="10277"/>
                          <a:pt x="4883" y="10169"/>
                        </a:cubicBezTo>
                        <a:cubicBezTo>
                          <a:pt x="4910" y="10060"/>
                          <a:pt x="4910" y="9979"/>
                          <a:pt x="4937" y="9898"/>
                        </a:cubicBezTo>
                        <a:cubicBezTo>
                          <a:pt x="5004" y="9764"/>
                          <a:pt x="5126" y="9666"/>
                          <a:pt x="5273" y="9666"/>
                        </a:cubicBezTo>
                        <a:cubicBezTo>
                          <a:pt x="5305" y="9666"/>
                          <a:pt x="5338" y="9671"/>
                          <a:pt x="5371" y="9681"/>
                        </a:cubicBezTo>
                        <a:cubicBezTo>
                          <a:pt x="5534" y="9762"/>
                          <a:pt x="5643" y="9898"/>
                          <a:pt x="5670" y="10087"/>
                        </a:cubicBezTo>
                        <a:cubicBezTo>
                          <a:pt x="5724" y="10196"/>
                          <a:pt x="5697" y="10386"/>
                          <a:pt x="5860" y="10494"/>
                        </a:cubicBezTo>
                        <a:cubicBezTo>
                          <a:pt x="5886" y="10506"/>
                          <a:pt x="5911" y="10511"/>
                          <a:pt x="5935" y="10511"/>
                        </a:cubicBezTo>
                        <a:cubicBezTo>
                          <a:pt x="6085" y="10511"/>
                          <a:pt x="6189" y="10316"/>
                          <a:pt x="6212" y="10223"/>
                        </a:cubicBezTo>
                        <a:cubicBezTo>
                          <a:pt x="6266" y="10006"/>
                          <a:pt x="6348" y="9816"/>
                          <a:pt x="6456" y="9653"/>
                        </a:cubicBezTo>
                        <a:cubicBezTo>
                          <a:pt x="6537" y="9553"/>
                          <a:pt x="6677" y="9497"/>
                          <a:pt x="6810" y="9497"/>
                        </a:cubicBezTo>
                        <a:cubicBezTo>
                          <a:pt x="6857" y="9497"/>
                          <a:pt x="6902" y="9504"/>
                          <a:pt x="6944" y="9518"/>
                        </a:cubicBezTo>
                        <a:cubicBezTo>
                          <a:pt x="7107" y="9572"/>
                          <a:pt x="7161" y="9735"/>
                          <a:pt x="7216" y="9870"/>
                        </a:cubicBezTo>
                        <a:cubicBezTo>
                          <a:pt x="7270" y="9925"/>
                          <a:pt x="7324" y="9979"/>
                          <a:pt x="7378" y="9979"/>
                        </a:cubicBezTo>
                        <a:lnTo>
                          <a:pt x="7541" y="9979"/>
                        </a:lnTo>
                        <a:lnTo>
                          <a:pt x="7623" y="9925"/>
                        </a:lnTo>
                        <a:cubicBezTo>
                          <a:pt x="7731" y="9789"/>
                          <a:pt x="7867" y="9653"/>
                          <a:pt x="7948" y="9491"/>
                        </a:cubicBezTo>
                        <a:cubicBezTo>
                          <a:pt x="8057" y="9355"/>
                          <a:pt x="8219" y="9247"/>
                          <a:pt x="8382" y="9247"/>
                        </a:cubicBezTo>
                        <a:cubicBezTo>
                          <a:pt x="8400" y="9243"/>
                          <a:pt x="8418" y="9241"/>
                          <a:pt x="8437" y="9241"/>
                        </a:cubicBezTo>
                        <a:cubicBezTo>
                          <a:pt x="8559" y="9241"/>
                          <a:pt x="8691" y="9315"/>
                          <a:pt x="8762" y="9409"/>
                        </a:cubicBezTo>
                        <a:cubicBezTo>
                          <a:pt x="8925" y="9626"/>
                          <a:pt x="8870" y="9870"/>
                          <a:pt x="8816" y="10114"/>
                        </a:cubicBezTo>
                        <a:cubicBezTo>
                          <a:pt x="8789" y="10304"/>
                          <a:pt x="8789" y="10521"/>
                          <a:pt x="8843" y="10684"/>
                        </a:cubicBezTo>
                        <a:cubicBezTo>
                          <a:pt x="8897" y="10630"/>
                          <a:pt x="8952" y="10576"/>
                          <a:pt x="8979" y="10521"/>
                        </a:cubicBezTo>
                        <a:cubicBezTo>
                          <a:pt x="9033" y="10413"/>
                          <a:pt x="9087" y="10331"/>
                          <a:pt x="9169" y="10250"/>
                        </a:cubicBezTo>
                        <a:cubicBezTo>
                          <a:pt x="9209" y="10223"/>
                          <a:pt x="9257" y="10209"/>
                          <a:pt x="9304" y="10209"/>
                        </a:cubicBezTo>
                        <a:cubicBezTo>
                          <a:pt x="9352" y="10209"/>
                          <a:pt x="9399" y="10223"/>
                          <a:pt x="9440" y="10250"/>
                        </a:cubicBezTo>
                        <a:cubicBezTo>
                          <a:pt x="9548" y="10331"/>
                          <a:pt x="9603" y="10440"/>
                          <a:pt x="9603" y="10548"/>
                        </a:cubicBezTo>
                        <a:cubicBezTo>
                          <a:pt x="9603" y="10684"/>
                          <a:pt x="9630" y="10793"/>
                          <a:pt x="9657" y="10901"/>
                        </a:cubicBezTo>
                        <a:cubicBezTo>
                          <a:pt x="9684" y="11010"/>
                          <a:pt x="9738" y="11118"/>
                          <a:pt x="9792" y="11199"/>
                        </a:cubicBezTo>
                        <a:cubicBezTo>
                          <a:pt x="9820" y="11281"/>
                          <a:pt x="9874" y="11335"/>
                          <a:pt x="9955" y="11335"/>
                        </a:cubicBezTo>
                        <a:cubicBezTo>
                          <a:pt x="10064" y="11308"/>
                          <a:pt x="10145" y="11254"/>
                          <a:pt x="10172" y="11172"/>
                        </a:cubicBezTo>
                        <a:cubicBezTo>
                          <a:pt x="10281" y="10982"/>
                          <a:pt x="10389" y="10793"/>
                          <a:pt x="10525" y="10603"/>
                        </a:cubicBezTo>
                        <a:cubicBezTo>
                          <a:pt x="10627" y="10481"/>
                          <a:pt x="10774" y="10420"/>
                          <a:pt x="10922" y="10420"/>
                        </a:cubicBezTo>
                        <a:cubicBezTo>
                          <a:pt x="10971" y="10420"/>
                          <a:pt x="11020" y="10426"/>
                          <a:pt x="11067" y="10440"/>
                        </a:cubicBezTo>
                        <a:cubicBezTo>
                          <a:pt x="11257" y="10521"/>
                          <a:pt x="11393" y="10711"/>
                          <a:pt x="11420" y="10901"/>
                        </a:cubicBezTo>
                        <a:cubicBezTo>
                          <a:pt x="11447" y="10982"/>
                          <a:pt x="11447" y="11064"/>
                          <a:pt x="11447" y="11091"/>
                        </a:cubicBezTo>
                        <a:cubicBezTo>
                          <a:pt x="11466" y="11110"/>
                          <a:pt x="11458" y="11129"/>
                          <a:pt x="11471" y="11129"/>
                        </a:cubicBezTo>
                        <a:cubicBezTo>
                          <a:pt x="11476" y="11129"/>
                          <a:pt x="11485" y="11126"/>
                          <a:pt x="11501" y="11118"/>
                        </a:cubicBezTo>
                        <a:cubicBezTo>
                          <a:pt x="11528" y="11091"/>
                          <a:pt x="11583" y="11064"/>
                          <a:pt x="11610" y="11037"/>
                        </a:cubicBezTo>
                        <a:cubicBezTo>
                          <a:pt x="11664" y="11010"/>
                          <a:pt x="11718" y="11010"/>
                          <a:pt x="11773" y="11010"/>
                        </a:cubicBezTo>
                        <a:cubicBezTo>
                          <a:pt x="12017" y="11010"/>
                          <a:pt x="12152" y="11199"/>
                          <a:pt x="12369" y="11281"/>
                        </a:cubicBezTo>
                        <a:cubicBezTo>
                          <a:pt x="12446" y="11300"/>
                          <a:pt x="12536" y="11319"/>
                          <a:pt x="12621" y="11319"/>
                        </a:cubicBezTo>
                        <a:cubicBezTo>
                          <a:pt x="12656" y="11319"/>
                          <a:pt x="12690" y="11316"/>
                          <a:pt x="12722" y="11308"/>
                        </a:cubicBezTo>
                        <a:cubicBezTo>
                          <a:pt x="12722" y="11281"/>
                          <a:pt x="12722" y="11254"/>
                          <a:pt x="12749" y="11254"/>
                        </a:cubicBezTo>
                        <a:cubicBezTo>
                          <a:pt x="12939" y="11064"/>
                          <a:pt x="13102" y="10874"/>
                          <a:pt x="13291" y="10684"/>
                        </a:cubicBezTo>
                        <a:cubicBezTo>
                          <a:pt x="13311" y="10665"/>
                          <a:pt x="13333" y="10656"/>
                          <a:pt x="13356" y="10656"/>
                        </a:cubicBezTo>
                        <a:cubicBezTo>
                          <a:pt x="13397" y="10656"/>
                          <a:pt x="13437" y="10686"/>
                          <a:pt x="13454" y="10738"/>
                        </a:cubicBezTo>
                        <a:lnTo>
                          <a:pt x="13563" y="11118"/>
                        </a:lnTo>
                        <a:cubicBezTo>
                          <a:pt x="13617" y="11227"/>
                          <a:pt x="13644" y="11335"/>
                          <a:pt x="13698" y="11471"/>
                        </a:cubicBezTo>
                        <a:cubicBezTo>
                          <a:pt x="13698" y="11498"/>
                          <a:pt x="13725" y="11525"/>
                          <a:pt x="13753" y="11525"/>
                        </a:cubicBezTo>
                        <a:lnTo>
                          <a:pt x="13780" y="11525"/>
                        </a:lnTo>
                        <a:cubicBezTo>
                          <a:pt x="13807" y="11525"/>
                          <a:pt x="13834" y="11498"/>
                          <a:pt x="13861" y="11444"/>
                        </a:cubicBezTo>
                        <a:cubicBezTo>
                          <a:pt x="13986" y="11293"/>
                          <a:pt x="14089" y="11004"/>
                          <a:pt x="14339" y="11004"/>
                        </a:cubicBezTo>
                        <a:cubicBezTo>
                          <a:pt x="14360" y="11004"/>
                          <a:pt x="14381" y="11005"/>
                          <a:pt x="14404" y="11010"/>
                        </a:cubicBezTo>
                        <a:cubicBezTo>
                          <a:pt x="14431" y="11037"/>
                          <a:pt x="14458" y="11064"/>
                          <a:pt x="14458" y="11118"/>
                        </a:cubicBezTo>
                        <a:cubicBezTo>
                          <a:pt x="14458" y="11416"/>
                          <a:pt x="14512" y="11715"/>
                          <a:pt x="14675" y="11986"/>
                        </a:cubicBezTo>
                        <a:cubicBezTo>
                          <a:pt x="14756" y="11932"/>
                          <a:pt x="14838" y="11878"/>
                          <a:pt x="14865" y="11796"/>
                        </a:cubicBezTo>
                        <a:cubicBezTo>
                          <a:pt x="15055" y="11389"/>
                          <a:pt x="15000" y="10657"/>
                          <a:pt x="15597" y="10576"/>
                        </a:cubicBezTo>
                        <a:cubicBezTo>
                          <a:pt x="15624" y="10576"/>
                          <a:pt x="15678" y="10603"/>
                          <a:pt x="15678" y="10657"/>
                        </a:cubicBezTo>
                        <a:cubicBezTo>
                          <a:pt x="15787" y="11118"/>
                          <a:pt x="15922" y="11552"/>
                          <a:pt x="16031" y="11986"/>
                        </a:cubicBezTo>
                        <a:cubicBezTo>
                          <a:pt x="16112" y="11959"/>
                          <a:pt x="16167" y="11932"/>
                          <a:pt x="16221" y="11878"/>
                        </a:cubicBezTo>
                        <a:cubicBezTo>
                          <a:pt x="16329" y="11796"/>
                          <a:pt x="16384" y="11688"/>
                          <a:pt x="16492" y="11606"/>
                        </a:cubicBezTo>
                        <a:cubicBezTo>
                          <a:pt x="16573" y="11525"/>
                          <a:pt x="16655" y="11471"/>
                          <a:pt x="16763" y="11444"/>
                        </a:cubicBezTo>
                        <a:cubicBezTo>
                          <a:pt x="16787" y="11439"/>
                          <a:pt x="16810" y="11437"/>
                          <a:pt x="16833" y="11437"/>
                        </a:cubicBezTo>
                        <a:cubicBezTo>
                          <a:pt x="16944" y="11437"/>
                          <a:pt x="17049" y="11489"/>
                          <a:pt x="17116" y="11579"/>
                        </a:cubicBezTo>
                        <a:cubicBezTo>
                          <a:pt x="17197" y="11715"/>
                          <a:pt x="17279" y="11850"/>
                          <a:pt x="17279" y="12013"/>
                        </a:cubicBezTo>
                        <a:lnTo>
                          <a:pt x="17441" y="12664"/>
                        </a:lnTo>
                        <a:cubicBezTo>
                          <a:pt x="17550" y="13044"/>
                          <a:pt x="17631" y="13424"/>
                          <a:pt x="17740" y="13776"/>
                        </a:cubicBezTo>
                        <a:cubicBezTo>
                          <a:pt x="17794" y="13993"/>
                          <a:pt x="17930" y="14210"/>
                          <a:pt x="18120" y="14373"/>
                        </a:cubicBezTo>
                        <a:cubicBezTo>
                          <a:pt x="18147" y="13424"/>
                          <a:pt x="18174" y="12474"/>
                          <a:pt x="18228" y="11552"/>
                        </a:cubicBezTo>
                        <a:cubicBezTo>
                          <a:pt x="18228" y="11485"/>
                          <a:pt x="18283" y="11437"/>
                          <a:pt x="18348" y="11437"/>
                        </a:cubicBezTo>
                        <a:cubicBezTo>
                          <a:pt x="18362" y="11437"/>
                          <a:pt x="18376" y="11439"/>
                          <a:pt x="18391" y="11444"/>
                        </a:cubicBezTo>
                        <a:cubicBezTo>
                          <a:pt x="18716" y="11633"/>
                          <a:pt x="18906" y="11959"/>
                          <a:pt x="18879" y="12339"/>
                        </a:cubicBezTo>
                        <a:cubicBezTo>
                          <a:pt x="18933" y="12284"/>
                          <a:pt x="18987" y="12257"/>
                          <a:pt x="19042" y="12203"/>
                        </a:cubicBezTo>
                        <a:cubicBezTo>
                          <a:pt x="19123" y="12149"/>
                          <a:pt x="19204" y="12095"/>
                          <a:pt x="19286" y="12040"/>
                        </a:cubicBezTo>
                        <a:cubicBezTo>
                          <a:pt x="19313" y="12013"/>
                          <a:pt x="19340" y="12013"/>
                          <a:pt x="19394" y="11986"/>
                        </a:cubicBezTo>
                        <a:cubicBezTo>
                          <a:pt x="19438" y="11970"/>
                          <a:pt x="19482" y="11962"/>
                          <a:pt x="19526" y="11962"/>
                        </a:cubicBezTo>
                        <a:cubicBezTo>
                          <a:pt x="19702" y="11962"/>
                          <a:pt x="19872" y="12084"/>
                          <a:pt x="19937" y="12257"/>
                        </a:cubicBezTo>
                        <a:cubicBezTo>
                          <a:pt x="20018" y="12447"/>
                          <a:pt x="20045" y="12746"/>
                          <a:pt x="20262" y="12827"/>
                        </a:cubicBezTo>
                        <a:cubicBezTo>
                          <a:pt x="20330" y="12840"/>
                          <a:pt x="20398" y="12847"/>
                          <a:pt x="20465" y="12847"/>
                        </a:cubicBezTo>
                        <a:cubicBezTo>
                          <a:pt x="20666" y="12847"/>
                          <a:pt x="20859" y="12786"/>
                          <a:pt x="21022" y="12664"/>
                        </a:cubicBezTo>
                        <a:cubicBezTo>
                          <a:pt x="21265" y="12494"/>
                          <a:pt x="21553" y="12389"/>
                          <a:pt x="21844" y="12389"/>
                        </a:cubicBezTo>
                        <a:cubicBezTo>
                          <a:pt x="21878" y="12389"/>
                          <a:pt x="21911" y="12390"/>
                          <a:pt x="21944" y="12393"/>
                        </a:cubicBezTo>
                        <a:cubicBezTo>
                          <a:pt x="21998" y="12393"/>
                          <a:pt x="22025" y="12447"/>
                          <a:pt x="22025" y="12501"/>
                        </a:cubicBezTo>
                        <a:cubicBezTo>
                          <a:pt x="22052" y="13179"/>
                          <a:pt x="22134" y="13885"/>
                          <a:pt x="22242" y="14563"/>
                        </a:cubicBezTo>
                        <a:cubicBezTo>
                          <a:pt x="22351" y="15187"/>
                          <a:pt x="22514" y="15783"/>
                          <a:pt x="22676" y="16380"/>
                        </a:cubicBezTo>
                        <a:cubicBezTo>
                          <a:pt x="22703" y="16516"/>
                          <a:pt x="22758" y="16651"/>
                          <a:pt x="22839" y="16760"/>
                        </a:cubicBezTo>
                        <a:cubicBezTo>
                          <a:pt x="22858" y="16779"/>
                          <a:pt x="22864" y="16798"/>
                          <a:pt x="22885" y="16798"/>
                        </a:cubicBezTo>
                        <a:cubicBezTo>
                          <a:pt x="22893" y="16798"/>
                          <a:pt x="22905" y="16795"/>
                          <a:pt x="22920" y="16787"/>
                        </a:cubicBezTo>
                        <a:cubicBezTo>
                          <a:pt x="22948" y="16733"/>
                          <a:pt x="23002" y="16678"/>
                          <a:pt x="23029" y="16624"/>
                        </a:cubicBezTo>
                        <a:cubicBezTo>
                          <a:pt x="23219" y="16407"/>
                          <a:pt x="23354" y="16163"/>
                          <a:pt x="23436" y="15892"/>
                        </a:cubicBezTo>
                        <a:cubicBezTo>
                          <a:pt x="23571" y="15322"/>
                          <a:pt x="23354" y="14726"/>
                          <a:pt x="23300" y="14156"/>
                        </a:cubicBezTo>
                        <a:cubicBezTo>
                          <a:pt x="23219" y="13668"/>
                          <a:pt x="23327" y="13152"/>
                          <a:pt x="23626" y="12746"/>
                        </a:cubicBezTo>
                        <a:cubicBezTo>
                          <a:pt x="23653" y="12718"/>
                          <a:pt x="23693" y="12705"/>
                          <a:pt x="23731" y="12705"/>
                        </a:cubicBezTo>
                        <a:cubicBezTo>
                          <a:pt x="23768" y="12705"/>
                          <a:pt x="23802" y="12718"/>
                          <a:pt x="23816" y="12746"/>
                        </a:cubicBezTo>
                        <a:cubicBezTo>
                          <a:pt x="23897" y="12908"/>
                          <a:pt x="23978" y="13071"/>
                          <a:pt x="24060" y="13234"/>
                        </a:cubicBezTo>
                        <a:cubicBezTo>
                          <a:pt x="24168" y="12935"/>
                          <a:pt x="24412" y="12691"/>
                          <a:pt x="24711" y="12583"/>
                        </a:cubicBezTo>
                        <a:cubicBezTo>
                          <a:pt x="24784" y="12558"/>
                          <a:pt x="24862" y="12545"/>
                          <a:pt x="24942" y="12545"/>
                        </a:cubicBezTo>
                        <a:cubicBezTo>
                          <a:pt x="25039" y="12545"/>
                          <a:pt x="25136" y="12565"/>
                          <a:pt x="25226" y="12610"/>
                        </a:cubicBezTo>
                        <a:cubicBezTo>
                          <a:pt x="25389" y="12664"/>
                          <a:pt x="25551" y="12691"/>
                          <a:pt x="25687" y="12691"/>
                        </a:cubicBezTo>
                        <a:cubicBezTo>
                          <a:pt x="25877" y="12691"/>
                          <a:pt x="25958" y="12447"/>
                          <a:pt x="26094" y="12339"/>
                        </a:cubicBezTo>
                        <a:cubicBezTo>
                          <a:pt x="26257" y="12230"/>
                          <a:pt x="26419" y="12203"/>
                          <a:pt x="26609" y="12203"/>
                        </a:cubicBezTo>
                        <a:cubicBezTo>
                          <a:pt x="26826" y="12203"/>
                          <a:pt x="27016" y="12176"/>
                          <a:pt x="27206" y="12122"/>
                        </a:cubicBezTo>
                        <a:cubicBezTo>
                          <a:pt x="27423" y="12067"/>
                          <a:pt x="27613" y="11959"/>
                          <a:pt x="27803" y="11905"/>
                        </a:cubicBezTo>
                        <a:cubicBezTo>
                          <a:pt x="27938" y="11848"/>
                          <a:pt x="28083" y="11820"/>
                          <a:pt x="28226" y="11820"/>
                        </a:cubicBezTo>
                        <a:cubicBezTo>
                          <a:pt x="28426" y="11820"/>
                          <a:pt x="28621" y="11875"/>
                          <a:pt x="28779" y="11986"/>
                        </a:cubicBezTo>
                        <a:cubicBezTo>
                          <a:pt x="28833" y="11986"/>
                          <a:pt x="28861" y="11986"/>
                          <a:pt x="28888" y="12040"/>
                        </a:cubicBezTo>
                        <a:cubicBezTo>
                          <a:pt x="28996" y="12339"/>
                          <a:pt x="29023" y="12664"/>
                          <a:pt x="28996" y="12990"/>
                        </a:cubicBezTo>
                        <a:cubicBezTo>
                          <a:pt x="28996" y="13261"/>
                          <a:pt x="28969" y="13532"/>
                          <a:pt x="28996" y="13803"/>
                        </a:cubicBezTo>
                        <a:cubicBezTo>
                          <a:pt x="28996" y="13939"/>
                          <a:pt x="29023" y="14075"/>
                          <a:pt x="29050" y="14210"/>
                        </a:cubicBezTo>
                        <a:cubicBezTo>
                          <a:pt x="29071" y="14271"/>
                          <a:pt x="29091" y="14348"/>
                          <a:pt x="29134" y="14348"/>
                        </a:cubicBezTo>
                        <a:cubicBezTo>
                          <a:pt x="29149" y="14348"/>
                          <a:pt x="29166" y="14339"/>
                          <a:pt x="29186" y="14319"/>
                        </a:cubicBezTo>
                        <a:cubicBezTo>
                          <a:pt x="29295" y="14183"/>
                          <a:pt x="29376" y="14020"/>
                          <a:pt x="29376" y="13858"/>
                        </a:cubicBezTo>
                        <a:cubicBezTo>
                          <a:pt x="29430" y="13668"/>
                          <a:pt x="29512" y="13505"/>
                          <a:pt x="29674" y="13424"/>
                        </a:cubicBezTo>
                        <a:cubicBezTo>
                          <a:pt x="29697" y="13412"/>
                          <a:pt x="29719" y="13406"/>
                          <a:pt x="29740" y="13406"/>
                        </a:cubicBezTo>
                        <a:cubicBezTo>
                          <a:pt x="29769" y="13406"/>
                          <a:pt x="29794" y="13419"/>
                          <a:pt x="29810" y="13451"/>
                        </a:cubicBezTo>
                        <a:cubicBezTo>
                          <a:pt x="29918" y="13613"/>
                          <a:pt x="29973" y="13830"/>
                          <a:pt x="29973" y="14047"/>
                        </a:cubicBezTo>
                        <a:cubicBezTo>
                          <a:pt x="30000" y="14292"/>
                          <a:pt x="30000" y="14509"/>
                          <a:pt x="30027" y="14753"/>
                        </a:cubicBezTo>
                        <a:cubicBezTo>
                          <a:pt x="30081" y="15187"/>
                          <a:pt x="30163" y="15621"/>
                          <a:pt x="30298" y="16027"/>
                        </a:cubicBezTo>
                        <a:cubicBezTo>
                          <a:pt x="30325" y="16109"/>
                          <a:pt x="30352" y="16163"/>
                          <a:pt x="30407" y="16217"/>
                        </a:cubicBezTo>
                        <a:cubicBezTo>
                          <a:pt x="30419" y="16230"/>
                          <a:pt x="30432" y="16235"/>
                          <a:pt x="30444" y="16235"/>
                        </a:cubicBezTo>
                        <a:cubicBezTo>
                          <a:pt x="30485" y="16235"/>
                          <a:pt x="30521" y="16178"/>
                          <a:pt x="30542" y="16136"/>
                        </a:cubicBezTo>
                        <a:cubicBezTo>
                          <a:pt x="30651" y="15973"/>
                          <a:pt x="30705" y="15783"/>
                          <a:pt x="30759" y="15594"/>
                        </a:cubicBezTo>
                        <a:cubicBezTo>
                          <a:pt x="30841" y="15160"/>
                          <a:pt x="30895" y="14726"/>
                          <a:pt x="30976" y="14292"/>
                        </a:cubicBezTo>
                        <a:lnTo>
                          <a:pt x="31085" y="13613"/>
                        </a:lnTo>
                        <a:cubicBezTo>
                          <a:pt x="31112" y="13369"/>
                          <a:pt x="31166" y="13152"/>
                          <a:pt x="31220" y="12935"/>
                        </a:cubicBezTo>
                        <a:cubicBezTo>
                          <a:pt x="31240" y="12896"/>
                          <a:pt x="31260" y="12870"/>
                          <a:pt x="31291" y="12870"/>
                        </a:cubicBezTo>
                        <a:cubicBezTo>
                          <a:pt x="31302" y="12870"/>
                          <a:pt x="31314" y="12874"/>
                          <a:pt x="31329" y="12881"/>
                        </a:cubicBezTo>
                        <a:cubicBezTo>
                          <a:pt x="31329" y="12827"/>
                          <a:pt x="31363" y="12800"/>
                          <a:pt x="31397" y="12800"/>
                        </a:cubicBezTo>
                        <a:cubicBezTo>
                          <a:pt x="31431" y="12800"/>
                          <a:pt x="31464" y="12827"/>
                          <a:pt x="31464" y="12881"/>
                        </a:cubicBezTo>
                        <a:cubicBezTo>
                          <a:pt x="31519" y="13125"/>
                          <a:pt x="31573" y="13369"/>
                          <a:pt x="31627" y="13613"/>
                        </a:cubicBezTo>
                        <a:cubicBezTo>
                          <a:pt x="31627" y="13661"/>
                          <a:pt x="31754" y="14070"/>
                          <a:pt x="31878" y="14070"/>
                        </a:cubicBezTo>
                        <a:cubicBezTo>
                          <a:pt x="31894" y="14070"/>
                          <a:pt x="31910" y="14063"/>
                          <a:pt x="31926" y="14047"/>
                        </a:cubicBezTo>
                        <a:cubicBezTo>
                          <a:pt x="31980" y="13939"/>
                          <a:pt x="32007" y="13858"/>
                          <a:pt x="32034" y="13749"/>
                        </a:cubicBezTo>
                        <a:cubicBezTo>
                          <a:pt x="32061" y="13668"/>
                          <a:pt x="32088" y="13586"/>
                          <a:pt x="32115" y="13478"/>
                        </a:cubicBezTo>
                        <a:cubicBezTo>
                          <a:pt x="32158" y="13371"/>
                          <a:pt x="32286" y="13263"/>
                          <a:pt x="32405" y="13263"/>
                        </a:cubicBezTo>
                        <a:cubicBezTo>
                          <a:pt x="32436" y="13263"/>
                          <a:pt x="32467" y="13271"/>
                          <a:pt x="32495" y="13288"/>
                        </a:cubicBezTo>
                        <a:cubicBezTo>
                          <a:pt x="32658" y="13369"/>
                          <a:pt x="32685" y="13559"/>
                          <a:pt x="32685" y="13722"/>
                        </a:cubicBezTo>
                        <a:cubicBezTo>
                          <a:pt x="32739" y="13939"/>
                          <a:pt x="32739" y="14156"/>
                          <a:pt x="32794" y="14400"/>
                        </a:cubicBezTo>
                        <a:cubicBezTo>
                          <a:pt x="32817" y="14494"/>
                          <a:pt x="32941" y="14688"/>
                          <a:pt x="33061" y="14688"/>
                        </a:cubicBezTo>
                        <a:cubicBezTo>
                          <a:pt x="33081" y="14688"/>
                          <a:pt x="33100" y="14683"/>
                          <a:pt x="33119" y="14671"/>
                        </a:cubicBezTo>
                        <a:cubicBezTo>
                          <a:pt x="33282" y="14590"/>
                          <a:pt x="33282" y="14346"/>
                          <a:pt x="33309" y="14210"/>
                        </a:cubicBezTo>
                        <a:cubicBezTo>
                          <a:pt x="33417" y="13749"/>
                          <a:pt x="33526" y="13288"/>
                          <a:pt x="33634" y="12800"/>
                        </a:cubicBezTo>
                        <a:cubicBezTo>
                          <a:pt x="33654" y="12760"/>
                          <a:pt x="33689" y="12735"/>
                          <a:pt x="33727" y="12735"/>
                        </a:cubicBezTo>
                        <a:cubicBezTo>
                          <a:pt x="33741" y="12735"/>
                          <a:pt x="33755" y="12738"/>
                          <a:pt x="33770" y="12746"/>
                        </a:cubicBezTo>
                        <a:cubicBezTo>
                          <a:pt x="33851" y="12746"/>
                          <a:pt x="33906" y="12773"/>
                          <a:pt x="33960" y="12827"/>
                        </a:cubicBezTo>
                        <a:cubicBezTo>
                          <a:pt x="34095" y="12935"/>
                          <a:pt x="34177" y="13098"/>
                          <a:pt x="34204" y="13288"/>
                        </a:cubicBezTo>
                        <a:cubicBezTo>
                          <a:pt x="34231" y="13559"/>
                          <a:pt x="34258" y="13803"/>
                          <a:pt x="34312" y="14075"/>
                        </a:cubicBezTo>
                        <a:cubicBezTo>
                          <a:pt x="34340" y="14210"/>
                          <a:pt x="34394" y="14373"/>
                          <a:pt x="34421" y="14509"/>
                        </a:cubicBezTo>
                        <a:cubicBezTo>
                          <a:pt x="34448" y="14590"/>
                          <a:pt x="34502" y="14698"/>
                          <a:pt x="34502" y="14726"/>
                        </a:cubicBezTo>
                        <a:cubicBezTo>
                          <a:pt x="34502" y="14753"/>
                          <a:pt x="34502" y="14861"/>
                          <a:pt x="34584" y="14888"/>
                        </a:cubicBezTo>
                        <a:cubicBezTo>
                          <a:pt x="34638" y="14888"/>
                          <a:pt x="34746" y="14698"/>
                          <a:pt x="34746" y="14644"/>
                        </a:cubicBezTo>
                        <a:cubicBezTo>
                          <a:pt x="34774" y="14563"/>
                          <a:pt x="34801" y="14454"/>
                          <a:pt x="34828" y="14346"/>
                        </a:cubicBezTo>
                        <a:cubicBezTo>
                          <a:pt x="34855" y="14129"/>
                          <a:pt x="34963" y="13939"/>
                          <a:pt x="35126" y="13803"/>
                        </a:cubicBezTo>
                        <a:cubicBezTo>
                          <a:pt x="35141" y="13796"/>
                          <a:pt x="35155" y="13793"/>
                          <a:pt x="35169" y="13793"/>
                        </a:cubicBezTo>
                        <a:cubicBezTo>
                          <a:pt x="35208" y="13793"/>
                          <a:pt x="35242" y="13818"/>
                          <a:pt x="35262" y="13858"/>
                        </a:cubicBezTo>
                        <a:cubicBezTo>
                          <a:pt x="35370" y="14102"/>
                          <a:pt x="35452" y="14346"/>
                          <a:pt x="35452" y="14617"/>
                        </a:cubicBezTo>
                        <a:cubicBezTo>
                          <a:pt x="35479" y="14915"/>
                          <a:pt x="35506" y="15187"/>
                          <a:pt x="35533" y="15458"/>
                        </a:cubicBezTo>
                        <a:cubicBezTo>
                          <a:pt x="35614" y="15973"/>
                          <a:pt x="35750" y="16489"/>
                          <a:pt x="35940" y="16977"/>
                        </a:cubicBezTo>
                        <a:cubicBezTo>
                          <a:pt x="35940" y="17002"/>
                          <a:pt x="36032" y="17143"/>
                          <a:pt x="36068" y="17143"/>
                        </a:cubicBezTo>
                        <a:cubicBezTo>
                          <a:pt x="36071" y="17143"/>
                          <a:pt x="36073" y="17142"/>
                          <a:pt x="36076" y="17140"/>
                        </a:cubicBezTo>
                        <a:cubicBezTo>
                          <a:pt x="36103" y="17112"/>
                          <a:pt x="36130" y="17085"/>
                          <a:pt x="36130" y="17031"/>
                        </a:cubicBezTo>
                        <a:cubicBezTo>
                          <a:pt x="36157" y="16950"/>
                          <a:pt x="36184" y="16895"/>
                          <a:pt x="36184" y="16841"/>
                        </a:cubicBezTo>
                        <a:cubicBezTo>
                          <a:pt x="36238" y="16570"/>
                          <a:pt x="36265" y="16299"/>
                          <a:pt x="36265" y="16055"/>
                        </a:cubicBezTo>
                        <a:lnTo>
                          <a:pt x="36347" y="14400"/>
                        </a:lnTo>
                        <a:cubicBezTo>
                          <a:pt x="36374" y="13858"/>
                          <a:pt x="36401" y="13288"/>
                          <a:pt x="36455" y="12746"/>
                        </a:cubicBezTo>
                        <a:cubicBezTo>
                          <a:pt x="36455" y="12691"/>
                          <a:pt x="36496" y="12664"/>
                          <a:pt x="36537" y="12664"/>
                        </a:cubicBezTo>
                        <a:cubicBezTo>
                          <a:pt x="36577" y="12664"/>
                          <a:pt x="36618" y="12691"/>
                          <a:pt x="36618" y="12746"/>
                        </a:cubicBezTo>
                        <a:cubicBezTo>
                          <a:pt x="36618" y="12962"/>
                          <a:pt x="36618" y="13179"/>
                          <a:pt x="36591" y="13396"/>
                        </a:cubicBezTo>
                        <a:cubicBezTo>
                          <a:pt x="36663" y="13324"/>
                          <a:pt x="36748" y="13288"/>
                          <a:pt x="36828" y="13288"/>
                        </a:cubicBezTo>
                        <a:cubicBezTo>
                          <a:pt x="36868" y="13288"/>
                          <a:pt x="36907" y="13297"/>
                          <a:pt x="36943" y="13315"/>
                        </a:cubicBezTo>
                        <a:cubicBezTo>
                          <a:pt x="37160" y="13369"/>
                          <a:pt x="37215" y="13613"/>
                          <a:pt x="37296" y="13776"/>
                        </a:cubicBezTo>
                        <a:cubicBezTo>
                          <a:pt x="37323" y="13885"/>
                          <a:pt x="37405" y="13966"/>
                          <a:pt x="37513" y="14020"/>
                        </a:cubicBezTo>
                        <a:cubicBezTo>
                          <a:pt x="37525" y="14023"/>
                          <a:pt x="37536" y="14025"/>
                          <a:pt x="37546" y="14025"/>
                        </a:cubicBezTo>
                        <a:cubicBezTo>
                          <a:pt x="37633" y="14025"/>
                          <a:pt x="37682" y="13930"/>
                          <a:pt x="37730" y="13858"/>
                        </a:cubicBezTo>
                        <a:cubicBezTo>
                          <a:pt x="37893" y="13586"/>
                          <a:pt x="38001" y="13152"/>
                          <a:pt x="38381" y="13071"/>
                        </a:cubicBezTo>
                        <a:cubicBezTo>
                          <a:pt x="38435" y="13071"/>
                          <a:pt x="38490" y="13125"/>
                          <a:pt x="38490" y="13179"/>
                        </a:cubicBezTo>
                        <a:cubicBezTo>
                          <a:pt x="38517" y="13451"/>
                          <a:pt x="38598" y="13695"/>
                          <a:pt x="38734" y="13939"/>
                        </a:cubicBezTo>
                        <a:cubicBezTo>
                          <a:pt x="38761" y="13966"/>
                          <a:pt x="38788" y="14020"/>
                          <a:pt x="38815" y="14047"/>
                        </a:cubicBezTo>
                        <a:cubicBezTo>
                          <a:pt x="38869" y="14047"/>
                          <a:pt x="38924" y="14047"/>
                          <a:pt x="38951" y="13993"/>
                        </a:cubicBezTo>
                        <a:cubicBezTo>
                          <a:pt x="39032" y="13939"/>
                          <a:pt x="39086" y="13858"/>
                          <a:pt x="39086" y="13776"/>
                        </a:cubicBezTo>
                        <a:cubicBezTo>
                          <a:pt x="39141" y="13586"/>
                          <a:pt x="39249" y="13424"/>
                          <a:pt x="39358" y="13288"/>
                        </a:cubicBezTo>
                        <a:cubicBezTo>
                          <a:pt x="39429" y="13216"/>
                          <a:pt x="39523" y="13183"/>
                          <a:pt x="39616" y="13183"/>
                        </a:cubicBezTo>
                        <a:cubicBezTo>
                          <a:pt x="39700" y="13183"/>
                          <a:pt x="39782" y="13210"/>
                          <a:pt x="39846" y="13261"/>
                        </a:cubicBezTo>
                        <a:cubicBezTo>
                          <a:pt x="39927" y="13342"/>
                          <a:pt x="39954" y="13424"/>
                          <a:pt x="39981" y="13505"/>
                        </a:cubicBezTo>
                        <a:cubicBezTo>
                          <a:pt x="39981" y="13641"/>
                          <a:pt x="40008" y="13776"/>
                          <a:pt x="40036" y="13885"/>
                        </a:cubicBezTo>
                        <a:cubicBezTo>
                          <a:pt x="40090" y="14156"/>
                          <a:pt x="40144" y="14400"/>
                          <a:pt x="40171" y="14671"/>
                        </a:cubicBezTo>
                        <a:cubicBezTo>
                          <a:pt x="40280" y="15187"/>
                          <a:pt x="40361" y="15675"/>
                          <a:pt x="40470" y="16190"/>
                        </a:cubicBezTo>
                        <a:cubicBezTo>
                          <a:pt x="40524" y="16651"/>
                          <a:pt x="40632" y="17058"/>
                          <a:pt x="40768" y="17492"/>
                        </a:cubicBezTo>
                        <a:cubicBezTo>
                          <a:pt x="40931" y="17275"/>
                          <a:pt x="41012" y="17031"/>
                          <a:pt x="41012" y="16787"/>
                        </a:cubicBezTo>
                        <a:cubicBezTo>
                          <a:pt x="41066" y="16027"/>
                          <a:pt x="41093" y="15268"/>
                          <a:pt x="41148" y="14536"/>
                        </a:cubicBezTo>
                        <a:cubicBezTo>
                          <a:pt x="41202" y="13776"/>
                          <a:pt x="41256" y="13017"/>
                          <a:pt x="41310" y="12257"/>
                        </a:cubicBezTo>
                        <a:cubicBezTo>
                          <a:pt x="41310" y="12200"/>
                          <a:pt x="41363" y="12165"/>
                          <a:pt x="41413" y="12165"/>
                        </a:cubicBezTo>
                        <a:cubicBezTo>
                          <a:pt x="41458" y="12165"/>
                          <a:pt x="41500" y="12193"/>
                          <a:pt x="41500" y="12257"/>
                        </a:cubicBezTo>
                        <a:cubicBezTo>
                          <a:pt x="41500" y="12284"/>
                          <a:pt x="41500" y="12312"/>
                          <a:pt x="41500" y="12312"/>
                        </a:cubicBezTo>
                        <a:cubicBezTo>
                          <a:pt x="41500" y="12339"/>
                          <a:pt x="41500" y="12339"/>
                          <a:pt x="41500" y="12366"/>
                        </a:cubicBezTo>
                        <a:cubicBezTo>
                          <a:pt x="41524" y="12625"/>
                          <a:pt x="41752" y="12843"/>
                          <a:pt x="42006" y="12843"/>
                        </a:cubicBezTo>
                        <a:cubicBezTo>
                          <a:pt x="42045" y="12843"/>
                          <a:pt x="42085" y="12838"/>
                          <a:pt x="42124" y="12827"/>
                        </a:cubicBezTo>
                        <a:cubicBezTo>
                          <a:pt x="42178" y="12827"/>
                          <a:pt x="42260" y="12854"/>
                          <a:pt x="42260" y="12908"/>
                        </a:cubicBezTo>
                        <a:cubicBezTo>
                          <a:pt x="42260" y="13234"/>
                          <a:pt x="42314" y="13559"/>
                          <a:pt x="42450" y="13858"/>
                        </a:cubicBezTo>
                        <a:cubicBezTo>
                          <a:pt x="42477" y="13885"/>
                          <a:pt x="42531" y="13966"/>
                          <a:pt x="42585" y="13966"/>
                        </a:cubicBezTo>
                        <a:cubicBezTo>
                          <a:pt x="42639" y="13966"/>
                          <a:pt x="42694" y="13885"/>
                          <a:pt x="42721" y="13858"/>
                        </a:cubicBezTo>
                        <a:lnTo>
                          <a:pt x="43073" y="13478"/>
                        </a:lnTo>
                        <a:cubicBezTo>
                          <a:pt x="43101" y="13460"/>
                          <a:pt x="43131" y="13451"/>
                          <a:pt x="43159" y="13451"/>
                        </a:cubicBezTo>
                        <a:cubicBezTo>
                          <a:pt x="43215" y="13451"/>
                          <a:pt x="43263" y="13487"/>
                          <a:pt x="43263" y="13559"/>
                        </a:cubicBezTo>
                        <a:cubicBezTo>
                          <a:pt x="43236" y="13939"/>
                          <a:pt x="43073" y="14536"/>
                          <a:pt x="43480" y="14834"/>
                        </a:cubicBezTo>
                        <a:cubicBezTo>
                          <a:pt x="43541" y="14865"/>
                          <a:pt x="43610" y="14880"/>
                          <a:pt x="43679" y="14880"/>
                        </a:cubicBezTo>
                        <a:cubicBezTo>
                          <a:pt x="43794" y="14880"/>
                          <a:pt x="43911" y="14837"/>
                          <a:pt x="43996" y="14753"/>
                        </a:cubicBezTo>
                        <a:cubicBezTo>
                          <a:pt x="44131" y="14563"/>
                          <a:pt x="44240" y="14346"/>
                          <a:pt x="44267" y="14129"/>
                        </a:cubicBezTo>
                        <a:cubicBezTo>
                          <a:pt x="44280" y="14075"/>
                          <a:pt x="44328" y="14047"/>
                          <a:pt x="44375" y="14047"/>
                        </a:cubicBezTo>
                        <a:cubicBezTo>
                          <a:pt x="44423" y="14047"/>
                          <a:pt x="44470" y="14075"/>
                          <a:pt x="44484" y="14129"/>
                        </a:cubicBezTo>
                        <a:cubicBezTo>
                          <a:pt x="44511" y="14346"/>
                          <a:pt x="44592" y="14536"/>
                          <a:pt x="44701" y="14698"/>
                        </a:cubicBezTo>
                        <a:cubicBezTo>
                          <a:pt x="44780" y="14818"/>
                          <a:pt x="44918" y="14893"/>
                          <a:pt x="45050" y="14893"/>
                        </a:cubicBezTo>
                        <a:cubicBezTo>
                          <a:pt x="45098" y="14893"/>
                          <a:pt x="45146" y="14883"/>
                          <a:pt x="45189" y="14861"/>
                        </a:cubicBezTo>
                        <a:cubicBezTo>
                          <a:pt x="45704" y="14644"/>
                          <a:pt x="45650" y="13993"/>
                          <a:pt x="45596" y="13559"/>
                        </a:cubicBezTo>
                        <a:cubicBezTo>
                          <a:pt x="45596" y="13492"/>
                          <a:pt x="45658" y="13446"/>
                          <a:pt x="45718" y="13446"/>
                        </a:cubicBezTo>
                        <a:cubicBezTo>
                          <a:pt x="45756" y="13446"/>
                          <a:pt x="45792" y="13464"/>
                          <a:pt x="45813" y="13505"/>
                        </a:cubicBezTo>
                        <a:cubicBezTo>
                          <a:pt x="45921" y="13722"/>
                          <a:pt x="46057" y="13939"/>
                          <a:pt x="46274" y="14075"/>
                        </a:cubicBezTo>
                        <a:cubicBezTo>
                          <a:pt x="46346" y="14146"/>
                          <a:pt x="46440" y="14180"/>
                          <a:pt x="46541" y="14180"/>
                        </a:cubicBezTo>
                        <a:cubicBezTo>
                          <a:pt x="46631" y="14180"/>
                          <a:pt x="46727" y="14153"/>
                          <a:pt x="46817" y="14102"/>
                        </a:cubicBezTo>
                        <a:cubicBezTo>
                          <a:pt x="46952" y="13966"/>
                          <a:pt x="47034" y="13776"/>
                          <a:pt x="47061" y="13586"/>
                        </a:cubicBezTo>
                        <a:cubicBezTo>
                          <a:pt x="47142" y="13207"/>
                          <a:pt x="47006" y="12827"/>
                          <a:pt x="46735" y="12583"/>
                        </a:cubicBezTo>
                        <a:cubicBezTo>
                          <a:pt x="46652" y="12499"/>
                          <a:pt x="46728" y="12384"/>
                          <a:pt x="46818" y="12384"/>
                        </a:cubicBezTo>
                        <a:cubicBezTo>
                          <a:pt x="46845" y="12384"/>
                          <a:pt x="46873" y="12395"/>
                          <a:pt x="46898" y="12420"/>
                        </a:cubicBezTo>
                        <a:cubicBezTo>
                          <a:pt x="46979" y="12501"/>
                          <a:pt x="47061" y="12610"/>
                          <a:pt x="47142" y="12718"/>
                        </a:cubicBezTo>
                        <a:lnTo>
                          <a:pt x="47739" y="12556"/>
                        </a:lnTo>
                        <a:cubicBezTo>
                          <a:pt x="47820" y="12556"/>
                          <a:pt x="47874" y="12637"/>
                          <a:pt x="47847" y="12691"/>
                        </a:cubicBezTo>
                        <a:cubicBezTo>
                          <a:pt x="47739" y="12935"/>
                          <a:pt x="47847" y="13207"/>
                          <a:pt x="48091" y="13315"/>
                        </a:cubicBezTo>
                        <a:cubicBezTo>
                          <a:pt x="48140" y="13333"/>
                          <a:pt x="48190" y="13342"/>
                          <a:pt x="48240" y="13342"/>
                        </a:cubicBezTo>
                        <a:cubicBezTo>
                          <a:pt x="48410" y="13342"/>
                          <a:pt x="48571" y="13239"/>
                          <a:pt x="48634" y="13071"/>
                        </a:cubicBezTo>
                        <a:cubicBezTo>
                          <a:pt x="48634" y="13017"/>
                          <a:pt x="48661" y="12962"/>
                          <a:pt x="48688" y="12935"/>
                        </a:cubicBezTo>
                        <a:cubicBezTo>
                          <a:pt x="48707" y="12898"/>
                          <a:pt x="48735" y="12883"/>
                          <a:pt x="48764" y="12883"/>
                        </a:cubicBezTo>
                        <a:cubicBezTo>
                          <a:pt x="48820" y="12883"/>
                          <a:pt x="48878" y="12936"/>
                          <a:pt x="48878" y="12990"/>
                        </a:cubicBezTo>
                        <a:cubicBezTo>
                          <a:pt x="48851" y="13044"/>
                          <a:pt x="48851" y="13071"/>
                          <a:pt x="48824" y="13125"/>
                        </a:cubicBezTo>
                        <a:cubicBezTo>
                          <a:pt x="48824" y="13266"/>
                          <a:pt x="49027" y="13407"/>
                          <a:pt x="49187" y="13407"/>
                        </a:cubicBezTo>
                        <a:cubicBezTo>
                          <a:pt x="49212" y="13407"/>
                          <a:pt x="49236" y="13404"/>
                          <a:pt x="49258" y="13396"/>
                        </a:cubicBezTo>
                        <a:cubicBezTo>
                          <a:pt x="49556" y="13342"/>
                          <a:pt x="49692" y="13017"/>
                          <a:pt x="49773" y="12746"/>
                        </a:cubicBezTo>
                        <a:cubicBezTo>
                          <a:pt x="49785" y="12698"/>
                          <a:pt x="49828" y="12676"/>
                          <a:pt x="49871" y="12676"/>
                        </a:cubicBezTo>
                        <a:cubicBezTo>
                          <a:pt x="49925" y="12676"/>
                          <a:pt x="49978" y="12712"/>
                          <a:pt x="49963" y="12773"/>
                        </a:cubicBezTo>
                        <a:cubicBezTo>
                          <a:pt x="50017" y="13966"/>
                          <a:pt x="50261" y="15132"/>
                          <a:pt x="50722" y="16190"/>
                        </a:cubicBezTo>
                        <a:cubicBezTo>
                          <a:pt x="50777" y="16326"/>
                          <a:pt x="50831" y="16434"/>
                          <a:pt x="50912" y="16570"/>
                        </a:cubicBezTo>
                        <a:cubicBezTo>
                          <a:pt x="50912" y="16597"/>
                          <a:pt x="50939" y="16651"/>
                          <a:pt x="50967" y="16651"/>
                        </a:cubicBezTo>
                        <a:cubicBezTo>
                          <a:pt x="51021" y="16651"/>
                          <a:pt x="51048" y="16597"/>
                          <a:pt x="51048" y="16570"/>
                        </a:cubicBezTo>
                        <a:cubicBezTo>
                          <a:pt x="51102" y="16489"/>
                          <a:pt x="51129" y="16353"/>
                          <a:pt x="51129" y="16244"/>
                        </a:cubicBezTo>
                        <a:cubicBezTo>
                          <a:pt x="51129" y="16109"/>
                          <a:pt x="51156" y="15973"/>
                          <a:pt x="51156" y="15838"/>
                        </a:cubicBezTo>
                        <a:cubicBezTo>
                          <a:pt x="51211" y="14780"/>
                          <a:pt x="51021" y="13668"/>
                          <a:pt x="51428" y="12637"/>
                        </a:cubicBezTo>
                        <a:cubicBezTo>
                          <a:pt x="51440" y="12589"/>
                          <a:pt x="51483" y="12568"/>
                          <a:pt x="51525" y="12568"/>
                        </a:cubicBezTo>
                        <a:cubicBezTo>
                          <a:pt x="51580" y="12568"/>
                          <a:pt x="51633" y="12603"/>
                          <a:pt x="51617" y="12664"/>
                        </a:cubicBezTo>
                        <a:cubicBezTo>
                          <a:pt x="51645" y="12881"/>
                          <a:pt x="51753" y="13179"/>
                          <a:pt x="51997" y="13207"/>
                        </a:cubicBezTo>
                        <a:cubicBezTo>
                          <a:pt x="52160" y="13207"/>
                          <a:pt x="52296" y="13071"/>
                          <a:pt x="52296" y="12908"/>
                        </a:cubicBezTo>
                        <a:lnTo>
                          <a:pt x="52268" y="12800"/>
                        </a:lnTo>
                        <a:cubicBezTo>
                          <a:pt x="52232" y="12727"/>
                          <a:pt x="52293" y="12679"/>
                          <a:pt x="52361" y="12679"/>
                        </a:cubicBezTo>
                        <a:cubicBezTo>
                          <a:pt x="52395" y="12679"/>
                          <a:pt x="52431" y="12691"/>
                          <a:pt x="52458" y="12718"/>
                        </a:cubicBezTo>
                        <a:cubicBezTo>
                          <a:pt x="52485" y="12773"/>
                          <a:pt x="52485" y="12827"/>
                          <a:pt x="52513" y="12881"/>
                        </a:cubicBezTo>
                        <a:cubicBezTo>
                          <a:pt x="52567" y="13071"/>
                          <a:pt x="52702" y="13234"/>
                          <a:pt x="52865" y="13315"/>
                        </a:cubicBezTo>
                        <a:cubicBezTo>
                          <a:pt x="52898" y="13328"/>
                          <a:pt x="52937" y="13335"/>
                          <a:pt x="52978" y="13335"/>
                        </a:cubicBezTo>
                        <a:cubicBezTo>
                          <a:pt x="53105" y="13335"/>
                          <a:pt x="53245" y="13269"/>
                          <a:pt x="53245" y="13125"/>
                        </a:cubicBezTo>
                        <a:cubicBezTo>
                          <a:pt x="53245" y="13057"/>
                          <a:pt x="53299" y="13024"/>
                          <a:pt x="53353" y="13024"/>
                        </a:cubicBezTo>
                        <a:cubicBezTo>
                          <a:pt x="53408" y="13024"/>
                          <a:pt x="53462" y="13057"/>
                          <a:pt x="53462" y="13125"/>
                        </a:cubicBezTo>
                        <a:cubicBezTo>
                          <a:pt x="53462" y="13261"/>
                          <a:pt x="53570" y="13396"/>
                          <a:pt x="53679" y="13396"/>
                        </a:cubicBezTo>
                        <a:cubicBezTo>
                          <a:pt x="53693" y="13399"/>
                          <a:pt x="53707" y="13401"/>
                          <a:pt x="53721" y="13401"/>
                        </a:cubicBezTo>
                        <a:cubicBezTo>
                          <a:pt x="53842" y="13401"/>
                          <a:pt x="53953" y="13301"/>
                          <a:pt x="53977" y="13179"/>
                        </a:cubicBezTo>
                        <a:cubicBezTo>
                          <a:pt x="53977" y="13125"/>
                          <a:pt x="54025" y="13098"/>
                          <a:pt x="54072" y="13098"/>
                        </a:cubicBezTo>
                        <a:cubicBezTo>
                          <a:pt x="54120" y="13098"/>
                          <a:pt x="54167" y="13125"/>
                          <a:pt x="54167" y="13179"/>
                        </a:cubicBezTo>
                        <a:cubicBezTo>
                          <a:pt x="54194" y="13532"/>
                          <a:pt x="54411" y="13830"/>
                          <a:pt x="54737" y="13993"/>
                        </a:cubicBezTo>
                        <a:cubicBezTo>
                          <a:pt x="54808" y="14022"/>
                          <a:pt x="54881" y="14035"/>
                          <a:pt x="54953" y="14035"/>
                        </a:cubicBezTo>
                        <a:cubicBezTo>
                          <a:pt x="55156" y="14035"/>
                          <a:pt x="55349" y="13929"/>
                          <a:pt x="55469" y="13749"/>
                        </a:cubicBezTo>
                        <a:cubicBezTo>
                          <a:pt x="55487" y="13705"/>
                          <a:pt x="55519" y="13687"/>
                          <a:pt x="55552" y="13687"/>
                        </a:cubicBezTo>
                        <a:cubicBezTo>
                          <a:pt x="55621" y="13687"/>
                          <a:pt x="55696" y="13766"/>
                          <a:pt x="55659" y="13858"/>
                        </a:cubicBezTo>
                        <a:cubicBezTo>
                          <a:pt x="55578" y="14047"/>
                          <a:pt x="55578" y="14264"/>
                          <a:pt x="55686" y="14454"/>
                        </a:cubicBezTo>
                        <a:cubicBezTo>
                          <a:pt x="55778" y="14711"/>
                          <a:pt x="56018" y="14856"/>
                          <a:pt x="56265" y="14856"/>
                        </a:cubicBezTo>
                        <a:cubicBezTo>
                          <a:pt x="56383" y="14856"/>
                          <a:pt x="56503" y="14823"/>
                          <a:pt x="56608" y="14753"/>
                        </a:cubicBezTo>
                        <a:cubicBezTo>
                          <a:pt x="56771" y="14644"/>
                          <a:pt x="56880" y="14481"/>
                          <a:pt x="56934" y="14292"/>
                        </a:cubicBezTo>
                        <a:cubicBezTo>
                          <a:pt x="56825" y="14102"/>
                          <a:pt x="56798" y="13912"/>
                          <a:pt x="56825" y="13695"/>
                        </a:cubicBezTo>
                        <a:cubicBezTo>
                          <a:pt x="56857" y="13648"/>
                          <a:pt x="56907" y="13619"/>
                          <a:pt x="56954" y="13619"/>
                        </a:cubicBezTo>
                        <a:cubicBezTo>
                          <a:pt x="56987" y="13619"/>
                          <a:pt x="57020" y="13634"/>
                          <a:pt x="57042" y="13668"/>
                        </a:cubicBezTo>
                        <a:cubicBezTo>
                          <a:pt x="57151" y="13830"/>
                          <a:pt x="57178" y="14047"/>
                          <a:pt x="57151" y="14237"/>
                        </a:cubicBezTo>
                        <a:lnTo>
                          <a:pt x="57205" y="14292"/>
                        </a:lnTo>
                        <a:cubicBezTo>
                          <a:pt x="57341" y="14427"/>
                          <a:pt x="57503" y="14481"/>
                          <a:pt x="57693" y="14509"/>
                        </a:cubicBezTo>
                        <a:cubicBezTo>
                          <a:pt x="57856" y="14481"/>
                          <a:pt x="58019" y="14400"/>
                          <a:pt x="58100" y="14292"/>
                        </a:cubicBezTo>
                        <a:cubicBezTo>
                          <a:pt x="58317" y="14020"/>
                          <a:pt x="58344" y="13641"/>
                          <a:pt x="58154" y="13369"/>
                        </a:cubicBezTo>
                        <a:cubicBezTo>
                          <a:pt x="58112" y="13284"/>
                          <a:pt x="58187" y="13182"/>
                          <a:pt x="58260" y="13182"/>
                        </a:cubicBezTo>
                        <a:cubicBezTo>
                          <a:pt x="58280" y="13182"/>
                          <a:pt x="58300" y="13189"/>
                          <a:pt x="58317" y="13207"/>
                        </a:cubicBezTo>
                        <a:cubicBezTo>
                          <a:pt x="58460" y="13317"/>
                          <a:pt x="58616" y="13365"/>
                          <a:pt x="58766" y="13365"/>
                        </a:cubicBezTo>
                        <a:cubicBezTo>
                          <a:pt x="59240" y="13365"/>
                          <a:pt x="59656" y="12881"/>
                          <a:pt x="59429" y="12366"/>
                        </a:cubicBezTo>
                        <a:cubicBezTo>
                          <a:pt x="59402" y="12312"/>
                          <a:pt x="59456" y="12230"/>
                          <a:pt x="59538" y="12230"/>
                        </a:cubicBezTo>
                        <a:cubicBezTo>
                          <a:pt x="59782" y="12230"/>
                          <a:pt x="60026" y="12203"/>
                          <a:pt x="60243" y="12176"/>
                        </a:cubicBezTo>
                        <a:cubicBezTo>
                          <a:pt x="60460" y="12122"/>
                          <a:pt x="60623" y="12013"/>
                          <a:pt x="60758" y="11850"/>
                        </a:cubicBezTo>
                        <a:cubicBezTo>
                          <a:pt x="60921" y="11633"/>
                          <a:pt x="60948" y="11199"/>
                          <a:pt x="60650" y="11091"/>
                        </a:cubicBezTo>
                        <a:cubicBezTo>
                          <a:pt x="60503" y="11067"/>
                          <a:pt x="60555" y="10866"/>
                          <a:pt x="60665" y="10866"/>
                        </a:cubicBezTo>
                        <a:cubicBezTo>
                          <a:pt x="60678" y="10866"/>
                          <a:pt x="60691" y="10869"/>
                          <a:pt x="60704" y="10874"/>
                        </a:cubicBezTo>
                        <a:cubicBezTo>
                          <a:pt x="60894" y="10928"/>
                          <a:pt x="61029" y="11064"/>
                          <a:pt x="61084" y="11254"/>
                        </a:cubicBezTo>
                        <a:cubicBezTo>
                          <a:pt x="61111" y="11362"/>
                          <a:pt x="61111" y="11471"/>
                          <a:pt x="61111" y="11579"/>
                        </a:cubicBezTo>
                        <a:cubicBezTo>
                          <a:pt x="61165" y="11579"/>
                          <a:pt x="61192" y="11633"/>
                          <a:pt x="61165" y="11688"/>
                        </a:cubicBezTo>
                        <a:cubicBezTo>
                          <a:pt x="60948" y="12040"/>
                          <a:pt x="60812" y="12474"/>
                          <a:pt x="60840" y="12881"/>
                        </a:cubicBezTo>
                        <a:cubicBezTo>
                          <a:pt x="61029" y="12827"/>
                          <a:pt x="61219" y="12718"/>
                          <a:pt x="61355" y="12556"/>
                        </a:cubicBezTo>
                        <a:cubicBezTo>
                          <a:pt x="61373" y="12519"/>
                          <a:pt x="61406" y="12504"/>
                          <a:pt x="61439" y="12504"/>
                        </a:cubicBezTo>
                        <a:cubicBezTo>
                          <a:pt x="61506" y="12504"/>
                          <a:pt x="61572" y="12565"/>
                          <a:pt x="61518" y="12637"/>
                        </a:cubicBezTo>
                        <a:cubicBezTo>
                          <a:pt x="61382" y="12935"/>
                          <a:pt x="61274" y="13234"/>
                          <a:pt x="61192" y="13532"/>
                        </a:cubicBezTo>
                        <a:cubicBezTo>
                          <a:pt x="61138" y="13803"/>
                          <a:pt x="61084" y="14075"/>
                          <a:pt x="61084" y="14346"/>
                        </a:cubicBezTo>
                        <a:cubicBezTo>
                          <a:pt x="61057" y="14454"/>
                          <a:pt x="61084" y="14536"/>
                          <a:pt x="61111" y="14644"/>
                        </a:cubicBezTo>
                        <a:cubicBezTo>
                          <a:pt x="61111" y="14698"/>
                          <a:pt x="61138" y="14780"/>
                          <a:pt x="61219" y="14807"/>
                        </a:cubicBezTo>
                        <a:cubicBezTo>
                          <a:pt x="61328" y="14807"/>
                          <a:pt x="61409" y="14698"/>
                          <a:pt x="61463" y="14617"/>
                        </a:cubicBezTo>
                        <a:cubicBezTo>
                          <a:pt x="61572" y="14509"/>
                          <a:pt x="61653" y="14427"/>
                          <a:pt x="61735" y="14292"/>
                        </a:cubicBezTo>
                        <a:cubicBezTo>
                          <a:pt x="61870" y="14102"/>
                          <a:pt x="62006" y="13858"/>
                          <a:pt x="62087" y="13613"/>
                        </a:cubicBezTo>
                        <a:cubicBezTo>
                          <a:pt x="62109" y="13592"/>
                          <a:pt x="62149" y="13552"/>
                          <a:pt x="62178" y="13552"/>
                        </a:cubicBezTo>
                        <a:cubicBezTo>
                          <a:pt x="62184" y="13552"/>
                          <a:pt x="62191" y="13554"/>
                          <a:pt x="62196" y="13559"/>
                        </a:cubicBezTo>
                        <a:cubicBezTo>
                          <a:pt x="62250" y="13559"/>
                          <a:pt x="62304" y="13613"/>
                          <a:pt x="62304" y="13641"/>
                        </a:cubicBezTo>
                        <a:cubicBezTo>
                          <a:pt x="62250" y="13912"/>
                          <a:pt x="62277" y="14210"/>
                          <a:pt x="62304" y="14454"/>
                        </a:cubicBezTo>
                        <a:cubicBezTo>
                          <a:pt x="62359" y="14698"/>
                          <a:pt x="62413" y="14943"/>
                          <a:pt x="62521" y="15132"/>
                        </a:cubicBezTo>
                        <a:cubicBezTo>
                          <a:pt x="62573" y="15287"/>
                          <a:pt x="62722" y="15514"/>
                          <a:pt x="62899" y="15514"/>
                        </a:cubicBezTo>
                        <a:cubicBezTo>
                          <a:pt x="62909" y="15514"/>
                          <a:pt x="62918" y="15514"/>
                          <a:pt x="62928" y="15512"/>
                        </a:cubicBezTo>
                        <a:cubicBezTo>
                          <a:pt x="63010" y="15485"/>
                          <a:pt x="63091" y="15431"/>
                          <a:pt x="63118" y="15349"/>
                        </a:cubicBezTo>
                        <a:cubicBezTo>
                          <a:pt x="63199" y="15241"/>
                          <a:pt x="63254" y="15132"/>
                          <a:pt x="63281" y="15051"/>
                        </a:cubicBezTo>
                        <a:cubicBezTo>
                          <a:pt x="63389" y="14834"/>
                          <a:pt x="63471" y="14590"/>
                          <a:pt x="63525" y="14373"/>
                        </a:cubicBezTo>
                        <a:cubicBezTo>
                          <a:pt x="63536" y="14318"/>
                          <a:pt x="63578" y="14294"/>
                          <a:pt x="63622" y="14294"/>
                        </a:cubicBezTo>
                        <a:cubicBezTo>
                          <a:pt x="63687" y="14294"/>
                          <a:pt x="63758" y="14346"/>
                          <a:pt x="63742" y="14427"/>
                        </a:cubicBezTo>
                        <a:cubicBezTo>
                          <a:pt x="63688" y="14726"/>
                          <a:pt x="63688" y="15024"/>
                          <a:pt x="63742" y="15295"/>
                        </a:cubicBezTo>
                        <a:cubicBezTo>
                          <a:pt x="63823" y="15566"/>
                          <a:pt x="63932" y="15810"/>
                          <a:pt x="64094" y="16000"/>
                        </a:cubicBezTo>
                        <a:cubicBezTo>
                          <a:pt x="64122" y="16055"/>
                          <a:pt x="64176" y="16109"/>
                          <a:pt x="64203" y="16163"/>
                        </a:cubicBezTo>
                        <a:cubicBezTo>
                          <a:pt x="64257" y="16190"/>
                          <a:pt x="64257" y="16244"/>
                          <a:pt x="64339" y="16272"/>
                        </a:cubicBezTo>
                        <a:cubicBezTo>
                          <a:pt x="64447" y="16272"/>
                          <a:pt x="64501" y="16082"/>
                          <a:pt x="64528" y="16000"/>
                        </a:cubicBezTo>
                        <a:cubicBezTo>
                          <a:pt x="64773" y="15431"/>
                          <a:pt x="64881" y="14834"/>
                          <a:pt x="64908" y="14210"/>
                        </a:cubicBezTo>
                        <a:cubicBezTo>
                          <a:pt x="64923" y="14139"/>
                          <a:pt x="64975" y="14105"/>
                          <a:pt x="65025" y="14105"/>
                        </a:cubicBezTo>
                        <a:cubicBezTo>
                          <a:pt x="65069" y="14105"/>
                          <a:pt x="65112" y="14132"/>
                          <a:pt x="65125" y="14183"/>
                        </a:cubicBezTo>
                        <a:cubicBezTo>
                          <a:pt x="65207" y="14400"/>
                          <a:pt x="65342" y="14590"/>
                          <a:pt x="65505" y="14753"/>
                        </a:cubicBezTo>
                        <a:cubicBezTo>
                          <a:pt x="65722" y="14481"/>
                          <a:pt x="65858" y="14156"/>
                          <a:pt x="65912" y="13830"/>
                        </a:cubicBezTo>
                        <a:cubicBezTo>
                          <a:pt x="65925" y="13776"/>
                          <a:pt x="65980" y="13749"/>
                          <a:pt x="66030" y="13749"/>
                        </a:cubicBezTo>
                        <a:cubicBezTo>
                          <a:pt x="66081" y="13749"/>
                          <a:pt x="66129" y="13776"/>
                          <a:pt x="66129" y="13830"/>
                        </a:cubicBezTo>
                        <a:cubicBezTo>
                          <a:pt x="66183" y="14210"/>
                          <a:pt x="66427" y="14563"/>
                          <a:pt x="66807" y="14753"/>
                        </a:cubicBezTo>
                        <a:cubicBezTo>
                          <a:pt x="66915" y="14509"/>
                          <a:pt x="66970" y="14237"/>
                          <a:pt x="66915" y="13966"/>
                        </a:cubicBezTo>
                        <a:cubicBezTo>
                          <a:pt x="66915" y="13898"/>
                          <a:pt x="66970" y="13864"/>
                          <a:pt x="67024" y="13864"/>
                        </a:cubicBezTo>
                        <a:cubicBezTo>
                          <a:pt x="67078" y="13864"/>
                          <a:pt x="67132" y="13898"/>
                          <a:pt x="67132" y="13966"/>
                        </a:cubicBezTo>
                        <a:cubicBezTo>
                          <a:pt x="67187" y="14536"/>
                          <a:pt x="67404" y="15078"/>
                          <a:pt x="67783" y="15512"/>
                        </a:cubicBezTo>
                        <a:cubicBezTo>
                          <a:pt x="68082" y="15187"/>
                          <a:pt x="68244" y="14753"/>
                          <a:pt x="68190" y="14292"/>
                        </a:cubicBezTo>
                        <a:cubicBezTo>
                          <a:pt x="68190" y="14237"/>
                          <a:pt x="68163" y="14183"/>
                          <a:pt x="68163" y="14129"/>
                        </a:cubicBezTo>
                        <a:cubicBezTo>
                          <a:pt x="68163" y="14054"/>
                          <a:pt x="68220" y="14013"/>
                          <a:pt x="68277" y="14013"/>
                        </a:cubicBezTo>
                        <a:cubicBezTo>
                          <a:pt x="68323" y="14013"/>
                          <a:pt x="68368" y="14041"/>
                          <a:pt x="68380" y="14102"/>
                        </a:cubicBezTo>
                        <a:cubicBezTo>
                          <a:pt x="68407" y="14156"/>
                          <a:pt x="68407" y="14210"/>
                          <a:pt x="68407" y="14264"/>
                        </a:cubicBezTo>
                        <a:cubicBezTo>
                          <a:pt x="68461" y="14509"/>
                          <a:pt x="68570" y="14726"/>
                          <a:pt x="68760" y="14915"/>
                        </a:cubicBezTo>
                        <a:cubicBezTo>
                          <a:pt x="69004" y="14454"/>
                          <a:pt x="69112" y="13912"/>
                          <a:pt x="69058" y="13369"/>
                        </a:cubicBezTo>
                        <a:cubicBezTo>
                          <a:pt x="69042" y="13304"/>
                          <a:pt x="69095" y="13268"/>
                          <a:pt x="69151" y="13268"/>
                        </a:cubicBezTo>
                        <a:cubicBezTo>
                          <a:pt x="69188" y="13268"/>
                          <a:pt x="69227" y="13283"/>
                          <a:pt x="69248" y="13315"/>
                        </a:cubicBezTo>
                        <a:cubicBezTo>
                          <a:pt x="69438" y="13668"/>
                          <a:pt x="69682" y="13993"/>
                          <a:pt x="69953" y="14292"/>
                        </a:cubicBezTo>
                        <a:cubicBezTo>
                          <a:pt x="70035" y="14210"/>
                          <a:pt x="70089" y="14129"/>
                          <a:pt x="70116" y="14047"/>
                        </a:cubicBezTo>
                        <a:cubicBezTo>
                          <a:pt x="70252" y="13559"/>
                          <a:pt x="70035" y="12827"/>
                          <a:pt x="70577" y="12556"/>
                        </a:cubicBezTo>
                        <a:cubicBezTo>
                          <a:pt x="70592" y="12548"/>
                          <a:pt x="70608" y="12545"/>
                          <a:pt x="70625" y="12545"/>
                        </a:cubicBezTo>
                        <a:cubicBezTo>
                          <a:pt x="70671" y="12545"/>
                          <a:pt x="70720" y="12570"/>
                          <a:pt x="70740" y="12610"/>
                        </a:cubicBezTo>
                        <a:cubicBezTo>
                          <a:pt x="70767" y="12827"/>
                          <a:pt x="70903" y="13017"/>
                          <a:pt x="71065" y="13179"/>
                        </a:cubicBezTo>
                        <a:cubicBezTo>
                          <a:pt x="71201" y="13302"/>
                          <a:pt x="71370" y="13363"/>
                          <a:pt x="71540" y="13363"/>
                        </a:cubicBezTo>
                        <a:cubicBezTo>
                          <a:pt x="71710" y="13363"/>
                          <a:pt x="71879" y="13302"/>
                          <a:pt x="72015" y="13179"/>
                        </a:cubicBezTo>
                        <a:cubicBezTo>
                          <a:pt x="72340" y="12881"/>
                          <a:pt x="72096" y="12393"/>
                          <a:pt x="72286" y="12040"/>
                        </a:cubicBezTo>
                        <a:cubicBezTo>
                          <a:pt x="72306" y="12001"/>
                          <a:pt x="72340" y="11975"/>
                          <a:pt x="72378" y="11975"/>
                        </a:cubicBezTo>
                        <a:cubicBezTo>
                          <a:pt x="72392" y="11975"/>
                          <a:pt x="72407" y="11979"/>
                          <a:pt x="72422" y="11986"/>
                        </a:cubicBezTo>
                        <a:cubicBezTo>
                          <a:pt x="72638" y="12067"/>
                          <a:pt x="72828" y="12203"/>
                          <a:pt x="73018" y="12339"/>
                        </a:cubicBezTo>
                        <a:cubicBezTo>
                          <a:pt x="73160" y="12433"/>
                          <a:pt x="73342" y="12507"/>
                          <a:pt x="73529" y="12507"/>
                        </a:cubicBezTo>
                        <a:cubicBezTo>
                          <a:pt x="73558" y="12507"/>
                          <a:pt x="73586" y="12505"/>
                          <a:pt x="73615" y="12501"/>
                        </a:cubicBezTo>
                        <a:cubicBezTo>
                          <a:pt x="74076" y="12420"/>
                          <a:pt x="74185" y="11796"/>
                          <a:pt x="73751" y="11579"/>
                        </a:cubicBezTo>
                        <a:cubicBezTo>
                          <a:pt x="73649" y="11529"/>
                          <a:pt x="73714" y="11360"/>
                          <a:pt x="73811" y="11360"/>
                        </a:cubicBezTo>
                        <a:cubicBezTo>
                          <a:pt x="73818" y="11360"/>
                          <a:pt x="73825" y="11360"/>
                          <a:pt x="73832" y="11362"/>
                        </a:cubicBezTo>
                        <a:cubicBezTo>
                          <a:pt x="73913" y="11389"/>
                          <a:pt x="74001" y="11403"/>
                          <a:pt x="74090" y="11403"/>
                        </a:cubicBezTo>
                        <a:cubicBezTo>
                          <a:pt x="74178" y="11403"/>
                          <a:pt x="74266" y="11389"/>
                          <a:pt x="74347" y="11362"/>
                        </a:cubicBezTo>
                        <a:cubicBezTo>
                          <a:pt x="74483" y="11335"/>
                          <a:pt x="74591" y="11254"/>
                          <a:pt x="74673" y="11145"/>
                        </a:cubicBezTo>
                        <a:cubicBezTo>
                          <a:pt x="74727" y="11118"/>
                          <a:pt x="74754" y="11037"/>
                          <a:pt x="74781" y="10982"/>
                        </a:cubicBezTo>
                        <a:cubicBezTo>
                          <a:pt x="74781" y="10955"/>
                          <a:pt x="74781" y="10928"/>
                          <a:pt x="74781" y="10928"/>
                        </a:cubicBezTo>
                        <a:cubicBezTo>
                          <a:pt x="74781" y="10901"/>
                          <a:pt x="74781" y="10901"/>
                          <a:pt x="74781" y="10901"/>
                        </a:cubicBezTo>
                        <a:cubicBezTo>
                          <a:pt x="74808" y="10847"/>
                          <a:pt x="74808" y="10765"/>
                          <a:pt x="74781" y="10711"/>
                        </a:cubicBezTo>
                        <a:cubicBezTo>
                          <a:pt x="74727" y="10548"/>
                          <a:pt x="74619" y="10413"/>
                          <a:pt x="74456" y="10331"/>
                        </a:cubicBezTo>
                        <a:cubicBezTo>
                          <a:pt x="74402" y="10304"/>
                          <a:pt x="74347" y="10291"/>
                          <a:pt x="74293" y="10291"/>
                        </a:cubicBezTo>
                        <a:cubicBezTo>
                          <a:pt x="74239" y="10291"/>
                          <a:pt x="74185" y="10304"/>
                          <a:pt x="74130" y="10331"/>
                        </a:cubicBezTo>
                        <a:cubicBezTo>
                          <a:pt x="74112" y="10346"/>
                          <a:pt x="74092" y="10351"/>
                          <a:pt x="74073" y="10351"/>
                        </a:cubicBezTo>
                        <a:cubicBezTo>
                          <a:pt x="73983" y="10351"/>
                          <a:pt x="73910" y="10214"/>
                          <a:pt x="74022" y="10169"/>
                        </a:cubicBezTo>
                        <a:cubicBezTo>
                          <a:pt x="74111" y="10118"/>
                          <a:pt x="74213" y="10090"/>
                          <a:pt x="74316" y="10090"/>
                        </a:cubicBezTo>
                        <a:cubicBezTo>
                          <a:pt x="74430" y="10090"/>
                          <a:pt x="74545" y="10124"/>
                          <a:pt x="74646" y="10196"/>
                        </a:cubicBezTo>
                        <a:cubicBezTo>
                          <a:pt x="74944" y="10386"/>
                          <a:pt x="75080" y="10738"/>
                          <a:pt x="74971" y="11064"/>
                        </a:cubicBezTo>
                        <a:cubicBezTo>
                          <a:pt x="74998" y="11064"/>
                          <a:pt x="75025" y="11091"/>
                          <a:pt x="75080" y="11091"/>
                        </a:cubicBezTo>
                        <a:cubicBezTo>
                          <a:pt x="75161" y="11091"/>
                          <a:pt x="75242" y="10982"/>
                          <a:pt x="75297" y="10928"/>
                        </a:cubicBezTo>
                        <a:cubicBezTo>
                          <a:pt x="75405" y="10738"/>
                          <a:pt x="75459" y="10521"/>
                          <a:pt x="75622" y="10413"/>
                        </a:cubicBezTo>
                        <a:cubicBezTo>
                          <a:pt x="75641" y="10394"/>
                          <a:pt x="75664" y="10385"/>
                          <a:pt x="75685" y="10385"/>
                        </a:cubicBezTo>
                        <a:cubicBezTo>
                          <a:pt x="75724" y="10385"/>
                          <a:pt x="75758" y="10415"/>
                          <a:pt x="75758" y="10467"/>
                        </a:cubicBezTo>
                        <a:cubicBezTo>
                          <a:pt x="75812" y="10657"/>
                          <a:pt x="75839" y="10847"/>
                          <a:pt x="75893" y="11037"/>
                        </a:cubicBezTo>
                        <a:cubicBezTo>
                          <a:pt x="75893" y="11098"/>
                          <a:pt x="75924" y="11128"/>
                          <a:pt x="75973" y="11128"/>
                        </a:cubicBezTo>
                        <a:cubicBezTo>
                          <a:pt x="75990" y="11128"/>
                          <a:pt x="76009" y="11125"/>
                          <a:pt x="76029" y="11118"/>
                        </a:cubicBezTo>
                        <a:cubicBezTo>
                          <a:pt x="76110" y="11091"/>
                          <a:pt x="76192" y="11037"/>
                          <a:pt x="76246" y="10982"/>
                        </a:cubicBezTo>
                        <a:cubicBezTo>
                          <a:pt x="76571" y="10738"/>
                          <a:pt x="76870" y="10521"/>
                          <a:pt x="77168" y="10277"/>
                        </a:cubicBezTo>
                        <a:cubicBezTo>
                          <a:pt x="77192" y="10245"/>
                          <a:pt x="77220" y="10232"/>
                          <a:pt x="77248" y="10232"/>
                        </a:cubicBezTo>
                        <a:cubicBezTo>
                          <a:pt x="77313" y="10232"/>
                          <a:pt x="77369" y="10309"/>
                          <a:pt x="77331" y="10386"/>
                        </a:cubicBezTo>
                        <a:cubicBezTo>
                          <a:pt x="77195" y="10630"/>
                          <a:pt x="77521" y="10847"/>
                          <a:pt x="77738" y="10847"/>
                        </a:cubicBezTo>
                        <a:cubicBezTo>
                          <a:pt x="78036" y="10820"/>
                          <a:pt x="78280" y="10548"/>
                          <a:pt x="78470" y="10331"/>
                        </a:cubicBezTo>
                        <a:cubicBezTo>
                          <a:pt x="78491" y="10311"/>
                          <a:pt x="78516" y="10302"/>
                          <a:pt x="78540" y="10302"/>
                        </a:cubicBezTo>
                        <a:cubicBezTo>
                          <a:pt x="78579" y="10302"/>
                          <a:pt x="78616" y="10325"/>
                          <a:pt x="78633" y="10359"/>
                        </a:cubicBezTo>
                        <a:cubicBezTo>
                          <a:pt x="78709" y="10612"/>
                          <a:pt x="78832" y="10961"/>
                          <a:pt x="79136" y="10961"/>
                        </a:cubicBezTo>
                        <a:cubicBezTo>
                          <a:pt x="79157" y="10961"/>
                          <a:pt x="79179" y="10959"/>
                          <a:pt x="79202" y="10955"/>
                        </a:cubicBezTo>
                        <a:cubicBezTo>
                          <a:pt x="79582" y="10901"/>
                          <a:pt x="79772" y="10521"/>
                          <a:pt x="79908" y="10223"/>
                        </a:cubicBezTo>
                        <a:cubicBezTo>
                          <a:pt x="79929" y="10191"/>
                          <a:pt x="79963" y="10176"/>
                          <a:pt x="79997" y="10176"/>
                        </a:cubicBezTo>
                        <a:cubicBezTo>
                          <a:pt x="80048" y="10176"/>
                          <a:pt x="80098" y="10212"/>
                          <a:pt x="80098" y="10277"/>
                        </a:cubicBezTo>
                        <a:cubicBezTo>
                          <a:pt x="80070" y="10548"/>
                          <a:pt x="80287" y="10765"/>
                          <a:pt x="80559" y="10765"/>
                        </a:cubicBezTo>
                        <a:cubicBezTo>
                          <a:pt x="80776" y="10738"/>
                          <a:pt x="80938" y="10576"/>
                          <a:pt x="80938" y="10359"/>
                        </a:cubicBezTo>
                        <a:lnTo>
                          <a:pt x="80938" y="10223"/>
                        </a:lnTo>
                        <a:cubicBezTo>
                          <a:pt x="80938" y="10162"/>
                          <a:pt x="80990" y="10127"/>
                          <a:pt x="81040" y="10127"/>
                        </a:cubicBezTo>
                        <a:cubicBezTo>
                          <a:pt x="81078" y="10127"/>
                          <a:pt x="81116" y="10148"/>
                          <a:pt x="81128" y="10196"/>
                        </a:cubicBezTo>
                        <a:cubicBezTo>
                          <a:pt x="81155" y="10250"/>
                          <a:pt x="81155" y="10304"/>
                          <a:pt x="81128" y="10359"/>
                        </a:cubicBezTo>
                        <a:cubicBezTo>
                          <a:pt x="81183" y="10901"/>
                          <a:pt x="81237" y="11471"/>
                          <a:pt x="81318" y="12013"/>
                        </a:cubicBezTo>
                        <a:cubicBezTo>
                          <a:pt x="81372" y="12529"/>
                          <a:pt x="81427" y="13044"/>
                          <a:pt x="81508" y="13559"/>
                        </a:cubicBezTo>
                        <a:cubicBezTo>
                          <a:pt x="81508" y="13695"/>
                          <a:pt x="81535" y="13830"/>
                          <a:pt x="81562" y="13966"/>
                        </a:cubicBezTo>
                        <a:cubicBezTo>
                          <a:pt x="81562" y="14075"/>
                          <a:pt x="81589" y="14183"/>
                          <a:pt x="81616" y="14292"/>
                        </a:cubicBezTo>
                        <a:cubicBezTo>
                          <a:pt x="81616" y="14335"/>
                          <a:pt x="81652" y="14415"/>
                          <a:pt x="81694" y="14415"/>
                        </a:cubicBezTo>
                        <a:cubicBezTo>
                          <a:pt x="81704" y="14415"/>
                          <a:pt x="81715" y="14410"/>
                          <a:pt x="81725" y="14400"/>
                        </a:cubicBezTo>
                        <a:cubicBezTo>
                          <a:pt x="81779" y="14346"/>
                          <a:pt x="81833" y="14292"/>
                          <a:pt x="81833" y="14210"/>
                        </a:cubicBezTo>
                        <a:cubicBezTo>
                          <a:pt x="81861" y="14102"/>
                          <a:pt x="81888" y="13993"/>
                          <a:pt x="81888" y="13885"/>
                        </a:cubicBezTo>
                        <a:lnTo>
                          <a:pt x="81915" y="13478"/>
                        </a:lnTo>
                        <a:lnTo>
                          <a:pt x="81996" y="12691"/>
                        </a:lnTo>
                        <a:lnTo>
                          <a:pt x="82159" y="11118"/>
                        </a:lnTo>
                        <a:cubicBezTo>
                          <a:pt x="82159" y="11064"/>
                          <a:pt x="82206" y="11037"/>
                          <a:pt x="82254" y="11037"/>
                        </a:cubicBezTo>
                        <a:cubicBezTo>
                          <a:pt x="82301" y="11037"/>
                          <a:pt x="82349" y="11064"/>
                          <a:pt x="82349" y="11118"/>
                        </a:cubicBezTo>
                        <a:cubicBezTo>
                          <a:pt x="82376" y="11118"/>
                          <a:pt x="82403" y="11172"/>
                          <a:pt x="82376" y="11199"/>
                        </a:cubicBezTo>
                        <a:cubicBezTo>
                          <a:pt x="82352" y="11342"/>
                          <a:pt x="82515" y="11422"/>
                          <a:pt x="82628" y="11422"/>
                        </a:cubicBezTo>
                        <a:cubicBezTo>
                          <a:pt x="82645" y="11422"/>
                          <a:pt x="82661" y="11420"/>
                          <a:pt x="82674" y="11416"/>
                        </a:cubicBezTo>
                        <a:cubicBezTo>
                          <a:pt x="82864" y="11335"/>
                          <a:pt x="82946" y="11118"/>
                          <a:pt x="83027" y="10955"/>
                        </a:cubicBezTo>
                        <a:cubicBezTo>
                          <a:pt x="83038" y="10921"/>
                          <a:pt x="83069" y="10906"/>
                          <a:pt x="83100" y="10906"/>
                        </a:cubicBezTo>
                        <a:cubicBezTo>
                          <a:pt x="83144" y="10906"/>
                          <a:pt x="83190" y="10935"/>
                          <a:pt x="83190" y="10982"/>
                        </a:cubicBezTo>
                        <a:cubicBezTo>
                          <a:pt x="83217" y="11254"/>
                          <a:pt x="83515" y="11416"/>
                          <a:pt x="83759" y="11416"/>
                        </a:cubicBezTo>
                        <a:cubicBezTo>
                          <a:pt x="84085" y="11362"/>
                          <a:pt x="84383" y="11172"/>
                          <a:pt x="84573" y="10901"/>
                        </a:cubicBezTo>
                        <a:cubicBezTo>
                          <a:pt x="84592" y="10882"/>
                          <a:pt x="84615" y="10873"/>
                          <a:pt x="84637" y="10873"/>
                        </a:cubicBezTo>
                        <a:cubicBezTo>
                          <a:pt x="84678" y="10873"/>
                          <a:pt x="84718" y="10903"/>
                          <a:pt x="84736" y="10955"/>
                        </a:cubicBezTo>
                        <a:cubicBezTo>
                          <a:pt x="84851" y="11147"/>
                          <a:pt x="85048" y="11258"/>
                          <a:pt x="85259" y="11258"/>
                        </a:cubicBezTo>
                        <a:cubicBezTo>
                          <a:pt x="85346" y="11258"/>
                          <a:pt x="85435" y="11239"/>
                          <a:pt x="85522" y="11199"/>
                        </a:cubicBezTo>
                        <a:cubicBezTo>
                          <a:pt x="85685" y="11145"/>
                          <a:pt x="85821" y="11037"/>
                          <a:pt x="85956" y="10928"/>
                        </a:cubicBezTo>
                        <a:cubicBezTo>
                          <a:pt x="86065" y="10820"/>
                          <a:pt x="86200" y="10711"/>
                          <a:pt x="86363" y="10630"/>
                        </a:cubicBezTo>
                        <a:cubicBezTo>
                          <a:pt x="86411" y="10606"/>
                          <a:pt x="86456" y="10596"/>
                          <a:pt x="86499" y="10596"/>
                        </a:cubicBezTo>
                        <a:cubicBezTo>
                          <a:pt x="86699" y="10596"/>
                          <a:pt x="86848" y="10826"/>
                          <a:pt x="86960" y="10982"/>
                        </a:cubicBezTo>
                        <a:cubicBezTo>
                          <a:pt x="87041" y="11091"/>
                          <a:pt x="87150" y="11172"/>
                          <a:pt x="87258" y="11199"/>
                        </a:cubicBezTo>
                        <a:cubicBezTo>
                          <a:pt x="87292" y="11206"/>
                          <a:pt x="87326" y="11210"/>
                          <a:pt x="87360" y="11210"/>
                        </a:cubicBezTo>
                        <a:cubicBezTo>
                          <a:pt x="87460" y="11210"/>
                          <a:pt x="87557" y="11179"/>
                          <a:pt x="87638" y="11118"/>
                        </a:cubicBezTo>
                        <a:cubicBezTo>
                          <a:pt x="87909" y="10928"/>
                          <a:pt x="88045" y="10630"/>
                          <a:pt x="88045" y="10304"/>
                        </a:cubicBezTo>
                        <a:cubicBezTo>
                          <a:pt x="88045" y="10250"/>
                          <a:pt x="88099" y="10223"/>
                          <a:pt x="88126" y="10196"/>
                        </a:cubicBezTo>
                        <a:cubicBezTo>
                          <a:pt x="88180" y="10196"/>
                          <a:pt x="88235" y="10196"/>
                          <a:pt x="88262" y="10250"/>
                        </a:cubicBezTo>
                        <a:cubicBezTo>
                          <a:pt x="88316" y="10413"/>
                          <a:pt x="88425" y="10548"/>
                          <a:pt x="88560" y="10657"/>
                        </a:cubicBezTo>
                        <a:cubicBezTo>
                          <a:pt x="88605" y="10679"/>
                          <a:pt x="88659" y="10693"/>
                          <a:pt x="88709" y="10693"/>
                        </a:cubicBezTo>
                        <a:cubicBezTo>
                          <a:pt x="88780" y="10693"/>
                          <a:pt x="88843" y="10666"/>
                          <a:pt x="88859" y="10603"/>
                        </a:cubicBezTo>
                        <a:cubicBezTo>
                          <a:pt x="88880" y="10548"/>
                          <a:pt x="88924" y="10524"/>
                          <a:pt x="88967" y="10524"/>
                        </a:cubicBezTo>
                        <a:cubicBezTo>
                          <a:pt x="89031" y="10524"/>
                          <a:pt x="89092" y="10576"/>
                          <a:pt x="89076" y="10657"/>
                        </a:cubicBezTo>
                        <a:cubicBezTo>
                          <a:pt x="88913" y="11362"/>
                          <a:pt x="88967" y="12095"/>
                          <a:pt x="89211" y="12773"/>
                        </a:cubicBezTo>
                        <a:cubicBezTo>
                          <a:pt x="89672" y="11986"/>
                          <a:pt x="89672" y="11037"/>
                          <a:pt x="89672" y="10142"/>
                        </a:cubicBezTo>
                        <a:cubicBezTo>
                          <a:pt x="89659" y="10074"/>
                          <a:pt x="89713" y="10040"/>
                          <a:pt x="89771" y="10040"/>
                        </a:cubicBezTo>
                        <a:cubicBezTo>
                          <a:pt x="89828" y="10040"/>
                          <a:pt x="89889" y="10074"/>
                          <a:pt x="89889" y="10142"/>
                        </a:cubicBezTo>
                        <a:cubicBezTo>
                          <a:pt x="89889" y="10223"/>
                          <a:pt x="89998" y="10250"/>
                          <a:pt x="90079" y="10250"/>
                        </a:cubicBezTo>
                        <a:cubicBezTo>
                          <a:pt x="90188" y="10250"/>
                          <a:pt x="90269" y="10169"/>
                          <a:pt x="90323" y="10060"/>
                        </a:cubicBezTo>
                        <a:cubicBezTo>
                          <a:pt x="90378" y="9925"/>
                          <a:pt x="90405" y="9789"/>
                          <a:pt x="90405" y="9653"/>
                        </a:cubicBezTo>
                        <a:cubicBezTo>
                          <a:pt x="90432" y="9464"/>
                          <a:pt x="90459" y="9301"/>
                          <a:pt x="90513" y="9165"/>
                        </a:cubicBezTo>
                        <a:cubicBezTo>
                          <a:pt x="90540" y="9124"/>
                          <a:pt x="90581" y="9104"/>
                          <a:pt x="90618" y="9104"/>
                        </a:cubicBezTo>
                        <a:cubicBezTo>
                          <a:pt x="90656" y="9104"/>
                          <a:pt x="90689" y="9124"/>
                          <a:pt x="90703" y="9165"/>
                        </a:cubicBezTo>
                        <a:cubicBezTo>
                          <a:pt x="90791" y="9319"/>
                          <a:pt x="90985" y="9631"/>
                          <a:pt x="91199" y="9631"/>
                        </a:cubicBezTo>
                        <a:cubicBezTo>
                          <a:pt x="91250" y="9631"/>
                          <a:pt x="91302" y="9614"/>
                          <a:pt x="91354" y="9572"/>
                        </a:cubicBezTo>
                        <a:cubicBezTo>
                          <a:pt x="91462" y="9491"/>
                          <a:pt x="91517" y="9355"/>
                          <a:pt x="91544" y="9247"/>
                        </a:cubicBezTo>
                        <a:cubicBezTo>
                          <a:pt x="91571" y="9138"/>
                          <a:pt x="91598" y="9030"/>
                          <a:pt x="91598" y="8921"/>
                        </a:cubicBezTo>
                        <a:cubicBezTo>
                          <a:pt x="91571" y="8894"/>
                          <a:pt x="91571" y="8867"/>
                          <a:pt x="91598" y="8867"/>
                        </a:cubicBezTo>
                        <a:lnTo>
                          <a:pt x="91598" y="8785"/>
                        </a:lnTo>
                        <a:cubicBezTo>
                          <a:pt x="91571" y="8731"/>
                          <a:pt x="91652" y="8677"/>
                          <a:pt x="91707" y="8677"/>
                        </a:cubicBezTo>
                        <a:cubicBezTo>
                          <a:pt x="91788" y="8568"/>
                          <a:pt x="91869" y="8433"/>
                          <a:pt x="91924" y="8270"/>
                        </a:cubicBezTo>
                        <a:cubicBezTo>
                          <a:pt x="91935" y="8223"/>
                          <a:pt x="91973" y="8201"/>
                          <a:pt x="92010" y="8201"/>
                        </a:cubicBezTo>
                        <a:cubicBezTo>
                          <a:pt x="92057" y="8201"/>
                          <a:pt x="92102" y="8236"/>
                          <a:pt x="92086" y="8297"/>
                        </a:cubicBezTo>
                        <a:cubicBezTo>
                          <a:pt x="92086" y="8380"/>
                          <a:pt x="92181" y="8415"/>
                          <a:pt x="92262" y="8415"/>
                        </a:cubicBezTo>
                        <a:cubicBezTo>
                          <a:pt x="92287" y="8415"/>
                          <a:pt x="92311" y="8412"/>
                          <a:pt x="92330" y="8406"/>
                        </a:cubicBezTo>
                        <a:cubicBezTo>
                          <a:pt x="92493" y="8324"/>
                          <a:pt x="92520" y="8107"/>
                          <a:pt x="92547" y="7972"/>
                        </a:cubicBezTo>
                        <a:cubicBezTo>
                          <a:pt x="92565" y="7920"/>
                          <a:pt x="92604" y="7901"/>
                          <a:pt x="92644" y="7901"/>
                        </a:cubicBezTo>
                        <a:cubicBezTo>
                          <a:pt x="92667" y="7901"/>
                          <a:pt x="92690" y="7908"/>
                          <a:pt x="92710" y="7917"/>
                        </a:cubicBezTo>
                        <a:cubicBezTo>
                          <a:pt x="92792" y="7972"/>
                          <a:pt x="92846" y="8026"/>
                          <a:pt x="92927" y="8026"/>
                        </a:cubicBezTo>
                        <a:cubicBezTo>
                          <a:pt x="92935" y="8034"/>
                          <a:pt x="92943" y="8037"/>
                          <a:pt x="92951" y="8037"/>
                        </a:cubicBezTo>
                        <a:cubicBezTo>
                          <a:pt x="92970" y="8037"/>
                          <a:pt x="92989" y="8018"/>
                          <a:pt x="93009" y="7999"/>
                        </a:cubicBezTo>
                        <a:cubicBezTo>
                          <a:pt x="93009" y="7999"/>
                          <a:pt x="93009" y="7972"/>
                          <a:pt x="93009" y="7945"/>
                        </a:cubicBezTo>
                        <a:cubicBezTo>
                          <a:pt x="93009" y="7925"/>
                          <a:pt x="93036" y="7906"/>
                          <a:pt x="93061" y="7906"/>
                        </a:cubicBezTo>
                        <a:cubicBezTo>
                          <a:pt x="93072" y="7906"/>
                          <a:pt x="93082" y="7910"/>
                          <a:pt x="93090" y="7917"/>
                        </a:cubicBezTo>
                        <a:cubicBezTo>
                          <a:pt x="93117" y="7863"/>
                          <a:pt x="93171" y="7836"/>
                          <a:pt x="93226" y="7809"/>
                        </a:cubicBezTo>
                        <a:lnTo>
                          <a:pt x="93280" y="7809"/>
                        </a:lnTo>
                        <a:cubicBezTo>
                          <a:pt x="93280" y="7782"/>
                          <a:pt x="93280" y="7755"/>
                          <a:pt x="93280" y="7728"/>
                        </a:cubicBezTo>
                        <a:cubicBezTo>
                          <a:pt x="93280" y="7687"/>
                          <a:pt x="93314" y="7667"/>
                          <a:pt x="93348" y="7667"/>
                        </a:cubicBezTo>
                        <a:cubicBezTo>
                          <a:pt x="93381" y="7667"/>
                          <a:pt x="93415" y="7687"/>
                          <a:pt x="93415" y="7728"/>
                        </a:cubicBezTo>
                        <a:cubicBezTo>
                          <a:pt x="93415" y="7829"/>
                          <a:pt x="93461" y="7976"/>
                          <a:pt x="93540" y="7976"/>
                        </a:cubicBezTo>
                        <a:cubicBezTo>
                          <a:pt x="93567" y="7976"/>
                          <a:pt x="93598" y="7959"/>
                          <a:pt x="93632" y="7917"/>
                        </a:cubicBezTo>
                        <a:cubicBezTo>
                          <a:pt x="93687" y="7809"/>
                          <a:pt x="93741" y="7728"/>
                          <a:pt x="93822" y="7619"/>
                        </a:cubicBezTo>
                        <a:cubicBezTo>
                          <a:pt x="93876" y="7538"/>
                          <a:pt x="93931" y="7429"/>
                          <a:pt x="94012" y="7348"/>
                        </a:cubicBezTo>
                        <a:cubicBezTo>
                          <a:pt x="94030" y="7312"/>
                          <a:pt x="94060" y="7297"/>
                          <a:pt x="94090" y="7297"/>
                        </a:cubicBezTo>
                        <a:cubicBezTo>
                          <a:pt x="94151" y="7297"/>
                          <a:pt x="94211" y="7357"/>
                          <a:pt x="94175" y="7429"/>
                        </a:cubicBezTo>
                        <a:cubicBezTo>
                          <a:pt x="94148" y="7511"/>
                          <a:pt x="94175" y="7592"/>
                          <a:pt x="94256" y="7619"/>
                        </a:cubicBezTo>
                        <a:cubicBezTo>
                          <a:pt x="94275" y="7632"/>
                          <a:pt x="94294" y="7637"/>
                          <a:pt x="94313" y="7637"/>
                        </a:cubicBezTo>
                        <a:cubicBezTo>
                          <a:pt x="94374" y="7637"/>
                          <a:pt x="94432" y="7579"/>
                          <a:pt x="94473" y="7538"/>
                        </a:cubicBezTo>
                        <a:cubicBezTo>
                          <a:pt x="94636" y="7348"/>
                          <a:pt x="94772" y="7158"/>
                          <a:pt x="94853" y="6914"/>
                        </a:cubicBezTo>
                        <a:cubicBezTo>
                          <a:pt x="94871" y="6887"/>
                          <a:pt x="94904" y="6875"/>
                          <a:pt x="94938" y="6875"/>
                        </a:cubicBezTo>
                        <a:cubicBezTo>
                          <a:pt x="95007" y="6875"/>
                          <a:pt x="95079" y="6923"/>
                          <a:pt x="95043" y="6995"/>
                        </a:cubicBezTo>
                        <a:cubicBezTo>
                          <a:pt x="95016" y="7077"/>
                          <a:pt x="95043" y="7131"/>
                          <a:pt x="95097" y="7185"/>
                        </a:cubicBezTo>
                        <a:cubicBezTo>
                          <a:pt x="95138" y="7212"/>
                          <a:pt x="95178" y="7226"/>
                          <a:pt x="95219" y="7226"/>
                        </a:cubicBezTo>
                        <a:cubicBezTo>
                          <a:pt x="95260" y="7226"/>
                          <a:pt x="95300" y="7212"/>
                          <a:pt x="95341" y="7185"/>
                        </a:cubicBezTo>
                        <a:cubicBezTo>
                          <a:pt x="95531" y="7077"/>
                          <a:pt x="95558" y="6860"/>
                          <a:pt x="95612" y="6670"/>
                        </a:cubicBezTo>
                        <a:cubicBezTo>
                          <a:pt x="95612" y="6616"/>
                          <a:pt x="95653" y="6588"/>
                          <a:pt x="95697" y="6588"/>
                        </a:cubicBezTo>
                        <a:cubicBezTo>
                          <a:pt x="95741" y="6588"/>
                          <a:pt x="95789" y="6616"/>
                          <a:pt x="95802" y="6670"/>
                        </a:cubicBezTo>
                        <a:cubicBezTo>
                          <a:pt x="95824" y="6797"/>
                          <a:pt x="95945" y="6842"/>
                          <a:pt x="96062" y="6842"/>
                        </a:cubicBezTo>
                        <a:cubicBezTo>
                          <a:pt x="96094" y="6842"/>
                          <a:pt x="96126" y="6838"/>
                          <a:pt x="96155" y="6833"/>
                        </a:cubicBezTo>
                        <a:cubicBezTo>
                          <a:pt x="96372" y="6751"/>
                          <a:pt x="96480" y="6534"/>
                          <a:pt x="96589" y="6344"/>
                        </a:cubicBezTo>
                        <a:cubicBezTo>
                          <a:pt x="96602" y="6304"/>
                          <a:pt x="96636" y="6283"/>
                          <a:pt x="96670" y="6283"/>
                        </a:cubicBezTo>
                        <a:cubicBezTo>
                          <a:pt x="96704" y="6283"/>
                          <a:pt x="96738" y="6304"/>
                          <a:pt x="96752" y="6344"/>
                        </a:cubicBezTo>
                        <a:cubicBezTo>
                          <a:pt x="96806" y="6371"/>
                          <a:pt x="96806" y="6399"/>
                          <a:pt x="96806" y="6426"/>
                        </a:cubicBezTo>
                        <a:cubicBezTo>
                          <a:pt x="96806" y="6643"/>
                          <a:pt x="96779" y="6833"/>
                          <a:pt x="96779" y="7050"/>
                        </a:cubicBezTo>
                        <a:cubicBezTo>
                          <a:pt x="96724" y="7863"/>
                          <a:pt x="96643" y="8704"/>
                          <a:pt x="96589" y="9545"/>
                        </a:cubicBezTo>
                        <a:cubicBezTo>
                          <a:pt x="96562" y="9952"/>
                          <a:pt x="96535" y="10359"/>
                          <a:pt x="96480" y="10765"/>
                        </a:cubicBezTo>
                        <a:lnTo>
                          <a:pt x="96480" y="10901"/>
                        </a:lnTo>
                        <a:cubicBezTo>
                          <a:pt x="96724" y="10847"/>
                          <a:pt x="96914" y="10657"/>
                          <a:pt x="96969" y="10386"/>
                        </a:cubicBezTo>
                        <a:cubicBezTo>
                          <a:pt x="96969" y="10359"/>
                          <a:pt x="96969" y="10331"/>
                          <a:pt x="96996" y="10331"/>
                        </a:cubicBezTo>
                        <a:cubicBezTo>
                          <a:pt x="97023" y="10250"/>
                          <a:pt x="97023" y="10169"/>
                          <a:pt x="96996" y="10087"/>
                        </a:cubicBezTo>
                        <a:lnTo>
                          <a:pt x="96996" y="9708"/>
                        </a:lnTo>
                        <a:lnTo>
                          <a:pt x="96996" y="9328"/>
                        </a:lnTo>
                        <a:cubicBezTo>
                          <a:pt x="96996" y="9192"/>
                          <a:pt x="97023" y="9084"/>
                          <a:pt x="97050" y="8948"/>
                        </a:cubicBezTo>
                        <a:cubicBezTo>
                          <a:pt x="97064" y="8935"/>
                          <a:pt x="97084" y="8928"/>
                          <a:pt x="97101" y="8928"/>
                        </a:cubicBezTo>
                        <a:cubicBezTo>
                          <a:pt x="97118" y="8928"/>
                          <a:pt x="97131" y="8935"/>
                          <a:pt x="97131" y="8948"/>
                        </a:cubicBezTo>
                        <a:cubicBezTo>
                          <a:pt x="97186" y="9084"/>
                          <a:pt x="97213" y="9219"/>
                          <a:pt x="97186" y="9355"/>
                        </a:cubicBezTo>
                        <a:lnTo>
                          <a:pt x="97186" y="9762"/>
                        </a:lnTo>
                        <a:lnTo>
                          <a:pt x="97186" y="10169"/>
                        </a:lnTo>
                        <a:cubicBezTo>
                          <a:pt x="97186" y="10223"/>
                          <a:pt x="97186" y="10304"/>
                          <a:pt x="97158" y="10359"/>
                        </a:cubicBezTo>
                        <a:cubicBezTo>
                          <a:pt x="97158" y="10359"/>
                          <a:pt x="97158" y="10359"/>
                          <a:pt x="97158" y="10386"/>
                        </a:cubicBezTo>
                        <a:cubicBezTo>
                          <a:pt x="97213" y="10820"/>
                          <a:pt x="97294" y="11254"/>
                          <a:pt x="97348" y="11688"/>
                        </a:cubicBezTo>
                        <a:cubicBezTo>
                          <a:pt x="97348" y="11823"/>
                          <a:pt x="97375" y="11986"/>
                          <a:pt x="97430" y="12122"/>
                        </a:cubicBezTo>
                        <a:cubicBezTo>
                          <a:pt x="97457" y="12149"/>
                          <a:pt x="97457" y="12203"/>
                          <a:pt x="97484" y="12230"/>
                        </a:cubicBezTo>
                        <a:cubicBezTo>
                          <a:pt x="97484" y="12176"/>
                          <a:pt x="97457" y="12149"/>
                          <a:pt x="97484" y="12095"/>
                        </a:cubicBezTo>
                        <a:lnTo>
                          <a:pt x="97484" y="11959"/>
                        </a:lnTo>
                        <a:lnTo>
                          <a:pt x="97484" y="11661"/>
                        </a:lnTo>
                        <a:cubicBezTo>
                          <a:pt x="97484" y="11633"/>
                          <a:pt x="97484" y="11606"/>
                          <a:pt x="97511" y="11606"/>
                        </a:cubicBezTo>
                        <a:cubicBezTo>
                          <a:pt x="97525" y="11593"/>
                          <a:pt x="97531" y="11586"/>
                          <a:pt x="97538" y="11586"/>
                        </a:cubicBezTo>
                        <a:cubicBezTo>
                          <a:pt x="97545" y="11586"/>
                          <a:pt x="97552" y="11593"/>
                          <a:pt x="97565" y="11606"/>
                        </a:cubicBezTo>
                        <a:cubicBezTo>
                          <a:pt x="97592" y="11606"/>
                          <a:pt x="97592" y="11633"/>
                          <a:pt x="97620" y="11661"/>
                        </a:cubicBezTo>
                        <a:cubicBezTo>
                          <a:pt x="97647" y="11742"/>
                          <a:pt x="97647" y="11850"/>
                          <a:pt x="97647" y="11959"/>
                        </a:cubicBezTo>
                        <a:cubicBezTo>
                          <a:pt x="97647" y="12013"/>
                          <a:pt x="97647" y="12067"/>
                          <a:pt x="97647" y="12122"/>
                        </a:cubicBezTo>
                        <a:cubicBezTo>
                          <a:pt x="97647" y="12149"/>
                          <a:pt x="97647" y="12203"/>
                          <a:pt x="97620" y="12257"/>
                        </a:cubicBezTo>
                        <a:cubicBezTo>
                          <a:pt x="97606" y="12271"/>
                          <a:pt x="97592" y="12278"/>
                          <a:pt x="97579" y="12278"/>
                        </a:cubicBezTo>
                        <a:cubicBezTo>
                          <a:pt x="97565" y="12278"/>
                          <a:pt x="97552" y="12271"/>
                          <a:pt x="97539" y="12258"/>
                        </a:cubicBezTo>
                        <a:lnTo>
                          <a:pt x="97539" y="12258"/>
                        </a:lnTo>
                        <a:cubicBezTo>
                          <a:pt x="97558" y="12277"/>
                          <a:pt x="97590" y="12296"/>
                          <a:pt x="97627" y="12296"/>
                        </a:cubicBezTo>
                        <a:cubicBezTo>
                          <a:pt x="97642" y="12296"/>
                          <a:pt x="97658" y="12292"/>
                          <a:pt x="97674" y="12284"/>
                        </a:cubicBezTo>
                        <a:cubicBezTo>
                          <a:pt x="97782" y="12284"/>
                          <a:pt x="97837" y="12149"/>
                          <a:pt x="97864" y="12040"/>
                        </a:cubicBezTo>
                        <a:cubicBezTo>
                          <a:pt x="97918" y="11878"/>
                          <a:pt x="97945" y="11688"/>
                          <a:pt x="97999" y="11525"/>
                        </a:cubicBezTo>
                        <a:cubicBezTo>
                          <a:pt x="98162" y="10765"/>
                          <a:pt x="98271" y="9979"/>
                          <a:pt x="98325" y="9219"/>
                        </a:cubicBezTo>
                        <a:cubicBezTo>
                          <a:pt x="98325" y="9165"/>
                          <a:pt x="98379" y="9111"/>
                          <a:pt x="98433" y="9111"/>
                        </a:cubicBezTo>
                        <a:cubicBezTo>
                          <a:pt x="98677" y="9111"/>
                          <a:pt x="98786" y="8840"/>
                          <a:pt x="98786" y="8650"/>
                        </a:cubicBezTo>
                        <a:lnTo>
                          <a:pt x="98786" y="8243"/>
                        </a:lnTo>
                        <a:cubicBezTo>
                          <a:pt x="98786" y="8134"/>
                          <a:pt x="98813" y="8026"/>
                          <a:pt x="98840" y="7917"/>
                        </a:cubicBezTo>
                        <a:cubicBezTo>
                          <a:pt x="98922" y="7700"/>
                          <a:pt x="99030" y="7483"/>
                          <a:pt x="99084" y="7266"/>
                        </a:cubicBezTo>
                        <a:cubicBezTo>
                          <a:pt x="99166" y="7050"/>
                          <a:pt x="99139" y="6778"/>
                          <a:pt x="99003" y="6588"/>
                        </a:cubicBezTo>
                        <a:cubicBezTo>
                          <a:pt x="98936" y="6500"/>
                          <a:pt x="98834" y="6411"/>
                          <a:pt x="98710" y="6411"/>
                        </a:cubicBezTo>
                        <a:cubicBezTo>
                          <a:pt x="98682" y="6411"/>
                          <a:pt x="98653" y="6416"/>
                          <a:pt x="98623" y="6426"/>
                        </a:cubicBezTo>
                        <a:cubicBezTo>
                          <a:pt x="98601" y="6440"/>
                          <a:pt x="98578" y="6447"/>
                          <a:pt x="98555" y="6447"/>
                        </a:cubicBezTo>
                        <a:cubicBezTo>
                          <a:pt x="98493" y="6447"/>
                          <a:pt x="98441" y="6397"/>
                          <a:pt x="98460" y="6317"/>
                        </a:cubicBezTo>
                        <a:cubicBezTo>
                          <a:pt x="98542" y="6127"/>
                          <a:pt x="98596" y="5910"/>
                          <a:pt x="98596" y="5720"/>
                        </a:cubicBezTo>
                        <a:cubicBezTo>
                          <a:pt x="98623" y="5531"/>
                          <a:pt x="98569" y="5368"/>
                          <a:pt x="98460" y="5232"/>
                        </a:cubicBezTo>
                        <a:cubicBezTo>
                          <a:pt x="98382" y="5170"/>
                          <a:pt x="98241" y="5107"/>
                          <a:pt x="98114" y="5107"/>
                        </a:cubicBezTo>
                        <a:cubicBezTo>
                          <a:pt x="98021" y="5107"/>
                          <a:pt x="97937" y="5140"/>
                          <a:pt x="97891" y="5232"/>
                        </a:cubicBezTo>
                        <a:cubicBezTo>
                          <a:pt x="97864" y="5276"/>
                          <a:pt x="97827" y="5295"/>
                          <a:pt x="97790" y="5295"/>
                        </a:cubicBezTo>
                        <a:cubicBezTo>
                          <a:pt x="97715" y="5295"/>
                          <a:pt x="97646" y="5215"/>
                          <a:pt x="97701" y="5124"/>
                        </a:cubicBezTo>
                        <a:lnTo>
                          <a:pt x="97728" y="5069"/>
                        </a:lnTo>
                        <a:cubicBezTo>
                          <a:pt x="98008" y="4630"/>
                          <a:pt x="97640" y="4161"/>
                          <a:pt x="97221" y="4161"/>
                        </a:cubicBezTo>
                        <a:cubicBezTo>
                          <a:pt x="97071" y="4161"/>
                          <a:pt x="96915" y="4221"/>
                          <a:pt x="96779" y="4364"/>
                        </a:cubicBezTo>
                        <a:cubicBezTo>
                          <a:pt x="96779" y="4391"/>
                          <a:pt x="96724" y="4391"/>
                          <a:pt x="96697" y="4391"/>
                        </a:cubicBezTo>
                        <a:cubicBezTo>
                          <a:pt x="96686" y="4399"/>
                          <a:pt x="96674" y="4402"/>
                          <a:pt x="96663" y="4402"/>
                        </a:cubicBezTo>
                        <a:cubicBezTo>
                          <a:pt x="96590" y="4402"/>
                          <a:pt x="96522" y="4272"/>
                          <a:pt x="96616" y="4201"/>
                        </a:cubicBezTo>
                        <a:cubicBezTo>
                          <a:pt x="96779" y="4093"/>
                          <a:pt x="96806" y="3822"/>
                          <a:pt x="96616" y="3686"/>
                        </a:cubicBezTo>
                        <a:cubicBezTo>
                          <a:pt x="96584" y="3654"/>
                          <a:pt x="96552" y="3639"/>
                          <a:pt x="96520" y="3639"/>
                        </a:cubicBezTo>
                        <a:cubicBezTo>
                          <a:pt x="96470" y="3639"/>
                          <a:pt x="96421" y="3675"/>
                          <a:pt x="96372" y="3740"/>
                        </a:cubicBezTo>
                        <a:cubicBezTo>
                          <a:pt x="96291" y="3849"/>
                          <a:pt x="96236" y="3957"/>
                          <a:pt x="96209" y="4093"/>
                        </a:cubicBezTo>
                        <a:cubicBezTo>
                          <a:pt x="96186" y="4138"/>
                          <a:pt x="96140" y="4160"/>
                          <a:pt x="96098" y="4160"/>
                        </a:cubicBezTo>
                        <a:cubicBezTo>
                          <a:pt x="96039" y="4160"/>
                          <a:pt x="95988" y="4118"/>
                          <a:pt x="96019" y="4039"/>
                        </a:cubicBezTo>
                        <a:cubicBezTo>
                          <a:pt x="96128" y="3659"/>
                          <a:pt x="96155" y="3252"/>
                          <a:pt x="96128" y="2872"/>
                        </a:cubicBezTo>
                        <a:cubicBezTo>
                          <a:pt x="96101" y="2791"/>
                          <a:pt x="96101" y="2655"/>
                          <a:pt x="95992" y="2655"/>
                        </a:cubicBezTo>
                        <a:cubicBezTo>
                          <a:pt x="95911" y="2683"/>
                          <a:pt x="95829" y="2737"/>
                          <a:pt x="95775" y="2818"/>
                        </a:cubicBezTo>
                        <a:cubicBezTo>
                          <a:pt x="95694" y="2900"/>
                          <a:pt x="95640" y="2981"/>
                          <a:pt x="95585" y="3062"/>
                        </a:cubicBezTo>
                        <a:cubicBezTo>
                          <a:pt x="95477" y="3252"/>
                          <a:pt x="95423" y="3469"/>
                          <a:pt x="95395" y="3686"/>
                        </a:cubicBezTo>
                        <a:cubicBezTo>
                          <a:pt x="95368" y="3930"/>
                          <a:pt x="95368" y="4147"/>
                          <a:pt x="95341" y="4391"/>
                        </a:cubicBezTo>
                        <a:cubicBezTo>
                          <a:pt x="95341" y="4418"/>
                          <a:pt x="95314" y="4432"/>
                          <a:pt x="95287" y="4432"/>
                        </a:cubicBezTo>
                        <a:cubicBezTo>
                          <a:pt x="95260" y="4432"/>
                          <a:pt x="95233" y="4418"/>
                          <a:pt x="95233" y="4391"/>
                        </a:cubicBezTo>
                        <a:cubicBezTo>
                          <a:pt x="95206" y="4229"/>
                          <a:pt x="95178" y="4066"/>
                          <a:pt x="95206" y="3876"/>
                        </a:cubicBezTo>
                        <a:cubicBezTo>
                          <a:pt x="95178" y="3876"/>
                          <a:pt x="95151" y="3849"/>
                          <a:pt x="95178" y="3822"/>
                        </a:cubicBezTo>
                        <a:cubicBezTo>
                          <a:pt x="95178" y="3768"/>
                          <a:pt x="95206" y="3713"/>
                          <a:pt x="95206" y="3632"/>
                        </a:cubicBezTo>
                        <a:lnTo>
                          <a:pt x="95206" y="3578"/>
                        </a:lnTo>
                        <a:cubicBezTo>
                          <a:pt x="95233" y="3551"/>
                          <a:pt x="95233" y="3496"/>
                          <a:pt x="95206" y="3469"/>
                        </a:cubicBezTo>
                        <a:cubicBezTo>
                          <a:pt x="95206" y="3388"/>
                          <a:pt x="95151" y="3306"/>
                          <a:pt x="95070" y="3279"/>
                        </a:cubicBezTo>
                        <a:cubicBezTo>
                          <a:pt x="95058" y="3276"/>
                          <a:pt x="95047" y="3275"/>
                          <a:pt x="95036" y="3275"/>
                        </a:cubicBezTo>
                        <a:cubicBezTo>
                          <a:pt x="94944" y="3275"/>
                          <a:pt x="94874" y="3367"/>
                          <a:pt x="94826" y="3415"/>
                        </a:cubicBezTo>
                        <a:cubicBezTo>
                          <a:pt x="94772" y="3496"/>
                          <a:pt x="94717" y="3605"/>
                          <a:pt x="94690" y="3686"/>
                        </a:cubicBezTo>
                        <a:cubicBezTo>
                          <a:pt x="94677" y="3737"/>
                          <a:pt x="94634" y="3764"/>
                          <a:pt x="94592" y="3764"/>
                        </a:cubicBezTo>
                        <a:cubicBezTo>
                          <a:pt x="94546" y="3764"/>
                          <a:pt x="94500" y="3731"/>
                          <a:pt x="94500" y="3659"/>
                        </a:cubicBezTo>
                        <a:cubicBezTo>
                          <a:pt x="94500" y="3496"/>
                          <a:pt x="94473" y="3361"/>
                          <a:pt x="94446" y="3198"/>
                        </a:cubicBezTo>
                        <a:cubicBezTo>
                          <a:pt x="94419" y="3062"/>
                          <a:pt x="94365" y="2927"/>
                          <a:pt x="94310" y="2791"/>
                        </a:cubicBezTo>
                        <a:cubicBezTo>
                          <a:pt x="94286" y="2754"/>
                          <a:pt x="94273" y="2740"/>
                          <a:pt x="94260" y="2740"/>
                        </a:cubicBezTo>
                        <a:cubicBezTo>
                          <a:pt x="94245" y="2740"/>
                          <a:pt x="94232" y="2761"/>
                          <a:pt x="94202" y="2791"/>
                        </a:cubicBezTo>
                        <a:cubicBezTo>
                          <a:pt x="94175" y="2845"/>
                          <a:pt x="94121" y="2900"/>
                          <a:pt x="94093" y="2954"/>
                        </a:cubicBezTo>
                        <a:cubicBezTo>
                          <a:pt x="94012" y="3062"/>
                          <a:pt x="93958" y="3198"/>
                          <a:pt x="93904" y="3334"/>
                        </a:cubicBezTo>
                        <a:cubicBezTo>
                          <a:pt x="93892" y="3391"/>
                          <a:pt x="93857" y="3414"/>
                          <a:pt x="93820" y="3414"/>
                        </a:cubicBezTo>
                        <a:cubicBezTo>
                          <a:pt x="93768" y="3414"/>
                          <a:pt x="93714" y="3369"/>
                          <a:pt x="93714" y="3306"/>
                        </a:cubicBezTo>
                        <a:cubicBezTo>
                          <a:pt x="93687" y="3089"/>
                          <a:pt x="93605" y="2872"/>
                          <a:pt x="93497" y="2683"/>
                        </a:cubicBezTo>
                        <a:cubicBezTo>
                          <a:pt x="93430" y="2570"/>
                          <a:pt x="93270" y="2384"/>
                          <a:pt x="93124" y="2384"/>
                        </a:cubicBezTo>
                        <a:cubicBezTo>
                          <a:pt x="93094" y="2384"/>
                          <a:pt x="93064" y="2392"/>
                          <a:pt x="93036" y="2411"/>
                        </a:cubicBezTo>
                        <a:cubicBezTo>
                          <a:pt x="92954" y="2493"/>
                          <a:pt x="92900" y="2574"/>
                          <a:pt x="92873" y="2683"/>
                        </a:cubicBezTo>
                        <a:cubicBezTo>
                          <a:pt x="92846" y="2791"/>
                          <a:pt x="92819" y="2900"/>
                          <a:pt x="92819" y="3035"/>
                        </a:cubicBezTo>
                        <a:cubicBezTo>
                          <a:pt x="92792" y="3144"/>
                          <a:pt x="92792" y="3252"/>
                          <a:pt x="92819" y="3361"/>
                        </a:cubicBezTo>
                        <a:cubicBezTo>
                          <a:pt x="92819" y="3496"/>
                          <a:pt x="92846" y="3605"/>
                          <a:pt x="92873" y="3713"/>
                        </a:cubicBezTo>
                        <a:cubicBezTo>
                          <a:pt x="92873" y="3758"/>
                          <a:pt x="92840" y="3778"/>
                          <a:pt x="92801" y="3778"/>
                        </a:cubicBezTo>
                        <a:cubicBezTo>
                          <a:pt x="92770" y="3778"/>
                          <a:pt x="92735" y="3765"/>
                          <a:pt x="92710" y="3740"/>
                        </a:cubicBezTo>
                        <a:cubicBezTo>
                          <a:pt x="92683" y="3686"/>
                          <a:pt x="92629" y="3632"/>
                          <a:pt x="92629" y="3551"/>
                        </a:cubicBezTo>
                        <a:cubicBezTo>
                          <a:pt x="92613" y="3543"/>
                          <a:pt x="92597" y="3539"/>
                          <a:pt x="92582" y="3539"/>
                        </a:cubicBezTo>
                        <a:cubicBezTo>
                          <a:pt x="92545" y="3539"/>
                          <a:pt x="92512" y="3558"/>
                          <a:pt x="92493" y="3578"/>
                        </a:cubicBezTo>
                        <a:cubicBezTo>
                          <a:pt x="92475" y="3605"/>
                          <a:pt x="92448" y="3617"/>
                          <a:pt x="92421" y="3617"/>
                        </a:cubicBezTo>
                        <a:cubicBezTo>
                          <a:pt x="92367" y="3617"/>
                          <a:pt x="92312" y="3569"/>
                          <a:pt x="92330" y="3496"/>
                        </a:cubicBezTo>
                        <a:cubicBezTo>
                          <a:pt x="92389" y="3399"/>
                          <a:pt x="92294" y="3316"/>
                          <a:pt x="92206" y="3316"/>
                        </a:cubicBezTo>
                        <a:cubicBezTo>
                          <a:pt x="92171" y="3316"/>
                          <a:pt x="92137" y="3330"/>
                          <a:pt x="92113" y="3361"/>
                        </a:cubicBezTo>
                        <a:cubicBezTo>
                          <a:pt x="92090" y="3384"/>
                          <a:pt x="92063" y="3394"/>
                          <a:pt x="92039" y="3394"/>
                        </a:cubicBezTo>
                        <a:cubicBezTo>
                          <a:pt x="91980" y="3394"/>
                          <a:pt x="91932" y="3337"/>
                          <a:pt x="91951" y="3279"/>
                        </a:cubicBezTo>
                        <a:cubicBezTo>
                          <a:pt x="91978" y="3225"/>
                          <a:pt x="91951" y="3144"/>
                          <a:pt x="91896" y="3117"/>
                        </a:cubicBezTo>
                        <a:cubicBezTo>
                          <a:pt x="91856" y="3103"/>
                          <a:pt x="91815" y="3096"/>
                          <a:pt x="91774" y="3096"/>
                        </a:cubicBezTo>
                        <a:cubicBezTo>
                          <a:pt x="91734" y="3096"/>
                          <a:pt x="91693" y="3103"/>
                          <a:pt x="91652" y="3117"/>
                        </a:cubicBezTo>
                        <a:cubicBezTo>
                          <a:pt x="91517" y="3225"/>
                          <a:pt x="91408" y="3388"/>
                          <a:pt x="91381" y="3551"/>
                        </a:cubicBezTo>
                        <a:cubicBezTo>
                          <a:pt x="91359" y="3605"/>
                          <a:pt x="91320" y="3629"/>
                          <a:pt x="91282" y="3629"/>
                        </a:cubicBezTo>
                        <a:cubicBezTo>
                          <a:pt x="91226" y="3629"/>
                          <a:pt x="91175" y="3577"/>
                          <a:pt x="91191" y="3496"/>
                        </a:cubicBezTo>
                        <a:cubicBezTo>
                          <a:pt x="91245" y="3306"/>
                          <a:pt x="91245" y="3089"/>
                          <a:pt x="91191" y="2900"/>
                        </a:cubicBezTo>
                        <a:cubicBezTo>
                          <a:pt x="91191" y="2845"/>
                          <a:pt x="91191" y="2818"/>
                          <a:pt x="91164" y="2791"/>
                        </a:cubicBezTo>
                        <a:lnTo>
                          <a:pt x="91164" y="2737"/>
                        </a:lnTo>
                        <a:cubicBezTo>
                          <a:pt x="91164" y="2710"/>
                          <a:pt x="91191" y="2655"/>
                          <a:pt x="91137" y="2628"/>
                        </a:cubicBezTo>
                        <a:cubicBezTo>
                          <a:pt x="91131" y="2625"/>
                          <a:pt x="91124" y="2624"/>
                          <a:pt x="91117" y="2624"/>
                        </a:cubicBezTo>
                        <a:cubicBezTo>
                          <a:pt x="91060" y="2624"/>
                          <a:pt x="90971" y="2713"/>
                          <a:pt x="90947" y="2737"/>
                        </a:cubicBezTo>
                        <a:cubicBezTo>
                          <a:pt x="90839" y="2845"/>
                          <a:pt x="90757" y="2981"/>
                          <a:pt x="90703" y="3117"/>
                        </a:cubicBezTo>
                        <a:cubicBezTo>
                          <a:pt x="90649" y="3279"/>
                          <a:pt x="90622" y="3442"/>
                          <a:pt x="90567" y="3605"/>
                        </a:cubicBezTo>
                        <a:cubicBezTo>
                          <a:pt x="90555" y="3643"/>
                          <a:pt x="90519" y="3663"/>
                          <a:pt x="90484" y="3663"/>
                        </a:cubicBezTo>
                        <a:cubicBezTo>
                          <a:pt x="90444" y="3663"/>
                          <a:pt x="90405" y="3636"/>
                          <a:pt x="90405" y="3578"/>
                        </a:cubicBezTo>
                        <a:cubicBezTo>
                          <a:pt x="90378" y="3496"/>
                          <a:pt x="90378" y="3415"/>
                          <a:pt x="90350" y="3334"/>
                        </a:cubicBezTo>
                        <a:cubicBezTo>
                          <a:pt x="90350" y="3252"/>
                          <a:pt x="90323" y="3198"/>
                          <a:pt x="90296" y="3117"/>
                        </a:cubicBezTo>
                        <a:cubicBezTo>
                          <a:pt x="90296" y="3198"/>
                          <a:pt x="90269" y="3252"/>
                          <a:pt x="90269" y="3334"/>
                        </a:cubicBezTo>
                        <a:lnTo>
                          <a:pt x="90269" y="3388"/>
                        </a:lnTo>
                        <a:lnTo>
                          <a:pt x="90269" y="3822"/>
                        </a:lnTo>
                        <a:cubicBezTo>
                          <a:pt x="90269" y="3862"/>
                          <a:pt x="90235" y="3883"/>
                          <a:pt x="90201" y="3883"/>
                        </a:cubicBezTo>
                        <a:cubicBezTo>
                          <a:pt x="90167" y="3883"/>
                          <a:pt x="90133" y="3862"/>
                          <a:pt x="90133" y="3822"/>
                        </a:cubicBezTo>
                        <a:cubicBezTo>
                          <a:pt x="90106" y="3713"/>
                          <a:pt x="90106" y="3578"/>
                          <a:pt x="90106" y="3469"/>
                        </a:cubicBezTo>
                        <a:cubicBezTo>
                          <a:pt x="90106" y="3388"/>
                          <a:pt x="90106" y="3306"/>
                          <a:pt x="90106" y="3225"/>
                        </a:cubicBezTo>
                        <a:cubicBezTo>
                          <a:pt x="90133" y="3171"/>
                          <a:pt x="90133" y="3117"/>
                          <a:pt x="90161" y="3062"/>
                        </a:cubicBezTo>
                        <a:cubicBezTo>
                          <a:pt x="90161" y="3062"/>
                          <a:pt x="90161" y="3035"/>
                          <a:pt x="90161" y="3008"/>
                        </a:cubicBezTo>
                        <a:cubicBezTo>
                          <a:pt x="90161" y="2954"/>
                          <a:pt x="90113" y="2927"/>
                          <a:pt x="90066" y="2927"/>
                        </a:cubicBezTo>
                        <a:cubicBezTo>
                          <a:pt x="90018" y="2927"/>
                          <a:pt x="89971" y="2954"/>
                          <a:pt x="89971" y="3008"/>
                        </a:cubicBezTo>
                        <a:cubicBezTo>
                          <a:pt x="89971" y="3075"/>
                          <a:pt x="89916" y="3124"/>
                          <a:pt x="89866" y="3124"/>
                        </a:cubicBezTo>
                        <a:cubicBezTo>
                          <a:pt x="89855" y="3124"/>
                          <a:pt x="89845" y="3121"/>
                          <a:pt x="89835" y="3117"/>
                        </a:cubicBezTo>
                        <a:cubicBezTo>
                          <a:pt x="89808" y="3089"/>
                          <a:pt x="89781" y="3062"/>
                          <a:pt x="89781" y="3008"/>
                        </a:cubicBezTo>
                        <a:cubicBezTo>
                          <a:pt x="89808" y="2818"/>
                          <a:pt x="89727" y="2601"/>
                          <a:pt x="89537" y="2466"/>
                        </a:cubicBezTo>
                        <a:cubicBezTo>
                          <a:pt x="89517" y="2446"/>
                          <a:pt x="89485" y="2427"/>
                          <a:pt x="89458" y="2427"/>
                        </a:cubicBezTo>
                        <a:cubicBezTo>
                          <a:pt x="89446" y="2427"/>
                          <a:pt x="89436" y="2431"/>
                          <a:pt x="89428" y="2438"/>
                        </a:cubicBezTo>
                        <a:cubicBezTo>
                          <a:pt x="89374" y="2493"/>
                          <a:pt x="89347" y="2547"/>
                          <a:pt x="89320" y="2601"/>
                        </a:cubicBezTo>
                        <a:cubicBezTo>
                          <a:pt x="89265" y="2710"/>
                          <a:pt x="89238" y="2818"/>
                          <a:pt x="89184" y="2927"/>
                        </a:cubicBezTo>
                        <a:cubicBezTo>
                          <a:pt x="89172" y="2974"/>
                          <a:pt x="89134" y="2996"/>
                          <a:pt x="89095" y="2996"/>
                        </a:cubicBezTo>
                        <a:cubicBezTo>
                          <a:pt x="89046" y="2996"/>
                          <a:pt x="88994" y="2960"/>
                          <a:pt x="88994" y="2900"/>
                        </a:cubicBezTo>
                        <a:cubicBezTo>
                          <a:pt x="88994" y="2683"/>
                          <a:pt x="88994" y="2438"/>
                          <a:pt x="88967" y="2221"/>
                        </a:cubicBezTo>
                        <a:cubicBezTo>
                          <a:pt x="88967" y="2086"/>
                          <a:pt x="88913" y="1977"/>
                          <a:pt x="88831" y="1869"/>
                        </a:cubicBezTo>
                        <a:cubicBezTo>
                          <a:pt x="88696" y="2059"/>
                          <a:pt x="88614" y="2276"/>
                          <a:pt x="88587" y="2520"/>
                        </a:cubicBezTo>
                        <a:cubicBezTo>
                          <a:pt x="88587" y="2574"/>
                          <a:pt x="88547" y="2601"/>
                          <a:pt x="88506" y="2601"/>
                        </a:cubicBezTo>
                        <a:cubicBezTo>
                          <a:pt x="88465" y="2601"/>
                          <a:pt x="88425" y="2574"/>
                          <a:pt x="88425" y="2520"/>
                        </a:cubicBezTo>
                        <a:cubicBezTo>
                          <a:pt x="88425" y="2411"/>
                          <a:pt x="88397" y="2303"/>
                          <a:pt x="88370" y="2194"/>
                        </a:cubicBezTo>
                        <a:cubicBezTo>
                          <a:pt x="88370" y="2167"/>
                          <a:pt x="88343" y="2140"/>
                          <a:pt x="88316" y="2113"/>
                        </a:cubicBezTo>
                        <a:cubicBezTo>
                          <a:pt x="88306" y="2108"/>
                          <a:pt x="88296" y="2106"/>
                          <a:pt x="88288" y="2106"/>
                        </a:cubicBezTo>
                        <a:cubicBezTo>
                          <a:pt x="88251" y="2106"/>
                          <a:pt x="88230" y="2145"/>
                          <a:pt x="88208" y="2167"/>
                        </a:cubicBezTo>
                        <a:cubicBezTo>
                          <a:pt x="88045" y="2276"/>
                          <a:pt x="87909" y="2438"/>
                          <a:pt x="87801" y="2601"/>
                        </a:cubicBezTo>
                        <a:cubicBezTo>
                          <a:pt x="87801" y="2628"/>
                          <a:pt x="87774" y="2628"/>
                          <a:pt x="87746" y="2628"/>
                        </a:cubicBezTo>
                        <a:cubicBezTo>
                          <a:pt x="87665" y="2683"/>
                          <a:pt x="87611" y="2737"/>
                          <a:pt x="87530" y="2791"/>
                        </a:cubicBezTo>
                        <a:cubicBezTo>
                          <a:pt x="87520" y="2796"/>
                          <a:pt x="87509" y="2798"/>
                          <a:pt x="87499" y="2798"/>
                        </a:cubicBezTo>
                        <a:cubicBezTo>
                          <a:pt x="87450" y="2798"/>
                          <a:pt x="87399" y="2750"/>
                          <a:pt x="87421" y="2683"/>
                        </a:cubicBezTo>
                        <a:cubicBezTo>
                          <a:pt x="87611" y="2493"/>
                          <a:pt x="87774" y="2276"/>
                          <a:pt x="87882" y="2059"/>
                        </a:cubicBezTo>
                        <a:cubicBezTo>
                          <a:pt x="87963" y="1842"/>
                          <a:pt x="87991" y="1625"/>
                          <a:pt x="87963" y="1381"/>
                        </a:cubicBezTo>
                        <a:cubicBezTo>
                          <a:pt x="87936" y="1299"/>
                          <a:pt x="87882" y="1191"/>
                          <a:pt x="87801" y="1137"/>
                        </a:cubicBezTo>
                        <a:cubicBezTo>
                          <a:pt x="87750" y="1103"/>
                          <a:pt x="87690" y="1080"/>
                          <a:pt x="87625" y="1080"/>
                        </a:cubicBezTo>
                        <a:cubicBezTo>
                          <a:pt x="87585" y="1080"/>
                          <a:pt x="87544" y="1089"/>
                          <a:pt x="87502" y="1109"/>
                        </a:cubicBezTo>
                        <a:cubicBezTo>
                          <a:pt x="87285" y="1245"/>
                          <a:pt x="87150" y="1435"/>
                          <a:pt x="87041" y="1679"/>
                        </a:cubicBezTo>
                        <a:cubicBezTo>
                          <a:pt x="86933" y="1896"/>
                          <a:pt x="86879" y="2140"/>
                          <a:pt x="86851" y="2384"/>
                        </a:cubicBezTo>
                        <a:cubicBezTo>
                          <a:pt x="86838" y="2438"/>
                          <a:pt x="86797" y="2466"/>
                          <a:pt x="86756" y="2466"/>
                        </a:cubicBezTo>
                        <a:cubicBezTo>
                          <a:pt x="86716" y="2466"/>
                          <a:pt x="86675" y="2438"/>
                          <a:pt x="86662" y="2384"/>
                        </a:cubicBezTo>
                        <a:cubicBezTo>
                          <a:pt x="86662" y="2194"/>
                          <a:pt x="86634" y="1977"/>
                          <a:pt x="86553" y="1787"/>
                        </a:cubicBezTo>
                        <a:cubicBezTo>
                          <a:pt x="86553" y="1733"/>
                          <a:pt x="86526" y="1706"/>
                          <a:pt x="86499" y="1652"/>
                        </a:cubicBezTo>
                        <a:cubicBezTo>
                          <a:pt x="86485" y="1638"/>
                          <a:pt x="86478" y="1632"/>
                          <a:pt x="86472" y="1632"/>
                        </a:cubicBezTo>
                        <a:cubicBezTo>
                          <a:pt x="86465" y="1632"/>
                          <a:pt x="86458" y="1638"/>
                          <a:pt x="86445" y="1652"/>
                        </a:cubicBezTo>
                        <a:cubicBezTo>
                          <a:pt x="86417" y="1733"/>
                          <a:pt x="86363" y="1815"/>
                          <a:pt x="86363" y="1896"/>
                        </a:cubicBezTo>
                        <a:cubicBezTo>
                          <a:pt x="86255" y="2221"/>
                          <a:pt x="86282" y="2601"/>
                          <a:pt x="86445" y="2927"/>
                        </a:cubicBezTo>
                        <a:cubicBezTo>
                          <a:pt x="86464" y="2984"/>
                          <a:pt x="86415" y="3042"/>
                          <a:pt x="86366" y="3042"/>
                        </a:cubicBezTo>
                        <a:cubicBezTo>
                          <a:pt x="86345" y="3042"/>
                          <a:pt x="86325" y="3032"/>
                          <a:pt x="86309" y="3008"/>
                        </a:cubicBezTo>
                        <a:cubicBezTo>
                          <a:pt x="86146" y="2737"/>
                          <a:pt x="86092" y="2438"/>
                          <a:pt x="86119" y="2113"/>
                        </a:cubicBezTo>
                        <a:cubicBezTo>
                          <a:pt x="86065" y="2004"/>
                          <a:pt x="86038" y="1896"/>
                          <a:pt x="86011" y="1787"/>
                        </a:cubicBezTo>
                        <a:cubicBezTo>
                          <a:pt x="85983" y="1652"/>
                          <a:pt x="85929" y="1570"/>
                          <a:pt x="85821" y="1489"/>
                        </a:cubicBezTo>
                        <a:cubicBezTo>
                          <a:pt x="85798" y="1455"/>
                          <a:pt x="85761" y="1440"/>
                          <a:pt x="85722" y="1440"/>
                        </a:cubicBezTo>
                        <a:cubicBezTo>
                          <a:pt x="85667" y="1440"/>
                          <a:pt x="85608" y="1469"/>
                          <a:pt x="85577" y="1516"/>
                        </a:cubicBezTo>
                        <a:cubicBezTo>
                          <a:pt x="85522" y="1598"/>
                          <a:pt x="85495" y="1679"/>
                          <a:pt x="85387" y="1706"/>
                        </a:cubicBezTo>
                        <a:cubicBezTo>
                          <a:pt x="85377" y="1711"/>
                          <a:pt x="85367" y="1713"/>
                          <a:pt x="85357" y="1713"/>
                        </a:cubicBezTo>
                        <a:cubicBezTo>
                          <a:pt x="85313" y="1713"/>
                          <a:pt x="85273" y="1669"/>
                          <a:pt x="85251" y="1625"/>
                        </a:cubicBezTo>
                        <a:cubicBezTo>
                          <a:pt x="85251" y="1462"/>
                          <a:pt x="85251" y="1326"/>
                          <a:pt x="85224" y="1164"/>
                        </a:cubicBezTo>
                        <a:cubicBezTo>
                          <a:pt x="85199" y="1114"/>
                          <a:pt x="85174" y="859"/>
                          <a:pt x="85087" y="859"/>
                        </a:cubicBezTo>
                        <a:cubicBezTo>
                          <a:pt x="85079" y="859"/>
                          <a:pt x="85070" y="861"/>
                          <a:pt x="85061" y="865"/>
                        </a:cubicBezTo>
                        <a:cubicBezTo>
                          <a:pt x="84953" y="920"/>
                          <a:pt x="84926" y="1109"/>
                          <a:pt x="84926" y="1191"/>
                        </a:cubicBezTo>
                        <a:cubicBezTo>
                          <a:pt x="84926" y="1353"/>
                          <a:pt x="84926" y="1489"/>
                          <a:pt x="84953" y="1625"/>
                        </a:cubicBezTo>
                        <a:cubicBezTo>
                          <a:pt x="84970" y="1693"/>
                          <a:pt x="84902" y="1750"/>
                          <a:pt x="84842" y="1750"/>
                        </a:cubicBezTo>
                        <a:cubicBezTo>
                          <a:pt x="84806" y="1750"/>
                          <a:pt x="84773" y="1730"/>
                          <a:pt x="84763" y="1679"/>
                        </a:cubicBezTo>
                        <a:cubicBezTo>
                          <a:pt x="84736" y="1543"/>
                          <a:pt x="84681" y="1326"/>
                          <a:pt x="84573" y="1299"/>
                        </a:cubicBezTo>
                        <a:cubicBezTo>
                          <a:pt x="84559" y="1296"/>
                          <a:pt x="84545" y="1295"/>
                          <a:pt x="84533" y="1295"/>
                        </a:cubicBezTo>
                        <a:cubicBezTo>
                          <a:pt x="84426" y="1295"/>
                          <a:pt x="84377" y="1392"/>
                          <a:pt x="84329" y="1489"/>
                        </a:cubicBezTo>
                        <a:cubicBezTo>
                          <a:pt x="84302" y="1625"/>
                          <a:pt x="84302" y="1760"/>
                          <a:pt x="84329" y="1896"/>
                        </a:cubicBezTo>
                        <a:cubicBezTo>
                          <a:pt x="84356" y="1977"/>
                          <a:pt x="84383" y="2059"/>
                          <a:pt x="84437" y="2113"/>
                        </a:cubicBezTo>
                        <a:cubicBezTo>
                          <a:pt x="84437" y="2167"/>
                          <a:pt x="84465" y="2194"/>
                          <a:pt x="84492" y="2221"/>
                        </a:cubicBezTo>
                        <a:lnTo>
                          <a:pt x="84519" y="2249"/>
                        </a:lnTo>
                        <a:cubicBezTo>
                          <a:pt x="84526" y="2241"/>
                          <a:pt x="84535" y="2238"/>
                          <a:pt x="84545" y="2238"/>
                        </a:cubicBezTo>
                        <a:cubicBezTo>
                          <a:pt x="84571" y="2238"/>
                          <a:pt x="84600" y="2263"/>
                          <a:pt x="84600" y="2303"/>
                        </a:cubicBezTo>
                        <a:cubicBezTo>
                          <a:pt x="84600" y="2375"/>
                          <a:pt x="84552" y="2411"/>
                          <a:pt x="84496" y="2411"/>
                        </a:cubicBezTo>
                        <a:cubicBezTo>
                          <a:pt x="84468" y="2411"/>
                          <a:pt x="84437" y="2402"/>
                          <a:pt x="84410" y="2384"/>
                        </a:cubicBezTo>
                        <a:cubicBezTo>
                          <a:pt x="84302" y="2330"/>
                          <a:pt x="84248" y="2221"/>
                          <a:pt x="84193" y="2113"/>
                        </a:cubicBezTo>
                        <a:cubicBezTo>
                          <a:pt x="84112" y="1896"/>
                          <a:pt x="84085" y="1679"/>
                          <a:pt x="84139" y="1435"/>
                        </a:cubicBezTo>
                        <a:cubicBezTo>
                          <a:pt x="84139" y="1381"/>
                          <a:pt x="84166" y="1326"/>
                          <a:pt x="84193" y="1272"/>
                        </a:cubicBezTo>
                        <a:cubicBezTo>
                          <a:pt x="84193" y="1272"/>
                          <a:pt x="84193" y="1245"/>
                          <a:pt x="84193" y="1245"/>
                        </a:cubicBezTo>
                        <a:cubicBezTo>
                          <a:pt x="84193" y="1218"/>
                          <a:pt x="84193" y="1164"/>
                          <a:pt x="84166" y="1164"/>
                        </a:cubicBezTo>
                        <a:cubicBezTo>
                          <a:pt x="84112" y="1164"/>
                          <a:pt x="84058" y="1191"/>
                          <a:pt x="84031" y="1218"/>
                        </a:cubicBezTo>
                        <a:cubicBezTo>
                          <a:pt x="84003" y="1245"/>
                          <a:pt x="83976" y="1299"/>
                          <a:pt x="83922" y="1326"/>
                        </a:cubicBezTo>
                        <a:cubicBezTo>
                          <a:pt x="83908" y="1347"/>
                          <a:pt x="83890" y="1355"/>
                          <a:pt x="83870" y="1355"/>
                        </a:cubicBezTo>
                        <a:cubicBezTo>
                          <a:pt x="83812" y="1355"/>
                          <a:pt x="83746" y="1279"/>
                          <a:pt x="83786" y="1218"/>
                        </a:cubicBezTo>
                        <a:cubicBezTo>
                          <a:pt x="83841" y="1164"/>
                          <a:pt x="83841" y="1055"/>
                          <a:pt x="83841" y="974"/>
                        </a:cubicBezTo>
                        <a:cubicBezTo>
                          <a:pt x="83814" y="892"/>
                          <a:pt x="83786" y="811"/>
                          <a:pt x="83705" y="784"/>
                        </a:cubicBezTo>
                        <a:cubicBezTo>
                          <a:pt x="83657" y="752"/>
                          <a:pt x="83610" y="739"/>
                          <a:pt x="83562" y="739"/>
                        </a:cubicBezTo>
                        <a:cubicBezTo>
                          <a:pt x="83528" y="739"/>
                          <a:pt x="83495" y="746"/>
                          <a:pt x="83461" y="757"/>
                        </a:cubicBezTo>
                        <a:cubicBezTo>
                          <a:pt x="83434" y="757"/>
                          <a:pt x="83380" y="784"/>
                          <a:pt x="83352" y="811"/>
                        </a:cubicBezTo>
                        <a:cubicBezTo>
                          <a:pt x="83325" y="838"/>
                          <a:pt x="83271" y="865"/>
                          <a:pt x="83271" y="892"/>
                        </a:cubicBezTo>
                        <a:lnTo>
                          <a:pt x="83271" y="1001"/>
                        </a:lnTo>
                        <a:cubicBezTo>
                          <a:pt x="83271" y="1218"/>
                          <a:pt x="83135" y="1435"/>
                          <a:pt x="82918" y="1516"/>
                        </a:cubicBezTo>
                        <a:cubicBezTo>
                          <a:pt x="82907" y="1524"/>
                          <a:pt x="82896" y="1527"/>
                          <a:pt x="82885" y="1527"/>
                        </a:cubicBezTo>
                        <a:cubicBezTo>
                          <a:pt x="82818" y="1527"/>
                          <a:pt x="82771" y="1400"/>
                          <a:pt x="82864" y="1353"/>
                        </a:cubicBezTo>
                        <a:cubicBezTo>
                          <a:pt x="83081" y="1245"/>
                          <a:pt x="83054" y="947"/>
                          <a:pt x="83054" y="757"/>
                        </a:cubicBezTo>
                        <a:cubicBezTo>
                          <a:pt x="83081" y="513"/>
                          <a:pt x="83000" y="269"/>
                          <a:pt x="82864" y="79"/>
                        </a:cubicBezTo>
                        <a:cubicBezTo>
                          <a:pt x="82817" y="23"/>
                          <a:pt x="82767" y="0"/>
                          <a:pt x="8271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57" name="Google Shape;357;p31"/>
                  <p:cNvSpPr/>
                  <p:nvPr/>
                </p:nvSpPr>
                <p:spPr>
                  <a:xfrm>
                    <a:off x="1205075" y="3110400"/>
                    <a:ext cx="2490000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600" h="62500" extrusionOk="0">
                        <a:moveTo>
                          <a:pt x="82974" y="128"/>
                        </a:moveTo>
                        <a:cubicBezTo>
                          <a:pt x="83018" y="128"/>
                          <a:pt x="83064" y="147"/>
                          <a:pt x="83108" y="191"/>
                        </a:cubicBezTo>
                        <a:cubicBezTo>
                          <a:pt x="83244" y="380"/>
                          <a:pt x="83325" y="625"/>
                          <a:pt x="83298" y="869"/>
                        </a:cubicBezTo>
                        <a:cubicBezTo>
                          <a:pt x="83298" y="1086"/>
                          <a:pt x="83325" y="1384"/>
                          <a:pt x="83108" y="1492"/>
                        </a:cubicBezTo>
                        <a:cubicBezTo>
                          <a:pt x="83034" y="1542"/>
                          <a:pt x="83072" y="1659"/>
                          <a:pt x="83141" y="1659"/>
                        </a:cubicBezTo>
                        <a:cubicBezTo>
                          <a:pt x="83148" y="1659"/>
                          <a:pt x="83155" y="1658"/>
                          <a:pt x="83162" y="1655"/>
                        </a:cubicBezTo>
                        <a:cubicBezTo>
                          <a:pt x="83379" y="1547"/>
                          <a:pt x="83515" y="1357"/>
                          <a:pt x="83515" y="1113"/>
                        </a:cubicBezTo>
                        <a:lnTo>
                          <a:pt x="83515" y="1031"/>
                        </a:lnTo>
                        <a:cubicBezTo>
                          <a:pt x="83515" y="977"/>
                          <a:pt x="83569" y="950"/>
                          <a:pt x="83596" y="923"/>
                        </a:cubicBezTo>
                        <a:cubicBezTo>
                          <a:pt x="83624" y="896"/>
                          <a:pt x="83678" y="896"/>
                          <a:pt x="83705" y="869"/>
                        </a:cubicBezTo>
                        <a:cubicBezTo>
                          <a:pt x="83739" y="857"/>
                          <a:pt x="83772" y="851"/>
                          <a:pt x="83806" y="851"/>
                        </a:cubicBezTo>
                        <a:cubicBezTo>
                          <a:pt x="83854" y="851"/>
                          <a:pt x="83901" y="864"/>
                          <a:pt x="83949" y="896"/>
                        </a:cubicBezTo>
                        <a:cubicBezTo>
                          <a:pt x="84030" y="950"/>
                          <a:pt x="84085" y="1004"/>
                          <a:pt x="84085" y="1086"/>
                        </a:cubicBezTo>
                        <a:cubicBezTo>
                          <a:pt x="84112" y="1194"/>
                          <a:pt x="84085" y="1276"/>
                          <a:pt x="84030" y="1357"/>
                        </a:cubicBezTo>
                        <a:cubicBezTo>
                          <a:pt x="83990" y="1418"/>
                          <a:pt x="84056" y="1494"/>
                          <a:pt x="84114" y="1494"/>
                        </a:cubicBezTo>
                        <a:cubicBezTo>
                          <a:pt x="84134" y="1494"/>
                          <a:pt x="84152" y="1486"/>
                          <a:pt x="84166" y="1465"/>
                        </a:cubicBezTo>
                        <a:cubicBezTo>
                          <a:pt x="84220" y="1411"/>
                          <a:pt x="84247" y="1384"/>
                          <a:pt x="84302" y="1330"/>
                        </a:cubicBezTo>
                        <a:cubicBezTo>
                          <a:pt x="84329" y="1330"/>
                          <a:pt x="84383" y="1276"/>
                          <a:pt x="84410" y="1276"/>
                        </a:cubicBezTo>
                        <a:cubicBezTo>
                          <a:pt x="84437" y="1276"/>
                          <a:pt x="84464" y="1330"/>
                          <a:pt x="84464" y="1357"/>
                        </a:cubicBezTo>
                        <a:cubicBezTo>
                          <a:pt x="84464" y="1384"/>
                          <a:pt x="84464" y="1384"/>
                          <a:pt x="84464" y="1411"/>
                        </a:cubicBezTo>
                        <a:cubicBezTo>
                          <a:pt x="84437" y="1438"/>
                          <a:pt x="84410" y="1492"/>
                          <a:pt x="84383" y="1547"/>
                        </a:cubicBezTo>
                        <a:cubicBezTo>
                          <a:pt x="84329" y="1791"/>
                          <a:pt x="84356" y="2035"/>
                          <a:pt x="84464" y="2225"/>
                        </a:cubicBezTo>
                        <a:cubicBezTo>
                          <a:pt x="84492" y="2333"/>
                          <a:pt x="84573" y="2442"/>
                          <a:pt x="84654" y="2496"/>
                        </a:cubicBezTo>
                        <a:cubicBezTo>
                          <a:pt x="84681" y="2514"/>
                          <a:pt x="84712" y="2523"/>
                          <a:pt x="84740" y="2523"/>
                        </a:cubicBezTo>
                        <a:cubicBezTo>
                          <a:pt x="84796" y="2523"/>
                          <a:pt x="84844" y="2487"/>
                          <a:pt x="84844" y="2415"/>
                        </a:cubicBezTo>
                        <a:cubicBezTo>
                          <a:pt x="84844" y="2375"/>
                          <a:pt x="84815" y="2350"/>
                          <a:pt x="84789" y="2350"/>
                        </a:cubicBezTo>
                        <a:cubicBezTo>
                          <a:pt x="84779" y="2350"/>
                          <a:pt x="84770" y="2353"/>
                          <a:pt x="84763" y="2360"/>
                        </a:cubicBezTo>
                        <a:lnTo>
                          <a:pt x="84736" y="2333"/>
                        </a:lnTo>
                        <a:cubicBezTo>
                          <a:pt x="84709" y="2306"/>
                          <a:pt x="84681" y="2279"/>
                          <a:pt x="84681" y="2252"/>
                        </a:cubicBezTo>
                        <a:cubicBezTo>
                          <a:pt x="84627" y="2171"/>
                          <a:pt x="84600" y="2116"/>
                          <a:pt x="84600" y="2035"/>
                        </a:cubicBezTo>
                        <a:cubicBezTo>
                          <a:pt x="84546" y="1899"/>
                          <a:pt x="84546" y="1737"/>
                          <a:pt x="84600" y="1601"/>
                        </a:cubicBezTo>
                        <a:cubicBezTo>
                          <a:pt x="84624" y="1504"/>
                          <a:pt x="84692" y="1407"/>
                          <a:pt x="84784" y="1407"/>
                        </a:cubicBezTo>
                        <a:cubicBezTo>
                          <a:pt x="84794" y="1407"/>
                          <a:pt x="84806" y="1408"/>
                          <a:pt x="84817" y="1411"/>
                        </a:cubicBezTo>
                        <a:cubicBezTo>
                          <a:pt x="84925" y="1438"/>
                          <a:pt x="85007" y="1655"/>
                          <a:pt x="85034" y="1791"/>
                        </a:cubicBezTo>
                        <a:cubicBezTo>
                          <a:pt x="85034" y="1846"/>
                          <a:pt x="85065" y="1869"/>
                          <a:pt x="85100" y="1869"/>
                        </a:cubicBezTo>
                        <a:cubicBezTo>
                          <a:pt x="85152" y="1869"/>
                          <a:pt x="85213" y="1817"/>
                          <a:pt x="85197" y="1737"/>
                        </a:cubicBezTo>
                        <a:cubicBezTo>
                          <a:pt x="85197" y="1601"/>
                          <a:pt x="85170" y="1465"/>
                          <a:pt x="85170" y="1330"/>
                        </a:cubicBezTo>
                        <a:cubicBezTo>
                          <a:pt x="85170" y="1221"/>
                          <a:pt x="85197" y="1031"/>
                          <a:pt x="85332" y="977"/>
                        </a:cubicBezTo>
                        <a:cubicBezTo>
                          <a:pt x="85341" y="973"/>
                          <a:pt x="85349" y="971"/>
                          <a:pt x="85357" y="971"/>
                        </a:cubicBezTo>
                        <a:cubicBezTo>
                          <a:pt x="85441" y="971"/>
                          <a:pt x="85443" y="1228"/>
                          <a:pt x="85468" y="1303"/>
                        </a:cubicBezTo>
                        <a:cubicBezTo>
                          <a:pt x="85495" y="1438"/>
                          <a:pt x="85522" y="1574"/>
                          <a:pt x="85522" y="1737"/>
                        </a:cubicBezTo>
                        <a:cubicBezTo>
                          <a:pt x="85522" y="1781"/>
                          <a:pt x="85558" y="1825"/>
                          <a:pt x="85601" y="1825"/>
                        </a:cubicBezTo>
                        <a:cubicBezTo>
                          <a:pt x="85611" y="1825"/>
                          <a:pt x="85621" y="1823"/>
                          <a:pt x="85631" y="1818"/>
                        </a:cubicBezTo>
                        <a:cubicBezTo>
                          <a:pt x="85739" y="1818"/>
                          <a:pt x="85793" y="1709"/>
                          <a:pt x="85848" y="1628"/>
                        </a:cubicBezTo>
                        <a:cubicBezTo>
                          <a:pt x="85878" y="1583"/>
                          <a:pt x="85924" y="1563"/>
                          <a:pt x="85973" y="1563"/>
                        </a:cubicBezTo>
                        <a:cubicBezTo>
                          <a:pt x="86013" y="1563"/>
                          <a:pt x="86055" y="1577"/>
                          <a:pt x="86092" y="1601"/>
                        </a:cubicBezTo>
                        <a:cubicBezTo>
                          <a:pt x="86173" y="1682"/>
                          <a:pt x="86227" y="1791"/>
                          <a:pt x="86255" y="1899"/>
                        </a:cubicBezTo>
                        <a:cubicBezTo>
                          <a:pt x="86282" y="2008"/>
                          <a:pt x="86309" y="2116"/>
                          <a:pt x="86363" y="2225"/>
                        </a:cubicBezTo>
                        <a:cubicBezTo>
                          <a:pt x="86336" y="2550"/>
                          <a:pt x="86417" y="2849"/>
                          <a:pt x="86553" y="3120"/>
                        </a:cubicBezTo>
                        <a:cubicBezTo>
                          <a:pt x="86571" y="3156"/>
                          <a:pt x="86598" y="3171"/>
                          <a:pt x="86624" y="3171"/>
                        </a:cubicBezTo>
                        <a:cubicBezTo>
                          <a:pt x="86676" y="3171"/>
                          <a:pt x="86725" y="3111"/>
                          <a:pt x="86689" y="3039"/>
                        </a:cubicBezTo>
                        <a:cubicBezTo>
                          <a:pt x="86553" y="2713"/>
                          <a:pt x="86526" y="2360"/>
                          <a:pt x="86607" y="2008"/>
                        </a:cubicBezTo>
                        <a:cubicBezTo>
                          <a:pt x="86634" y="1926"/>
                          <a:pt x="86661" y="1845"/>
                          <a:pt x="86689" y="1791"/>
                        </a:cubicBezTo>
                        <a:cubicBezTo>
                          <a:pt x="86702" y="1764"/>
                          <a:pt x="86716" y="1750"/>
                          <a:pt x="86726" y="1750"/>
                        </a:cubicBezTo>
                        <a:cubicBezTo>
                          <a:pt x="86736" y="1750"/>
                          <a:pt x="86743" y="1764"/>
                          <a:pt x="86743" y="1791"/>
                        </a:cubicBezTo>
                        <a:cubicBezTo>
                          <a:pt x="86770" y="1818"/>
                          <a:pt x="86797" y="1872"/>
                          <a:pt x="86797" y="1899"/>
                        </a:cubicBezTo>
                        <a:cubicBezTo>
                          <a:pt x="86878" y="2089"/>
                          <a:pt x="86906" y="2306"/>
                          <a:pt x="86906" y="2496"/>
                        </a:cubicBezTo>
                        <a:cubicBezTo>
                          <a:pt x="86919" y="2550"/>
                          <a:pt x="86967" y="2577"/>
                          <a:pt x="87011" y="2577"/>
                        </a:cubicBezTo>
                        <a:cubicBezTo>
                          <a:pt x="87055" y="2577"/>
                          <a:pt x="87095" y="2550"/>
                          <a:pt x="87095" y="2496"/>
                        </a:cubicBezTo>
                        <a:cubicBezTo>
                          <a:pt x="87123" y="2252"/>
                          <a:pt x="87177" y="2008"/>
                          <a:pt x="87285" y="1791"/>
                        </a:cubicBezTo>
                        <a:cubicBezTo>
                          <a:pt x="87394" y="1574"/>
                          <a:pt x="87557" y="1357"/>
                          <a:pt x="87746" y="1248"/>
                        </a:cubicBezTo>
                        <a:cubicBezTo>
                          <a:pt x="87801" y="1221"/>
                          <a:pt x="87855" y="1208"/>
                          <a:pt x="87909" y="1208"/>
                        </a:cubicBezTo>
                        <a:cubicBezTo>
                          <a:pt x="87963" y="1208"/>
                          <a:pt x="88018" y="1221"/>
                          <a:pt x="88072" y="1248"/>
                        </a:cubicBezTo>
                        <a:cubicBezTo>
                          <a:pt x="88153" y="1330"/>
                          <a:pt x="88180" y="1411"/>
                          <a:pt x="88207" y="1520"/>
                        </a:cubicBezTo>
                        <a:cubicBezTo>
                          <a:pt x="88262" y="1737"/>
                          <a:pt x="88235" y="1981"/>
                          <a:pt x="88126" y="2171"/>
                        </a:cubicBezTo>
                        <a:cubicBezTo>
                          <a:pt x="88018" y="2415"/>
                          <a:pt x="87855" y="2632"/>
                          <a:pt x="87692" y="2822"/>
                        </a:cubicBezTo>
                        <a:cubicBezTo>
                          <a:pt x="87648" y="2866"/>
                          <a:pt x="87694" y="2910"/>
                          <a:pt x="87742" y="2910"/>
                        </a:cubicBezTo>
                        <a:cubicBezTo>
                          <a:pt x="87753" y="2910"/>
                          <a:pt x="87764" y="2908"/>
                          <a:pt x="87774" y="2903"/>
                        </a:cubicBezTo>
                        <a:cubicBezTo>
                          <a:pt x="87855" y="2876"/>
                          <a:pt x="87936" y="2822"/>
                          <a:pt x="87990" y="2740"/>
                        </a:cubicBezTo>
                        <a:cubicBezTo>
                          <a:pt x="88018" y="2740"/>
                          <a:pt x="88045" y="2740"/>
                          <a:pt x="88045" y="2713"/>
                        </a:cubicBezTo>
                        <a:cubicBezTo>
                          <a:pt x="88180" y="2550"/>
                          <a:pt x="88289" y="2415"/>
                          <a:pt x="88452" y="2279"/>
                        </a:cubicBezTo>
                        <a:cubicBezTo>
                          <a:pt x="88479" y="2252"/>
                          <a:pt x="88533" y="2225"/>
                          <a:pt x="88560" y="2225"/>
                        </a:cubicBezTo>
                        <a:cubicBezTo>
                          <a:pt x="88587" y="2252"/>
                          <a:pt x="88614" y="2306"/>
                          <a:pt x="88614" y="2333"/>
                        </a:cubicBezTo>
                        <a:cubicBezTo>
                          <a:pt x="88669" y="2415"/>
                          <a:pt x="88669" y="2523"/>
                          <a:pt x="88669" y="2632"/>
                        </a:cubicBezTo>
                        <a:cubicBezTo>
                          <a:pt x="88669" y="2686"/>
                          <a:pt x="88709" y="2713"/>
                          <a:pt x="88753" y="2713"/>
                        </a:cubicBezTo>
                        <a:cubicBezTo>
                          <a:pt x="88797" y="2713"/>
                          <a:pt x="88845" y="2686"/>
                          <a:pt x="88858" y="2632"/>
                        </a:cubicBezTo>
                        <a:cubicBezTo>
                          <a:pt x="88886" y="2415"/>
                          <a:pt x="88940" y="2198"/>
                          <a:pt x="89075" y="1981"/>
                        </a:cubicBezTo>
                        <a:cubicBezTo>
                          <a:pt x="89157" y="2089"/>
                          <a:pt x="89211" y="2198"/>
                          <a:pt x="89211" y="2333"/>
                        </a:cubicBezTo>
                        <a:cubicBezTo>
                          <a:pt x="89238" y="2550"/>
                          <a:pt x="89238" y="2794"/>
                          <a:pt x="89265" y="3039"/>
                        </a:cubicBezTo>
                        <a:cubicBezTo>
                          <a:pt x="89265" y="3087"/>
                          <a:pt x="89324" y="3126"/>
                          <a:pt x="89377" y="3126"/>
                        </a:cubicBezTo>
                        <a:cubicBezTo>
                          <a:pt x="89412" y="3126"/>
                          <a:pt x="89444" y="3109"/>
                          <a:pt x="89455" y="3066"/>
                        </a:cubicBezTo>
                        <a:cubicBezTo>
                          <a:pt x="89482" y="2930"/>
                          <a:pt x="89509" y="2822"/>
                          <a:pt x="89564" y="2713"/>
                        </a:cubicBezTo>
                        <a:cubicBezTo>
                          <a:pt x="89591" y="2659"/>
                          <a:pt x="89618" y="2605"/>
                          <a:pt x="89672" y="2577"/>
                        </a:cubicBezTo>
                        <a:cubicBezTo>
                          <a:pt x="89681" y="2568"/>
                          <a:pt x="89693" y="2565"/>
                          <a:pt x="89706" y="2565"/>
                        </a:cubicBezTo>
                        <a:cubicBezTo>
                          <a:pt x="89732" y="2565"/>
                          <a:pt x="89763" y="2577"/>
                          <a:pt x="89781" y="2577"/>
                        </a:cubicBezTo>
                        <a:cubicBezTo>
                          <a:pt x="89971" y="2713"/>
                          <a:pt x="90052" y="2930"/>
                          <a:pt x="90025" y="3147"/>
                        </a:cubicBezTo>
                        <a:cubicBezTo>
                          <a:pt x="90025" y="3211"/>
                          <a:pt x="90067" y="3239"/>
                          <a:pt x="90115" y="3239"/>
                        </a:cubicBezTo>
                        <a:cubicBezTo>
                          <a:pt x="90168" y="3239"/>
                          <a:pt x="90227" y="3204"/>
                          <a:pt x="90242" y="3147"/>
                        </a:cubicBezTo>
                        <a:cubicBezTo>
                          <a:pt x="90242" y="3093"/>
                          <a:pt x="90282" y="3066"/>
                          <a:pt x="90323" y="3066"/>
                        </a:cubicBezTo>
                        <a:cubicBezTo>
                          <a:pt x="90364" y="3066"/>
                          <a:pt x="90405" y="3093"/>
                          <a:pt x="90405" y="3147"/>
                        </a:cubicBezTo>
                        <a:cubicBezTo>
                          <a:pt x="90405" y="3147"/>
                          <a:pt x="90405" y="3174"/>
                          <a:pt x="90405" y="3174"/>
                        </a:cubicBezTo>
                        <a:cubicBezTo>
                          <a:pt x="90377" y="3228"/>
                          <a:pt x="90377" y="3283"/>
                          <a:pt x="90377" y="3337"/>
                        </a:cubicBezTo>
                        <a:cubicBezTo>
                          <a:pt x="90350" y="3554"/>
                          <a:pt x="90350" y="3744"/>
                          <a:pt x="90377" y="3934"/>
                        </a:cubicBezTo>
                        <a:cubicBezTo>
                          <a:pt x="90377" y="3974"/>
                          <a:pt x="90411" y="3995"/>
                          <a:pt x="90445" y="3995"/>
                        </a:cubicBezTo>
                        <a:cubicBezTo>
                          <a:pt x="90479" y="3995"/>
                          <a:pt x="90513" y="3974"/>
                          <a:pt x="90513" y="3934"/>
                        </a:cubicBezTo>
                        <a:lnTo>
                          <a:pt x="90513" y="3445"/>
                        </a:lnTo>
                        <a:cubicBezTo>
                          <a:pt x="90513" y="3364"/>
                          <a:pt x="90540" y="3310"/>
                          <a:pt x="90540" y="3228"/>
                        </a:cubicBezTo>
                        <a:cubicBezTo>
                          <a:pt x="90594" y="3391"/>
                          <a:pt x="90622" y="3554"/>
                          <a:pt x="90649" y="3690"/>
                        </a:cubicBezTo>
                        <a:cubicBezTo>
                          <a:pt x="90649" y="3750"/>
                          <a:pt x="90691" y="3786"/>
                          <a:pt x="90734" y="3786"/>
                        </a:cubicBezTo>
                        <a:cubicBezTo>
                          <a:pt x="90767" y="3786"/>
                          <a:pt x="90799" y="3764"/>
                          <a:pt x="90811" y="3717"/>
                        </a:cubicBezTo>
                        <a:cubicBezTo>
                          <a:pt x="90866" y="3418"/>
                          <a:pt x="91001" y="3093"/>
                          <a:pt x="91191" y="2849"/>
                        </a:cubicBezTo>
                        <a:cubicBezTo>
                          <a:pt x="91214" y="2825"/>
                          <a:pt x="91298" y="2762"/>
                          <a:pt x="91355" y="2762"/>
                        </a:cubicBezTo>
                        <a:cubicBezTo>
                          <a:pt x="91365" y="2762"/>
                          <a:pt x="91373" y="2764"/>
                          <a:pt x="91381" y="2767"/>
                        </a:cubicBezTo>
                        <a:cubicBezTo>
                          <a:pt x="91435" y="2767"/>
                          <a:pt x="91408" y="2822"/>
                          <a:pt x="91408" y="2849"/>
                        </a:cubicBezTo>
                        <a:cubicBezTo>
                          <a:pt x="91435" y="2903"/>
                          <a:pt x="91435" y="2957"/>
                          <a:pt x="91435" y="3011"/>
                        </a:cubicBezTo>
                        <a:cubicBezTo>
                          <a:pt x="91489" y="3201"/>
                          <a:pt x="91489" y="3418"/>
                          <a:pt x="91435" y="3635"/>
                        </a:cubicBezTo>
                        <a:cubicBezTo>
                          <a:pt x="91418" y="3702"/>
                          <a:pt x="91485" y="3749"/>
                          <a:pt x="91544" y="3749"/>
                        </a:cubicBezTo>
                        <a:cubicBezTo>
                          <a:pt x="91581" y="3749"/>
                          <a:pt x="91615" y="3731"/>
                          <a:pt x="91625" y="3690"/>
                        </a:cubicBezTo>
                        <a:cubicBezTo>
                          <a:pt x="91652" y="3500"/>
                          <a:pt x="91761" y="3337"/>
                          <a:pt x="91923" y="3228"/>
                        </a:cubicBezTo>
                        <a:cubicBezTo>
                          <a:pt x="91951" y="3215"/>
                          <a:pt x="91984" y="3208"/>
                          <a:pt x="92022" y="3208"/>
                        </a:cubicBezTo>
                        <a:cubicBezTo>
                          <a:pt x="92059" y="3208"/>
                          <a:pt x="92100" y="3215"/>
                          <a:pt x="92140" y="3228"/>
                        </a:cubicBezTo>
                        <a:cubicBezTo>
                          <a:pt x="92195" y="3283"/>
                          <a:pt x="92222" y="3337"/>
                          <a:pt x="92195" y="3391"/>
                        </a:cubicBezTo>
                        <a:cubicBezTo>
                          <a:pt x="92195" y="3471"/>
                          <a:pt x="92253" y="3521"/>
                          <a:pt x="92305" y="3521"/>
                        </a:cubicBezTo>
                        <a:cubicBezTo>
                          <a:pt x="92324" y="3521"/>
                          <a:pt x="92343" y="3514"/>
                          <a:pt x="92357" y="3500"/>
                        </a:cubicBezTo>
                        <a:cubicBezTo>
                          <a:pt x="92392" y="3457"/>
                          <a:pt x="92434" y="3438"/>
                          <a:pt x="92474" y="3438"/>
                        </a:cubicBezTo>
                        <a:cubicBezTo>
                          <a:pt x="92559" y="3438"/>
                          <a:pt x="92630" y="3524"/>
                          <a:pt x="92574" y="3635"/>
                        </a:cubicBezTo>
                        <a:cubicBezTo>
                          <a:pt x="92557" y="3689"/>
                          <a:pt x="92620" y="3742"/>
                          <a:pt x="92682" y="3742"/>
                        </a:cubicBezTo>
                        <a:cubicBezTo>
                          <a:pt x="92714" y="3742"/>
                          <a:pt x="92746" y="3727"/>
                          <a:pt x="92764" y="3690"/>
                        </a:cubicBezTo>
                        <a:cubicBezTo>
                          <a:pt x="92783" y="3670"/>
                          <a:pt x="92816" y="3651"/>
                          <a:pt x="92843" y="3651"/>
                        </a:cubicBezTo>
                        <a:cubicBezTo>
                          <a:pt x="92855" y="3651"/>
                          <a:pt x="92865" y="3654"/>
                          <a:pt x="92873" y="3662"/>
                        </a:cubicBezTo>
                        <a:cubicBezTo>
                          <a:pt x="92900" y="3744"/>
                          <a:pt x="92927" y="3798"/>
                          <a:pt x="92954" y="3852"/>
                        </a:cubicBezTo>
                        <a:cubicBezTo>
                          <a:pt x="92977" y="3886"/>
                          <a:pt x="93009" y="3901"/>
                          <a:pt x="93039" y="3901"/>
                        </a:cubicBezTo>
                        <a:cubicBezTo>
                          <a:pt x="93080" y="3901"/>
                          <a:pt x="93117" y="3872"/>
                          <a:pt x="93117" y="3825"/>
                        </a:cubicBezTo>
                        <a:cubicBezTo>
                          <a:pt x="93117" y="3744"/>
                          <a:pt x="93090" y="3608"/>
                          <a:pt x="93063" y="3473"/>
                        </a:cubicBezTo>
                        <a:cubicBezTo>
                          <a:pt x="93063" y="3364"/>
                          <a:pt x="93063" y="3256"/>
                          <a:pt x="93063" y="3147"/>
                        </a:cubicBezTo>
                        <a:cubicBezTo>
                          <a:pt x="93063" y="3039"/>
                          <a:pt x="93090" y="2930"/>
                          <a:pt x="93117" y="2794"/>
                        </a:cubicBezTo>
                        <a:cubicBezTo>
                          <a:pt x="93144" y="2713"/>
                          <a:pt x="93198" y="2605"/>
                          <a:pt x="93280" y="2550"/>
                        </a:cubicBezTo>
                        <a:cubicBezTo>
                          <a:pt x="93319" y="2522"/>
                          <a:pt x="93358" y="2511"/>
                          <a:pt x="93396" y="2511"/>
                        </a:cubicBezTo>
                        <a:cubicBezTo>
                          <a:pt x="93543" y="2511"/>
                          <a:pt x="93676" y="2687"/>
                          <a:pt x="93741" y="2794"/>
                        </a:cubicBezTo>
                        <a:cubicBezTo>
                          <a:pt x="93876" y="2984"/>
                          <a:pt x="93931" y="3201"/>
                          <a:pt x="93958" y="3418"/>
                        </a:cubicBezTo>
                        <a:cubicBezTo>
                          <a:pt x="93958" y="3481"/>
                          <a:pt x="94022" y="3526"/>
                          <a:pt x="94080" y="3526"/>
                        </a:cubicBezTo>
                        <a:cubicBezTo>
                          <a:pt x="94123" y="3526"/>
                          <a:pt x="94163" y="3502"/>
                          <a:pt x="94175" y="3445"/>
                        </a:cubicBezTo>
                        <a:cubicBezTo>
                          <a:pt x="94202" y="3310"/>
                          <a:pt x="94256" y="3174"/>
                          <a:pt x="94337" y="3066"/>
                        </a:cubicBezTo>
                        <a:cubicBezTo>
                          <a:pt x="94392" y="3011"/>
                          <a:pt x="94419" y="2957"/>
                          <a:pt x="94473" y="2903"/>
                        </a:cubicBezTo>
                        <a:cubicBezTo>
                          <a:pt x="94500" y="2876"/>
                          <a:pt x="94514" y="2862"/>
                          <a:pt x="94524" y="2862"/>
                        </a:cubicBezTo>
                        <a:cubicBezTo>
                          <a:pt x="94534" y="2862"/>
                          <a:pt x="94541" y="2876"/>
                          <a:pt x="94554" y="2903"/>
                        </a:cubicBezTo>
                        <a:cubicBezTo>
                          <a:pt x="94609" y="3039"/>
                          <a:pt x="94663" y="3174"/>
                          <a:pt x="94690" y="3310"/>
                        </a:cubicBezTo>
                        <a:cubicBezTo>
                          <a:pt x="94717" y="3473"/>
                          <a:pt x="94744" y="3635"/>
                          <a:pt x="94744" y="3798"/>
                        </a:cubicBezTo>
                        <a:cubicBezTo>
                          <a:pt x="94744" y="3859"/>
                          <a:pt x="94796" y="3894"/>
                          <a:pt x="94845" y="3894"/>
                        </a:cubicBezTo>
                        <a:cubicBezTo>
                          <a:pt x="94884" y="3894"/>
                          <a:pt x="94922" y="3873"/>
                          <a:pt x="94934" y="3825"/>
                        </a:cubicBezTo>
                        <a:cubicBezTo>
                          <a:pt x="94961" y="3717"/>
                          <a:pt x="95016" y="3635"/>
                          <a:pt x="95097" y="3554"/>
                        </a:cubicBezTo>
                        <a:cubicBezTo>
                          <a:pt x="95151" y="3473"/>
                          <a:pt x="95233" y="3391"/>
                          <a:pt x="95314" y="3391"/>
                        </a:cubicBezTo>
                        <a:cubicBezTo>
                          <a:pt x="95395" y="3418"/>
                          <a:pt x="95450" y="3500"/>
                          <a:pt x="95477" y="3581"/>
                        </a:cubicBezTo>
                        <a:cubicBezTo>
                          <a:pt x="95477" y="3608"/>
                          <a:pt x="95477" y="3662"/>
                          <a:pt x="95477" y="3690"/>
                        </a:cubicBezTo>
                        <a:lnTo>
                          <a:pt x="95477" y="3771"/>
                        </a:lnTo>
                        <a:cubicBezTo>
                          <a:pt x="95477" y="3825"/>
                          <a:pt x="95450" y="3879"/>
                          <a:pt x="95422" y="3934"/>
                        </a:cubicBezTo>
                        <a:cubicBezTo>
                          <a:pt x="95422" y="3961"/>
                          <a:pt x="95422" y="3988"/>
                          <a:pt x="95450" y="4015"/>
                        </a:cubicBezTo>
                        <a:cubicBezTo>
                          <a:pt x="95450" y="4178"/>
                          <a:pt x="95450" y="4340"/>
                          <a:pt x="95477" y="4503"/>
                        </a:cubicBezTo>
                        <a:cubicBezTo>
                          <a:pt x="95477" y="4530"/>
                          <a:pt x="95504" y="4544"/>
                          <a:pt x="95534" y="4544"/>
                        </a:cubicBezTo>
                        <a:cubicBezTo>
                          <a:pt x="95565" y="4544"/>
                          <a:pt x="95599" y="4530"/>
                          <a:pt x="95612" y="4503"/>
                        </a:cubicBezTo>
                        <a:cubicBezTo>
                          <a:pt x="95639" y="4286"/>
                          <a:pt x="95612" y="4042"/>
                          <a:pt x="95639" y="3798"/>
                        </a:cubicBezTo>
                        <a:cubicBezTo>
                          <a:pt x="95667" y="3581"/>
                          <a:pt x="95748" y="3364"/>
                          <a:pt x="95856" y="3174"/>
                        </a:cubicBezTo>
                        <a:cubicBezTo>
                          <a:pt x="95884" y="3093"/>
                          <a:pt x="95965" y="3011"/>
                          <a:pt x="96019" y="2930"/>
                        </a:cubicBezTo>
                        <a:cubicBezTo>
                          <a:pt x="96073" y="2849"/>
                          <a:pt x="96155" y="2794"/>
                          <a:pt x="96263" y="2794"/>
                        </a:cubicBezTo>
                        <a:cubicBezTo>
                          <a:pt x="96345" y="2794"/>
                          <a:pt x="96372" y="2903"/>
                          <a:pt x="96372" y="2984"/>
                        </a:cubicBezTo>
                        <a:cubicBezTo>
                          <a:pt x="96372" y="3093"/>
                          <a:pt x="96372" y="3201"/>
                          <a:pt x="96372" y="3337"/>
                        </a:cubicBezTo>
                        <a:cubicBezTo>
                          <a:pt x="96372" y="3608"/>
                          <a:pt x="96318" y="3879"/>
                          <a:pt x="96236" y="4151"/>
                        </a:cubicBezTo>
                        <a:cubicBezTo>
                          <a:pt x="96219" y="4218"/>
                          <a:pt x="96286" y="4264"/>
                          <a:pt x="96345" y="4264"/>
                        </a:cubicBezTo>
                        <a:cubicBezTo>
                          <a:pt x="96382" y="4264"/>
                          <a:pt x="96416" y="4246"/>
                          <a:pt x="96426" y="4205"/>
                        </a:cubicBezTo>
                        <a:cubicBezTo>
                          <a:pt x="96480" y="4069"/>
                          <a:pt x="96535" y="3961"/>
                          <a:pt x="96616" y="3852"/>
                        </a:cubicBezTo>
                        <a:cubicBezTo>
                          <a:pt x="96652" y="3780"/>
                          <a:pt x="96700" y="3744"/>
                          <a:pt x="96761" y="3744"/>
                        </a:cubicBezTo>
                        <a:cubicBezTo>
                          <a:pt x="96791" y="3744"/>
                          <a:pt x="96824" y="3753"/>
                          <a:pt x="96860" y="3771"/>
                        </a:cubicBezTo>
                        <a:cubicBezTo>
                          <a:pt x="97023" y="3934"/>
                          <a:pt x="97023" y="4178"/>
                          <a:pt x="96833" y="4313"/>
                        </a:cubicBezTo>
                        <a:cubicBezTo>
                          <a:pt x="96763" y="4384"/>
                          <a:pt x="96814" y="4514"/>
                          <a:pt x="96898" y="4514"/>
                        </a:cubicBezTo>
                        <a:cubicBezTo>
                          <a:pt x="96912" y="4514"/>
                          <a:pt x="96926" y="4511"/>
                          <a:pt x="96941" y="4503"/>
                        </a:cubicBezTo>
                        <a:cubicBezTo>
                          <a:pt x="96968" y="4503"/>
                          <a:pt x="96996" y="4476"/>
                          <a:pt x="97023" y="4476"/>
                        </a:cubicBezTo>
                        <a:cubicBezTo>
                          <a:pt x="97151" y="4333"/>
                          <a:pt x="97305" y="4273"/>
                          <a:pt x="97454" y="4273"/>
                        </a:cubicBezTo>
                        <a:cubicBezTo>
                          <a:pt x="97869" y="4273"/>
                          <a:pt x="98252" y="4742"/>
                          <a:pt x="97972" y="5181"/>
                        </a:cubicBezTo>
                        <a:lnTo>
                          <a:pt x="97918" y="5236"/>
                        </a:lnTo>
                        <a:cubicBezTo>
                          <a:pt x="97881" y="5327"/>
                          <a:pt x="97956" y="5406"/>
                          <a:pt x="98033" y="5406"/>
                        </a:cubicBezTo>
                        <a:cubicBezTo>
                          <a:pt x="98071" y="5406"/>
                          <a:pt x="98108" y="5388"/>
                          <a:pt x="98135" y="5344"/>
                        </a:cubicBezTo>
                        <a:cubicBezTo>
                          <a:pt x="98181" y="5252"/>
                          <a:pt x="98265" y="5219"/>
                          <a:pt x="98358" y="5219"/>
                        </a:cubicBezTo>
                        <a:cubicBezTo>
                          <a:pt x="98485" y="5219"/>
                          <a:pt x="98626" y="5281"/>
                          <a:pt x="98704" y="5344"/>
                        </a:cubicBezTo>
                        <a:cubicBezTo>
                          <a:pt x="98813" y="5480"/>
                          <a:pt x="98867" y="5642"/>
                          <a:pt x="98840" y="5805"/>
                        </a:cubicBezTo>
                        <a:cubicBezTo>
                          <a:pt x="98840" y="6022"/>
                          <a:pt x="98786" y="6239"/>
                          <a:pt x="98704" y="6429"/>
                        </a:cubicBezTo>
                        <a:cubicBezTo>
                          <a:pt x="98683" y="6492"/>
                          <a:pt x="98744" y="6555"/>
                          <a:pt x="98810" y="6555"/>
                        </a:cubicBezTo>
                        <a:cubicBezTo>
                          <a:pt x="98829" y="6555"/>
                          <a:pt x="98849" y="6550"/>
                          <a:pt x="98867" y="6538"/>
                        </a:cubicBezTo>
                        <a:cubicBezTo>
                          <a:pt x="98897" y="6528"/>
                          <a:pt x="98926" y="6523"/>
                          <a:pt x="98954" y="6523"/>
                        </a:cubicBezTo>
                        <a:cubicBezTo>
                          <a:pt x="99078" y="6523"/>
                          <a:pt x="99180" y="6612"/>
                          <a:pt x="99247" y="6700"/>
                        </a:cubicBezTo>
                        <a:cubicBezTo>
                          <a:pt x="99410" y="6917"/>
                          <a:pt x="99437" y="7161"/>
                          <a:pt x="99328" y="7405"/>
                        </a:cubicBezTo>
                        <a:cubicBezTo>
                          <a:pt x="99274" y="7622"/>
                          <a:pt x="99166" y="7839"/>
                          <a:pt x="99084" y="8056"/>
                        </a:cubicBezTo>
                        <a:cubicBezTo>
                          <a:pt x="99057" y="8165"/>
                          <a:pt x="99030" y="8273"/>
                          <a:pt x="99030" y="8409"/>
                        </a:cubicBezTo>
                        <a:lnTo>
                          <a:pt x="99030" y="8789"/>
                        </a:lnTo>
                        <a:cubicBezTo>
                          <a:pt x="99030" y="8979"/>
                          <a:pt x="98921" y="9250"/>
                          <a:pt x="98704" y="9250"/>
                        </a:cubicBezTo>
                        <a:cubicBezTo>
                          <a:pt x="98623" y="9250"/>
                          <a:pt x="98596" y="9304"/>
                          <a:pt x="98596" y="9358"/>
                        </a:cubicBezTo>
                        <a:cubicBezTo>
                          <a:pt x="98515" y="10118"/>
                          <a:pt x="98406" y="10904"/>
                          <a:pt x="98243" y="11664"/>
                        </a:cubicBezTo>
                        <a:cubicBezTo>
                          <a:pt x="98216" y="11827"/>
                          <a:pt x="98162" y="12017"/>
                          <a:pt x="98108" y="12179"/>
                        </a:cubicBezTo>
                        <a:cubicBezTo>
                          <a:pt x="98081" y="12288"/>
                          <a:pt x="98026" y="12423"/>
                          <a:pt x="97918" y="12451"/>
                        </a:cubicBezTo>
                        <a:cubicBezTo>
                          <a:pt x="97864" y="12451"/>
                          <a:pt x="97810" y="12424"/>
                          <a:pt x="97783" y="12397"/>
                        </a:cubicBezTo>
                        <a:lnTo>
                          <a:pt x="97783" y="12397"/>
                        </a:lnTo>
                        <a:cubicBezTo>
                          <a:pt x="97796" y="12410"/>
                          <a:pt x="97809" y="12417"/>
                          <a:pt x="97823" y="12417"/>
                        </a:cubicBezTo>
                        <a:cubicBezTo>
                          <a:pt x="97836" y="12417"/>
                          <a:pt x="97850" y="12410"/>
                          <a:pt x="97864" y="12396"/>
                        </a:cubicBezTo>
                        <a:cubicBezTo>
                          <a:pt x="97891" y="12342"/>
                          <a:pt x="97891" y="12288"/>
                          <a:pt x="97891" y="12261"/>
                        </a:cubicBezTo>
                        <a:cubicBezTo>
                          <a:pt x="97891" y="12206"/>
                          <a:pt x="97891" y="12152"/>
                          <a:pt x="97891" y="12098"/>
                        </a:cubicBezTo>
                        <a:cubicBezTo>
                          <a:pt x="97891" y="11989"/>
                          <a:pt x="97891" y="11881"/>
                          <a:pt x="97864" y="11800"/>
                        </a:cubicBezTo>
                        <a:cubicBezTo>
                          <a:pt x="97864" y="11772"/>
                          <a:pt x="97836" y="11745"/>
                          <a:pt x="97809" y="11745"/>
                        </a:cubicBezTo>
                        <a:lnTo>
                          <a:pt x="97755" y="11745"/>
                        </a:lnTo>
                        <a:cubicBezTo>
                          <a:pt x="97728" y="11745"/>
                          <a:pt x="97728" y="11772"/>
                          <a:pt x="97728" y="11800"/>
                        </a:cubicBezTo>
                        <a:lnTo>
                          <a:pt x="97728" y="12098"/>
                        </a:lnTo>
                        <a:lnTo>
                          <a:pt x="97728" y="12261"/>
                        </a:lnTo>
                        <a:cubicBezTo>
                          <a:pt x="97728" y="12288"/>
                          <a:pt x="97728" y="12342"/>
                          <a:pt x="97728" y="12369"/>
                        </a:cubicBezTo>
                        <a:cubicBezTo>
                          <a:pt x="97728" y="12342"/>
                          <a:pt x="97701" y="12288"/>
                          <a:pt x="97674" y="12261"/>
                        </a:cubicBezTo>
                        <a:cubicBezTo>
                          <a:pt x="97619" y="12125"/>
                          <a:pt x="97592" y="11989"/>
                          <a:pt x="97592" y="11827"/>
                        </a:cubicBezTo>
                        <a:cubicBezTo>
                          <a:pt x="97538" y="11393"/>
                          <a:pt x="97457" y="10959"/>
                          <a:pt x="97402" y="10525"/>
                        </a:cubicBezTo>
                        <a:lnTo>
                          <a:pt x="97402" y="10498"/>
                        </a:lnTo>
                        <a:cubicBezTo>
                          <a:pt x="97430" y="10443"/>
                          <a:pt x="97430" y="10389"/>
                          <a:pt x="97430" y="10308"/>
                        </a:cubicBezTo>
                        <a:lnTo>
                          <a:pt x="97430" y="9901"/>
                        </a:lnTo>
                        <a:lnTo>
                          <a:pt x="97430" y="9494"/>
                        </a:lnTo>
                        <a:cubicBezTo>
                          <a:pt x="97457" y="9358"/>
                          <a:pt x="97430" y="9223"/>
                          <a:pt x="97375" y="9114"/>
                        </a:cubicBezTo>
                        <a:cubicBezTo>
                          <a:pt x="97375" y="9087"/>
                          <a:pt x="97362" y="9074"/>
                          <a:pt x="97345" y="9074"/>
                        </a:cubicBezTo>
                        <a:cubicBezTo>
                          <a:pt x="97328" y="9074"/>
                          <a:pt x="97308" y="9087"/>
                          <a:pt x="97294" y="9114"/>
                        </a:cubicBezTo>
                        <a:cubicBezTo>
                          <a:pt x="97267" y="9223"/>
                          <a:pt x="97240" y="9331"/>
                          <a:pt x="97267" y="9467"/>
                        </a:cubicBezTo>
                        <a:lnTo>
                          <a:pt x="97267" y="9847"/>
                        </a:lnTo>
                        <a:lnTo>
                          <a:pt x="97267" y="10226"/>
                        </a:lnTo>
                        <a:cubicBezTo>
                          <a:pt x="97267" y="10308"/>
                          <a:pt x="97267" y="10389"/>
                          <a:pt x="97267" y="10470"/>
                        </a:cubicBezTo>
                        <a:cubicBezTo>
                          <a:pt x="97240" y="10470"/>
                          <a:pt x="97213" y="10498"/>
                          <a:pt x="97213" y="10552"/>
                        </a:cubicBezTo>
                        <a:cubicBezTo>
                          <a:pt x="97185" y="10796"/>
                          <a:pt x="96996" y="10986"/>
                          <a:pt x="96724" y="11040"/>
                        </a:cubicBezTo>
                        <a:lnTo>
                          <a:pt x="96724" y="10932"/>
                        </a:lnTo>
                        <a:cubicBezTo>
                          <a:pt x="96779" y="10498"/>
                          <a:pt x="96806" y="10091"/>
                          <a:pt x="96833" y="9684"/>
                        </a:cubicBezTo>
                        <a:cubicBezTo>
                          <a:pt x="96887" y="8843"/>
                          <a:pt x="96968" y="8029"/>
                          <a:pt x="97023" y="7189"/>
                        </a:cubicBezTo>
                        <a:cubicBezTo>
                          <a:pt x="97023" y="6999"/>
                          <a:pt x="97050" y="6782"/>
                          <a:pt x="97077" y="6592"/>
                        </a:cubicBezTo>
                        <a:cubicBezTo>
                          <a:pt x="97050" y="6538"/>
                          <a:pt x="97050" y="6510"/>
                          <a:pt x="97023" y="6483"/>
                        </a:cubicBezTo>
                        <a:cubicBezTo>
                          <a:pt x="96996" y="6456"/>
                          <a:pt x="96955" y="6443"/>
                          <a:pt x="96918" y="6443"/>
                        </a:cubicBezTo>
                        <a:cubicBezTo>
                          <a:pt x="96880" y="6443"/>
                          <a:pt x="96846" y="6456"/>
                          <a:pt x="96833" y="6483"/>
                        </a:cubicBezTo>
                        <a:cubicBezTo>
                          <a:pt x="96724" y="6673"/>
                          <a:pt x="96616" y="6890"/>
                          <a:pt x="96399" y="6972"/>
                        </a:cubicBezTo>
                        <a:cubicBezTo>
                          <a:pt x="96365" y="6985"/>
                          <a:pt x="96328" y="6992"/>
                          <a:pt x="96290" y="6992"/>
                        </a:cubicBezTo>
                        <a:cubicBezTo>
                          <a:pt x="96179" y="6992"/>
                          <a:pt x="96067" y="6931"/>
                          <a:pt x="96046" y="6809"/>
                        </a:cubicBezTo>
                        <a:cubicBezTo>
                          <a:pt x="96033" y="6755"/>
                          <a:pt x="95992" y="6727"/>
                          <a:pt x="95951" y="6727"/>
                        </a:cubicBezTo>
                        <a:cubicBezTo>
                          <a:pt x="95911" y="6727"/>
                          <a:pt x="95870" y="6755"/>
                          <a:pt x="95856" y="6809"/>
                        </a:cubicBezTo>
                        <a:cubicBezTo>
                          <a:pt x="95856" y="6999"/>
                          <a:pt x="95748" y="7216"/>
                          <a:pt x="95585" y="7324"/>
                        </a:cubicBezTo>
                        <a:cubicBezTo>
                          <a:pt x="95544" y="7351"/>
                          <a:pt x="95504" y="7365"/>
                          <a:pt x="95463" y="7365"/>
                        </a:cubicBezTo>
                        <a:cubicBezTo>
                          <a:pt x="95422" y="7365"/>
                          <a:pt x="95382" y="7351"/>
                          <a:pt x="95341" y="7324"/>
                        </a:cubicBezTo>
                        <a:cubicBezTo>
                          <a:pt x="95287" y="7297"/>
                          <a:pt x="95260" y="7216"/>
                          <a:pt x="95287" y="7161"/>
                        </a:cubicBezTo>
                        <a:cubicBezTo>
                          <a:pt x="95323" y="7089"/>
                          <a:pt x="95251" y="7029"/>
                          <a:pt x="95182" y="7029"/>
                        </a:cubicBezTo>
                        <a:cubicBezTo>
                          <a:pt x="95148" y="7029"/>
                          <a:pt x="95115" y="7044"/>
                          <a:pt x="95097" y="7080"/>
                        </a:cubicBezTo>
                        <a:cubicBezTo>
                          <a:pt x="95016" y="7297"/>
                          <a:pt x="94880" y="7487"/>
                          <a:pt x="94717" y="7677"/>
                        </a:cubicBezTo>
                        <a:cubicBezTo>
                          <a:pt x="94670" y="7724"/>
                          <a:pt x="94603" y="7791"/>
                          <a:pt x="94534" y="7791"/>
                        </a:cubicBezTo>
                        <a:cubicBezTo>
                          <a:pt x="94522" y="7791"/>
                          <a:pt x="94511" y="7789"/>
                          <a:pt x="94500" y="7785"/>
                        </a:cubicBezTo>
                        <a:cubicBezTo>
                          <a:pt x="94419" y="7731"/>
                          <a:pt x="94392" y="7650"/>
                          <a:pt x="94419" y="7595"/>
                        </a:cubicBezTo>
                        <a:cubicBezTo>
                          <a:pt x="94457" y="7519"/>
                          <a:pt x="94387" y="7442"/>
                          <a:pt x="94324" y="7442"/>
                        </a:cubicBezTo>
                        <a:cubicBezTo>
                          <a:pt x="94297" y="7442"/>
                          <a:pt x="94272" y="7455"/>
                          <a:pt x="94256" y="7487"/>
                        </a:cubicBezTo>
                        <a:lnTo>
                          <a:pt x="94066" y="7785"/>
                        </a:lnTo>
                        <a:cubicBezTo>
                          <a:pt x="93985" y="7867"/>
                          <a:pt x="93931" y="7975"/>
                          <a:pt x="93876" y="8056"/>
                        </a:cubicBezTo>
                        <a:cubicBezTo>
                          <a:pt x="93842" y="8098"/>
                          <a:pt x="93812" y="8115"/>
                          <a:pt x="93787" y="8115"/>
                        </a:cubicBezTo>
                        <a:cubicBezTo>
                          <a:pt x="93715" y="8115"/>
                          <a:pt x="93680" y="7974"/>
                          <a:pt x="93659" y="7894"/>
                        </a:cubicBezTo>
                        <a:cubicBezTo>
                          <a:pt x="93659" y="7839"/>
                          <a:pt x="93625" y="7812"/>
                          <a:pt x="93592" y="7812"/>
                        </a:cubicBezTo>
                        <a:cubicBezTo>
                          <a:pt x="93558" y="7812"/>
                          <a:pt x="93524" y="7839"/>
                          <a:pt x="93524" y="7894"/>
                        </a:cubicBezTo>
                        <a:lnTo>
                          <a:pt x="93524" y="7948"/>
                        </a:lnTo>
                        <a:lnTo>
                          <a:pt x="93470" y="7948"/>
                        </a:lnTo>
                        <a:cubicBezTo>
                          <a:pt x="93415" y="7975"/>
                          <a:pt x="93361" y="8029"/>
                          <a:pt x="93334" y="8056"/>
                        </a:cubicBezTo>
                        <a:cubicBezTo>
                          <a:pt x="93326" y="8049"/>
                          <a:pt x="93316" y="8045"/>
                          <a:pt x="93305" y="8045"/>
                        </a:cubicBezTo>
                        <a:cubicBezTo>
                          <a:pt x="93280" y="8045"/>
                          <a:pt x="93253" y="8064"/>
                          <a:pt x="93253" y="8084"/>
                        </a:cubicBezTo>
                        <a:cubicBezTo>
                          <a:pt x="93253" y="8111"/>
                          <a:pt x="93253" y="8138"/>
                          <a:pt x="93253" y="8165"/>
                        </a:cubicBezTo>
                        <a:cubicBezTo>
                          <a:pt x="93253" y="8165"/>
                          <a:pt x="93228" y="8177"/>
                          <a:pt x="93204" y="8177"/>
                        </a:cubicBezTo>
                        <a:cubicBezTo>
                          <a:pt x="93192" y="8177"/>
                          <a:pt x="93180" y="8174"/>
                          <a:pt x="93171" y="8165"/>
                        </a:cubicBezTo>
                        <a:cubicBezTo>
                          <a:pt x="93090" y="8165"/>
                          <a:pt x="93036" y="8138"/>
                          <a:pt x="92981" y="8084"/>
                        </a:cubicBezTo>
                        <a:cubicBezTo>
                          <a:pt x="92961" y="8063"/>
                          <a:pt x="92932" y="8054"/>
                          <a:pt x="92903" y="8054"/>
                        </a:cubicBezTo>
                        <a:cubicBezTo>
                          <a:pt x="92856" y="8054"/>
                          <a:pt x="92808" y="8077"/>
                          <a:pt x="92791" y="8111"/>
                        </a:cubicBezTo>
                        <a:cubicBezTo>
                          <a:pt x="92764" y="8273"/>
                          <a:pt x="92737" y="8463"/>
                          <a:pt x="92574" y="8545"/>
                        </a:cubicBezTo>
                        <a:cubicBezTo>
                          <a:pt x="92553" y="8559"/>
                          <a:pt x="92525" y="8566"/>
                          <a:pt x="92496" y="8566"/>
                        </a:cubicBezTo>
                        <a:cubicBezTo>
                          <a:pt x="92418" y="8566"/>
                          <a:pt x="92330" y="8516"/>
                          <a:pt x="92330" y="8436"/>
                        </a:cubicBezTo>
                        <a:cubicBezTo>
                          <a:pt x="92345" y="8378"/>
                          <a:pt x="92305" y="8351"/>
                          <a:pt x="92260" y="8351"/>
                        </a:cubicBezTo>
                        <a:cubicBezTo>
                          <a:pt x="92222" y="8351"/>
                          <a:pt x="92180" y="8371"/>
                          <a:pt x="92168" y="8409"/>
                        </a:cubicBezTo>
                        <a:cubicBezTo>
                          <a:pt x="92113" y="8572"/>
                          <a:pt x="92032" y="8707"/>
                          <a:pt x="91951" y="8843"/>
                        </a:cubicBezTo>
                        <a:cubicBezTo>
                          <a:pt x="91941" y="8838"/>
                          <a:pt x="91931" y="8836"/>
                          <a:pt x="91922" y="8836"/>
                        </a:cubicBezTo>
                        <a:cubicBezTo>
                          <a:pt x="91879" y="8836"/>
                          <a:pt x="91842" y="8885"/>
                          <a:pt x="91842" y="8952"/>
                        </a:cubicBezTo>
                        <a:lnTo>
                          <a:pt x="91842" y="9006"/>
                        </a:lnTo>
                        <a:cubicBezTo>
                          <a:pt x="91815" y="9006"/>
                          <a:pt x="91815" y="9033"/>
                          <a:pt x="91842" y="9060"/>
                        </a:cubicBezTo>
                        <a:cubicBezTo>
                          <a:pt x="91842" y="9169"/>
                          <a:pt x="91815" y="9277"/>
                          <a:pt x="91788" y="9386"/>
                        </a:cubicBezTo>
                        <a:cubicBezTo>
                          <a:pt x="91761" y="9494"/>
                          <a:pt x="91706" y="9630"/>
                          <a:pt x="91598" y="9711"/>
                        </a:cubicBezTo>
                        <a:cubicBezTo>
                          <a:pt x="91546" y="9753"/>
                          <a:pt x="91494" y="9770"/>
                          <a:pt x="91443" y="9770"/>
                        </a:cubicBezTo>
                        <a:cubicBezTo>
                          <a:pt x="91229" y="9770"/>
                          <a:pt x="91035" y="9458"/>
                          <a:pt x="90947" y="9304"/>
                        </a:cubicBezTo>
                        <a:cubicBezTo>
                          <a:pt x="90933" y="9263"/>
                          <a:pt x="90900" y="9243"/>
                          <a:pt x="90862" y="9243"/>
                        </a:cubicBezTo>
                        <a:cubicBezTo>
                          <a:pt x="90825" y="9243"/>
                          <a:pt x="90784" y="9263"/>
                          <a:pt x="90757" y="9304"/>
                        </a:cubicBezTo>
                        <a:cubicBezTo>
                          <a:pt x="90703" y="9440"/>
                          <a:pt x="90676" y="9603"/>
                          <a:pt x="90649" y="9792"/>
                        </a:cubicBezTo>
                        <a:cubicBezTo>
                          <a:pt x="90649" y="9928"/>
                          <a:pt x="90622" y="10064"/>
                          <a:pt x="90567" y="10199"/>
                        </a:cubicBezTo>
                        <a:cubicBezTo>
                          <a:pt x="90513" y="10308"/>
                          <a:pt x="90432" y="10389"/>
                          <a:pt x="90323" y="10389"/>
                        </a:cubicBezTo>
                        <a:cubicBezTo>
                          <a:pt x="90242" y="10389"/>
                          <a:pt x="90133" y="10362"/>
                          <a:pt x="90133" y="10281"/>
                        </a:cubicBezTo>
                        <a:cubicBezTo>
                          <a:pt x="90133" y="10213"/>
                          <a:pt x="90079" y="10179"/>
                          <a:pt x="90025" y="10179"/>
                        </a:cubicBezTo>
                        <a:cubicBezTo>
                          <a:pt x="89971" y="10179"/>
                          <a:pt x="89916" y="10213"/>
                          <a:pt x="89916" y="10281"/>
                        </a:cubicBezTo>
                        <a:cubicBezTo>
                          <a:pt x="89916" y="11176"/>
                          <a:pt x="89916" y="12125"/>
                          <a:pt x="89455" y="12912"/>
                        </a:cubicBezTo>
                        <a:cubicBezTo>
                          <a:pt x="89211" y="12234"/>
                          <a:pt x="89157" y="11501"/>
                          <a:pt x="89320" y="10796"/>
                        </a:cubicBezTo>
                        <a:cubicBezTo>
                          <a:pt x="89337" y="10710"/>
                          <a:pt x="89267" y="10657"/>
                          <a:pt x="89200" y="10657"/>
                        </a:cubicBezTo>
                        <a:cubicBezTo>
                          <a:pt x="89161" y="10657"/>
                          <a:pt x="89122" y="10675"/>
                          <a:pt x="89103" y="10715"/>
                        </a:cubicBezTo>
                        <a:cubicBezTo>
                          <a:pt x="89086" y="10798"/>
                          <a:pt x="89018" y="10830"/>
                          <a:pt x="88944" y="10830"/>
                        </a:cubicBezTo>
                        <a:cubicBezTo>
                          <a:pt x="88896" y="10830"/>
                          <a:pt x="88846" y="10817"/>
                          <a:pt x="88804" y="10796"/>
                        </a:cubicBezTo>
                        <a:cubicBezTo>
                          <a:pt x="88669" y="10687"/>
                          <a:pt x="88560" y="10552"/>
                          <a:pt x="88506" y="10389"/>
                        </a:cubicBezTo>
                        <a:cubicBezTo>
                          <a:pt x="88479" y="10335"/>
                          <a:pt x="88424" y="10335"/>
                          <a:pt x="88370" y="10335"/>
                        </a:cubicBezTo>
                        <a:cubicBezTo>
                          <a:pt x="88343" y="10362"/>
                          <a:pt x="88316" y="10389"/>
                          <a:pt x="88289" y="10443"/>
                        </a:cubicBezTo>
                        <a:cubicBezTo>
                          <a:pt x="88289" y="10769"/>
                          <a:pt x="88153" y="11067"/>
                          <a:pt x="87882" y="11257"/>
                        </a:cubicBezTo>
                        <a:cubicBezTo>
                          <a:pt x="87801" y="11318"/>
                          <a:pt x="87704" y="11349"/>
                          <a:pt x="87604" y="11349"/>
                        </a:cubicBezTo>
                        <a:cubicBezTo>
                          <a:pt x="87570" y="11349"/>
                          <a:pt x="87536" y="11345"/>
                          <a:pt x="87502" y="11338"/>
                        </a:cubicBezTo>
                        <a:cubicBezTo>
                          <a:pt x="87394" y="11311"/>
                          <a:pt x="87285" y="11230"/>
                          <a:pt x="87204" y="11121"/>
                        </a:cubicBezTo>
                        <a:cubicBezTo>
                          <a:pt x="87092" y="10965"/>
                          <a:pt x="86943" y="10735"/>
                          <a:pt x="86743" y="10735"/>
                        </a:cubicBezTo>
                        <a:cubicBezTo>
                          <a:pt x="86700" y="10735"/>
                          <a:pt x="86655" y="10745"/>
                          <a:pt x="86607" y="10769"/>
                        </a:cubicBezTo>
                        <a:cubicBezTo>
                          <a:pt x="86444" y="10850"/>
                          <a:pt x="86309" y="10959"/>
                          <a:pt x="86200" y="11067"/>
                        </a:cubicBezTo>
                        <a:cubicBezTo>
                          <a:pt x="86065" y="11176"/>
                          <a:pt x="85929" y="11284"/>
                          <a:pt x="85766" y="11338"/>
                        </a:cubicBezTo>
                        <a:cubicBezTo>
                          <a:pt x="85679" y="11378"/>
                          <a:pt x="85590" y="11397"/>
                          <a:pt x="85503" y="11397"/>
                        </a:cubicBezTo>
                        <a:cubicBezTo>
                          <a:pt x="85292" y="11397"/>
                          <a:pt x="85095" y="11286"/>
                          <a:pt x="84980" y="11094"/>
                        </a:cubicBezTo>
                        <a:cubicBezTo>
                          <a:pt x="84962" y="11042"/>
                          <a:pt x="84922" y="11012"/>
                          <a:pt x="84881" y="11012"/>
                        </a:cubicBezTo>
                        <a:cubicBezTo>
                          <a:pt x="84859" y="11012"/>
                          <a:pt x="84836" y="11021"/>
                          <a:pt x="84817" y="11040"/>
                        </a:cubicBezTo>
                        <a:cubicBezTo>
                          <a:pt x="84627" y="11311"/>
                          <a:pt x="84329" y="11501"/>
                          <a:pt x="84003" y="11555"/>
                        </a:cubicBezTo>
                        <a:cubicBezTo>
                          <a:pt x="83759" y="11555"/>
                          <a:pt x="83461" y="11393"/>
                          <a:pt x="83461" y="11121"/>
                        </a:cubicBezTo>
                        <a:cubicBezTo>
                          <a:pt x="83445" y="11074"/>
                          <a:pt x="83393" y="11045"/>
                          <a:pt x="83346" y="11045"/>
                        </a:cubicBezTo>
                        <a:cubicBezTo>
                          <a:pt x="83313" y="11045"/>
                          <a:pt x="83282" y="11060"/>
                          <a:pt x="83271" y="11094"/>
                        </a:cubicBezTo>
                        <a:cubicBezTo>
                          <a:pt x="83190" y="11257"/>
                          <a:pt x="83108" y="11474"/>
                          <a:pt x="82918" y="11555"/>
                        </a:cubicBezTo>
                        <a:cubicBezTo>
                          <a:pt x="82905" y="11559"/>
                          <a:pt x="82889" y="11561"/>
                          <a:pt x="82872" y="11561"/>
                        </a:cubicBezTo>
                        <a:cubicBezTo>
                          <a:pt x="82759" y="11561"/>
                          <a:pt x="82596" y="11481"/>
                          <a:pt x="82620" y="11338"/>
                        </a:cubicBezTo>
                        <a:cubicBezTo>
                          <a:pt x="82647" y="11311"/>
                          <a:pt x="82620" y="11257"/>
                          <a:pt x="82593" y="11257"/>
                        </a:cubicBezTo>
                        <a:cubicBezTo>
                          <a:pt x="82593" y="11203"/>
                          <a:pt x="82545" y="11176"/>
                          <a:pt x="82498" y="11176"/>
                        </a:cubicBezTo>
                        <a:cubicBezTo>
                          <a:pt x="82450" y="11176"/>
                          <a:pt x="82403" y="11203"/>
                          <a:pt x="82403" y="11257"/>
                        </a:cubicBezTo>
                        <a:lnTo>
                          <a:pt x="82240" y="12830"/>
                        </a:lnTo>
                        <a:lnTo>
                          <a:pt x="82159" y="13617"/>
                        </a:lnTo>
                        <a:lnTo>
                          <a:pt x="82132" y="14024"/>
                        </a:lnTo>
                        <a:cubicBezTo>
                          <a:pt x="82132" y="14132"/>
                          <a:pt x="82105" y="14241"/>
                          <a:pt x="82077" y="14349"/>
                        </a:cubicBezTo>
                        <a:cubicBezTo>
                          <a:pt x="82077" y="14431"/>
                          <a:pt x="82023" y="14485"/>
                          <a:pt x="81969" y="14539"/>
                        </a:cubicBezTo>
                        <a:cubicBezTo>
                          <a:pt x="81959" y="14549"/>
                          <a:pt x="81948" y="14554"/>
                          <a:pt x="81938" y="14554"/>
                        </a:cubicBezTo>
                        <a:cubicBezTo>
                          <a:pt x="81896" y="14554"/>
                          <a:pt x="81860" y="14474"/>
                          <a:pt x="81860" y="14431"/>
                        </a:cubicBezTo>
                        <a:cubicBezTo>
                          <a:pt x="81833" y="14322"/>
                          <a:pt x="81806" y="14214"/>
                          <a:pt x="81806" y="14105"/>
                        </a:cubicBezTo>
                        <a:cubicBezTo>
                          <a:pt x="81779" y="13969"/>
                          <a:pt x="81752" y="13834"/>
                          <a:pt x="81752" y="13698"/>
                        </a:cubicBezTo>
                        <a:cubicBezTo>
                          <a:pt x="81671" y="13183"/>
                          <a:pt x="81616" y="12668"/>
                          <a:pt x="81562" y="12152"/>
                        </a:cubicBezTo>
                        <a:cubicBezTo>
                          <a:pt x="81481" y="11610"/>
                          <a:pt x="81427" y="11040"/>
                          <a:pt x="81372" y="10498"/>
                        </a:cubicBezTo>
                        <a:cubicBezTo>
                          <a:pt x="81399" y="10443"/>
                          <a:pt x="81399" y="10389"/>
                          <a:pt x="81372" y="10335"/>
                        </a:cubicBezTo>
                        <a:cubicBezTo>
                          <a:pt x="81360" y="10287"/>
                          <a:pt x="81322" y="10266"/>
                          <a:pt x="81284" y="10266"/>
                        </a:cubicBezTo>
                        <a:cubicBezTo>
                          <a:pt x="81234" y="10266"/>
                          <a:pt x="81182" y="10301"/>
                          <a:pt x="81182" y="10362"/>
                        </a:cubicBezTo>
                        <a:lnTo>
                          <a:pt x="81182" y="10498"/>
                        </a:lnTo>
                        <a:cubicBezTo>
                          <a:pt x="81182" y="10715"/>
                          <a:pt x="81020" y="10877"/>
                          <a:pt x="80803" y="10904"/>
                        </a:cubicBezTo>
                        <a:cubicBezTo>
                          <a:pt x="80531" y="10904"/>
                          <a:pt x="80314" y="10687"/>
                          <a:pt x="80342" y="10416"/>
                        </a:cubicBezTo>
                        <a:cubicBezTo>
                          <a:pt x="80342" y="10351"/>
                          <a:pt x="80292" y="10315"/>
                          <a:pt x="80241" y="10315"/>
                        </a:cubicBezTo>
                        <a:cubicBezTo>
                          <a:pt x="80207" y="10315"/>
                          <a:pt x="80173" y="10330"/>
                          <a:pt x="80152" y="10362"/>
                        </a:cubicBezTo>
                        <a:cubicBezTo>
                          <a:pt x="80016" y="10660"/>
                          <a:pt x="79826" y="11040"/>
                          <a:pt x="79474" y="11094"/>
                        </a:cubicBezTo>
                        <a:cubicBezTo>
                          <a:pt x="79449" y="11098"/>
                          <a:pt x="79425" y="11100"/>
                          <a:pt x="79402" y="11100"/>
                        </a:cubicBezTo>
                        <a:cubicBezTo>
                          <a:pt x="79076" y="11100"/>
                          <a:pt x="78953" y="10751"/>
                          <a:pt x="78877" y="10498"/>
                        </a:cubicBezTo>
                        <a:cubicBezTo>
                          <a:pt x="78860" y="10464"/>
                          <a:pt x="78823" y="10441"/>
                          <a:pt x="78784" y="10441"/>
                        </a:cubicBezTo>
                        <a:cubicBezTo>
                          <a:pt x="78760" y="10441"/>
                          <a:pt x="78735" y="10450"/>
                          <a:pt x="78714" y="10470"/>
                        </a:cubicBezTo>
                        <a:cubicBezTo>
                          <a:pt x="78524" y="10687"/>
                          <a:pt x="78280" y="10959"/>
                          <a:pt x="77982" y="10986"/>
                        </a:cubicBezTo>
                        <a:cubicBezTo>
                          <a:pt x="77765" y="10986"/>
                          <a:pt x="77439" y="10769"/>
                          <a:pt x="77575" y="10525"/>
                        </a:cubicBezTo>
                        <a:cubicBezTo>
                          <a:pt x="77632" y="10448"/>
                          <a:pt x="77568" y="10371"/>
                          <a:pt x="77496" y="10371"/>
                        </a:cubicBezTo>
                        <a:cubicBezTo>
                          <a:pt x="77467" y="10371"/>
                          <a:pt x="77436" y="10384"/>
                          <a:pt x="77412" y="10416"/>
                        </a:cubicBezTo>
                        <a:cubicBezTo>
                          <a:pt x="77114" y="10660"/>
                          <a:pt x="76815" y="10877"/>
                          <a:pt x="76490" y="11121"/>
                        </a:cubicBezTo>
                        <a:cubicBezTo>
                          <a:pt x="76436" y="11176"/>
                          <a:pt x="76354" y="11230"/>
                          <a:pt x="76273" y="11257"/>
                        </a:cubicBezTo>
                        <a:cubicBezTo>
                          <a:pt x="76253" y="11264"/>
                          <a:pt x="76236" y="11267"/>
                          <a:pt x="76221" y="11267"/>
                        </a:cubicBezTo>
                        <a:cubicBezTo>
                          <a:pt x="76178" y="11267"/>
                          <a:pt x="76158" y="11237"/>
                          <a:pt x="76137" y="11176"/>
                        </a:cubicBezTo>
                        <a:cubicBezTo>
                          <a:pt x="76083" y="10986"/>
                          <a:pt x="76056" y="10796"/>
                          <a:pt x="76002" y="10606"/>
                        </a:cubicBezTo>
                        <a:cubicBezTo>
                          <a:pt x="76002" y="10554"/>
                          <a:pt x="75968" y="10524"/>
                          <a:pt x="75929" y="10524"/>
                        </a:cubicBezTo>
                        <a:cubicBezTo>
                          <a:pt x="75908" y="10524"/>
                          <a:pt x="75885" y="10533"/>
                          <a:pt x="75866" y="10552"/>
                        </a:cubicBezTo>
                        <a:cubicBezTo>
                          <a:pt x="75703" y="10660"/>
                          <a:pt x="75649" y="10877"/>
                          <a:pt x="75541" y="11067"/>
                        </a:cubicBezTo>
                        <a:cubicBezTo>
                          <a:pt x="75486" y="11121"/>
                          <a:pt x="75405" y="11230"/>
                          <a:pt x="75324" y="11230"/>
                        </a:cubicBezTo>
                        <a:cubicBezTo>
                          <a:pt x="75297" y="11230"/>
                          <a:pt x="75242" y="11203"/>
                          <a:pt x="75215" y="11176"/>
                        </a:cubicBezTo>
                        <a:cubicBezTo>
                          <a:pt x="75324" y="10877"/>
                          <a:pt x="75188" y="10525"/>
                          <a:pt x="74890" y="10335"/>
                        </a:cubicBezTo>
                        <a:cubicBezTo>
                          <a:pt x="74779" y="10256"/>
                          <a:pt x="74650" y="10214"/>
                          <a:pt x="74524" y="10214"/>
                        </a:cubicBezTo>
                        <a:cubicBezTo>
                          <a:pt x="74434" y="10214"/>
                          <a:pt x="74345" y="10235"/>
                          <a:pt x="74266" y="10281"/>
                        </a:cubicBezTo>
                        <a:cubicBezTo>
                          <a:pt x="74147" y="10328"/>
                          <a:pt x="74237" y="10480"/>
                          <a:pt x="74334" y="10480"/>
                        </a:cubicBezTo>
                        <a:cubicBezTo>
                          <a:pt x="74347" y="10480"/>
                          <a:pt x="74361" y="10477"/>
                          <a:pt x="74374" y="10470"/>
                        </a:cubicBezTo>
                        <a:cubicBezTo>
                          <a:pt x="74428" y="10444"/>
                          <a:pt x="74482" y="10432"/>
                          <a:pt x="74535" y="10432"/>
                        </a:cubicBezTo>
                        <a:cubicBezTo>
                          <a:pt x="74754" y="10432"/>
                          <a:pt x="74960" y="10632"/>
                          <a:pt x="75025" y="10850"/>
                        </a:cubicBezTo>
                        <a:cubicBezTo>
                          <a:pt x="75025" y="10904"/>
                          <a:pt x="75025" y="10959"/>
                          <a:pt x="75025" y="11040"/>
                        </a:cubicBezTo>
                        <a:cubicBezTo>
                          <a:pt x="75025" y="11067"/>
                          <a:pt x="75025" y="11094"/>
                          <a:pt x="75025" y="11121"/>
                        </a:cubicBezTo>
                        <a:cubicBezTo>
                          <a:pt x="74944" y="11284"/>
                          <a:pt x="74781" y="11447"/>
                          <a:pt x="74591" y="11501"/>
                        </a:cubicBezTo>
                        <a:cubicBezTo>
                          <a:pt x="74510" y="11528"/>
                          <a:pt x="74422" y="11542"/>
                          <a:pt x="74334" y="11542"/>
                        </a:cubicBezTo>
                        <a:cubicBezTo>
                          <a:pt x="74245" y="11542"/>
                          <a:pt x="74157" y="11528"/>
                          <a:pt x="74076" y="11501"/>
                        </a:cubicBezTo>
                        <a:cubicBezTo>
                          <a:pt x="74063" y="11495"/>
                          <a:pt x="74050" y="11492"/>
                          <a:pt x="74037" y="11492"/>
                        </a:cubicBezTo>
                        <a:cubicBezTo>
                          <a:pt x="73950" y="11492"/>
                          <a:pt x="73899" y="11643"/>
                          <a:pt x="73995" y="11691"/>
                        </a:cubicBezTo>
                        <a:cubicBezTo>
                          <a:pt x="74184" y="11800"/>
                          <a:pt x="74293" y="12017"/>
                          <a:pt x="74266" y="12234"/>
                        </a:cubicBezTo>
                        <a:cubicBezTo>
                          <a:pt x="74239" y="12423"/>
                          <a:pt x="74076" y="12613"/>
                          <a:pt x="73859" y="12640"/>
                        </a:cubicBezTo>
                        <a:cubicBezTo>
                          <a:pt x="73831" y="12644"/>
                          <a:pt x="73803" y="12646"/>
                          <a:pt x="73775" y="12646"/>
                        </a:cubicBezTo>
                        <a:cubicBezTo>
                          <a:pt x="73587" y="12646"/>
                          <a:pt x="73404" y="12569"/>
                          <a:pt x="73262" y="12451"/>
                        </a:cubicBezTo>
                        <a:cubicBezTo>
                          <a:pt x="73072" y="12315"/>
                          <a:pt x="72882" y="12206"/>
                          <a:pt x="72666" y="12125"/>
                        </a:cubicBezTo>
                        <a:cubicBezTo>
                          <a:pt x="72651" y="12118"/>
                          <a:pt x="72636" y="12114"/>
                          <a:pt x="72623" y="12114"/>
                        </a:cubicBezTo>
                        <a:cubicBezTo>
                          <a:pt x="72586" y="12114"/>
                          <a:pt x="72557" y="12140"/>
                          <a:pt x="72557" y="12179"/>
                        </a:cubicBezTo>
                        <a:cubicBezTo>
                          <a:pt x="72340" y="12532"/>
                          <a:pt x="72584" y="12993"/>
                          <a:pt x="72259" y="13318"/>
                        </a:cubicBezTo>
                        <a:cubicBezTo>
                          <a:pt x="72123" y="13441"/>
                          <a:pt x="71954" y="13502"/>
                          <a:pt x="71784" y="13502"/>
                        </a:cubicBezTo>
                        <a:cubicBezTo>
                          <a:pt x="71614" y="13502"/>
                          <a:pt x="71445" y="13441"/>
                          <a:pt x="71309" y="13318"/>
                        </a:cubicBezTo>
                        <a:cubicBezTo>
                          <a:pt x="71147" y="13156"/>
                          <a:pt x="71038" y="12966"/>
                          <a:pt x="70984" y="12749"/>
                        </a:cubicBezTo>
                        <a:cubicBezTo>
                          <a:pt x="70966" y="12696"/>
                          <a:pt x="70926" y="12666"/>
                          <a:pt x="70885" y="12666"/>
                        </a:cubicBezTo>
                        <a:cubicBezTo>
                          <a:pt x="70863" y="12666"/>
                          <a:pt x="70840" y="12675"/>
                          <a:pt x="70821" y="12695"/>
                        </a:cubicBezTo>
                        <a:cubicBezTo>
                          <a:pt x="70306" y="12966"/>
                          <a:pt x="70523" y="13698"/>
                          <a:pt x="70360" y="14186"/>
                        </a:cubicBezTo>
                        <a:cubicBezTo>
                          <a:pt x="70333" y="14268"/>
                          <a:pt x="70279" y="14349"/>
                          <a:pt x="70197" y="14403"/>
                        </a:cubicBezTo>
                        <a:cubicBezTo>
                          <a:pt x="69926" y="14132"/>
                          <a:pt x="69682" y="13807"/>
                          <a:pt x="69492" y="13454"/>
                        </a:cubicBezTo>
                        <a:cubicBezTo>
                          <a:pt x="69481" y="13422"/>
                          <a:pt x="69450" y="13407"/>
                          <a:pt x="69415" y="13407"/>
                        </a:cubicBezTo>
                        <a:cubicBezTo>
                          <a:pt x="69362" y="13407"/>
                          <a:pt x="69302" y="13443"/>
                          <a:pt x="69302" y="13508"/>
                        </a:cubicBezTo>
                        <a:cubicBezTo>
                          <a:pt x="69356" y="14024"/>
                          <a:pt x="69275" y="14566"/>
                          <a:pt x="69004" y="15054"/>
                        </a:cubicBezTo>
                        <a:cubicBezTo>
                          <a:pt x="68841" y="14865"/>
                          <a:pt x="68705" y="14648"/>
                          <a:pt x="68651" y="14403"/>
                        </a:cubicBezTo>
                        <a:cubicBezTo>
                          <a:pt x="68651" y="14349"/>
                          <a:pt x="68651" y="14268"/>
                          <a:pt x="68624" y="14214"/>
                        </a:cubicBezTo>
                        <a:cubicBezTo>
                          <a:pt x="68612" y="14166"/>
                          <a:pt x="68569" y="14145"/>
                          <a:pt x="68527" y="14145"/>
                        </a:cubicBezTo>
                        <a:cubicBezTo>
                          <a:pt x="68472" y="14145"/>
                          <a:pt x="68419" y="14180"/>
                          <a:pt x="68434" y="14241"/>
                        </a:cubicBezTo>
                        <a:cubicBezTo>
                          <a:pt x="68434" y="14322"/>
                          <a:pt x="68434" y="14376"/>
                          <a:pt x="68461" y="14431"/>
                        </a:cubicBezTo>
                        <a:cubicBezTo>
                          <a:pt x="68488" y="14865"/>
                          <a:pt x="68353" y="15326"/>
                          <a:pt x="68027" y="15651"/>
                        </a:cubicBezTo>
                        <a:cubicBezTo>
                          <a:pt x="67675" y="15190"/>
                          <a:pt x="67458" y="14675"/>
                          <a:pt x="67403" y="14105"/>
                        </a:cubicBezTo>
                        <a:cubicBezTo>
                          <a:pt x="67403" y="14037"/>
                          <a:pt x="67342" y="14003"/>
                          <a:pt x="67285" y="14003"/>
                        </a:cubicBezTo>
                        <a:cubicBezTo>
                          <a:pt x="67227" y="14003"/>
                          <a:pt x="67173" y="14037"/>
                          <a:pt x="67186" y="14105"/>
                        </a:cubicBezTo>
                        <a:cubicBezTo>
                          <a:pt x="67214" y="14376"/>
                          <a:pt x="67159" y="14648"/>
                          <a:pt x="67051" y="14892"/>
                        </a:cubicBezTo>
                        <a:cubicBezTo>
                          <a:pt x="66698" y="14702"/>
                          <a:pt x="66427" y="14349"/>
                          <a:pt x="66373" y="13942"/>
                        </a:cubicBezTo>
                        <a:cubicBezTo>
                          <a:pt x="66373" y="13888"/>
                          <a:pt x="66325" y="13861"/>
                          <a:pt x="66274" y="13861"/>
                        </a:cubicBezTo>
                        <a:cubicBezTo>
                          <a:pt x="66224" y="13861"/>
                          <a:pt x="66169" y="13888"/>
                          <a:pt x="66156" y="13942"/>
                        </a:cubicBezTo>
                        <a:cubicBezTo>
                          <a:pt x="66102" y="14295"/>
                          <a:pt x="65966" y="14620"/>
                          <a:pt x="65749" y="14892"/>
                        </a:cubicBezTo>
                        <a:cubicBezTo>
                          <a:pt x="65586" y="14729"/>
                          <a:pt x="65451" y="14512"/>
                          <a:pt x="65396" y="14295"/>
                        </a:cubicBezTo>
                        <a:cubicBezTo>
                          <a:pt x="65373" y="14247"/>
                          <a:pt x="65328" y="14226"/>
                          <a:pt x="65285" y="14226"/>
                        </a:cubicBezTo>
                        <a:cubicBezTo>
                          <a:pt x="65231" y="14226"/>
                          <a:pt x="65179" y="14261"/>
                          <a:pt x="65179" y="14322"/>
                        </a:cubicBezTo>
                        <a:cubicBezTo>
                          <a:pt x="65152" y="14946"/>
                          <a:pt x="65017" y="15570"/>
                          <a:pt x="64772" y="16139"/>
                        </a:cubicBezTo>
                        <a:cubicBezTo>
                          <a:pt x="64747" y="16215"/>
                          <a:pt x="64698" y="16386"/>
                          <a:pt x="64625" y="16386"/>
                        </a:cubicBezTo>
                        <a:cubicBezTo>
                          <a:pt x="64620" y="16386"/>
                          <a:pt x="64615" y="16385"/>
                          <a:pt x="64610" y="16383"/>
                        </a:cubicBezTo>
                        <a:cubicBezTo>
                          <a:pt x="64501" y="16383"/>
                          <a:pt x="64501" y="16329"/>
                          <a:pt x="64474" y="16302"/>
                        </a:cubicBezTo>
                        <a:cubicBezTo>
                          <a:pt x="64420" y="16248"/>
                          <a:pt x="64393" y="16194"/>
                          <a:pt x="64338" y="16139"/>
                        </a:cubicBezTo>
                        <a:cubicBezTo>
                          <a:pt x="64176" y="15922"/>
                          <a:pt x="64067" y="15678"/>
                          <a:pt x="64013" y="15434"/>
                        </a:cubicBezTo>
                        <a:cubicBezTo>
                          <a:pt x="63932" y="15136"/>
                          <a:pt x="63932" y="14837"/>
                          <a:pt x="63986" y="14539"/>
                        </a:cubicBezTo>
                        <a:cubicBezTo>
                          <a:pt x="64002" y="14458"/>
                          <a:pt x="63931" y="14406"/>
                          <a:pt x="63866" y="14406"/>
                        </a:cubicBezTo>
                        <a:cubicBezTo>
                          <a:pt x="63822" y="14406"/>
                          <a:pt x="63780" y="14430"/>
                          <a:pt x="63769" y="14485"/>
                        </a:cubicBezTo>
                        <a:cubicBezTo>
                          <a:pt x="63715" y="14729"/>
                          <a:pt x="63633" y="14946"/>
                          <a:pt x="63552" y="15163"/>
                        </a:cubicBezTo>
                        <a:cubicBezTo>
                          <a:pt x="63498" y="15271"/>
                          <a:pt x="63443" y="15380"/>
                          <a:pt x="63362" y="15488"/>
                        </a:cubicBezTo>
                        <a:cubicBezTo>
                          <a:pt x="63335" y="15570"/>
                          <a:pt x="63254" y="15624"/>
                          <a:pt x="63172" y="15651"/>
                        </a:cubicBezTo>
                        <a:cubicBezTo>
                          <a:pt x="63163" y="15652"/>
                          <a:pt x="63154" y="15653"/>
                          <a:pt x="63146" y="15653"/>
                        </a:cubicBezTo>
                        <a:cubicBezTo>
                          <a:pt x="62967" y="15653"/>
                          <a:pt x="62817" y="15401"/>
                          <a:pt x="62765" y="15271"/>
                        </a:cubicBezTo>
                        <a:cubicBezTo>
                          <a:pt x="62684" y="15054"/>
                          <a:pt x="62603" y="14837"/>
                          <a:pt x="62575" y="14593"/>
                        </a:cubicBezTo>
                        <a:cubicBezTo>
                          <a:pt x="62521" y="14322"/>
                          <a:pt x="62521" y="14051"/>
                          <a:pt x="62548" y="13780"/>
                        </a:cubicBezTo>
                        <a:cubicBezTo>
                          <a:pt x="62548" y="13725"/>
                          <a:pt x="62521" y="13698"/>
                          <a:pt x="62467" y="13671"/>
                        </a:cubicBezTo>
                        <a:cubicBezTo>
                          <a:pt x="62413" y="13671"/>
                          <a:pt x="62358" y="13698"/>
                          <a:pt x="62331" y="13752"/>
                        </a:cubicBezTo>
                        <a:cubicBezTo>
                          <a:pt x="62250" y="13997"/>
                          <a:pt x="62114" y="14214"/>
                          <a:pt x="61979" y="14431"/>
                        </a:cubicBezTo>
                        <a:cubicBezTo>
                          <a:pt x="61897" y="14539"/>
                          <a:pt x="61816" y="14648"/>
                          <a:pt x="61735" y="14756"/>
                        </a:cubicBezTo>
                        <a:cubicBezTo>
                          <a:pt x="61685" y="14805"/>
                          <a:pt x="61591" y="14922"/>
                          <a:pt x="61513" y="14922"/>
                        </a:cubicBezTo>
                        <a:cubicBezTo>
                          <a:pt x="61505" y="14922"/>
                          <a:pt x="61498" y="14921"/>
                          <a:pt x="61490" y="14919"/>
                        </a:cubicBezTo>
                        <a:cubicBezTo>
                          <a:pt x="61382" y="14919"/>
                          <a:pt x="61355" y="14837"/>
                          <a:pt x="61355" y="14783"/>
                        </a:cubicBezTo>
                        <a:cubicBezTo>
                          <a:pt x="61328" y="14675"/>
                          <a:pt x="61301" y="14593"/>
                          <a:pt x="61328" y="14485"/>
                        </a:cubicBezTo>
                        <a:cubicBezTo>
                          <a:pt x="61355" y="13888"/>
                          <a:pt x="61518" y="13318"/>
                          <a:pt x="61762" y="12776"/>
                        </a:cubicBezTo>
                        <a:cubicBezTo>
                          <a:pt x="61816" y="12704"/>
                          <a:pt x="61762" y="12643"/>
                          <a:pt x="61695" y="12643"/>
                        </a:cubicBezTo>
                        <a:cubicBezTo>
                          <a:pt x="61662" y="12643"/>
                          <a:pt x="61626" y="12658"/>
                          <a:pt x="61599" y="12695"/>
                        </a:cubicBezTo>
                        <a:cubicBezTo>
                          <a:pt x="61463" y="12857"/>
                          <a:pt x="61301" y="12966"/>
                          <a:pt x="61084" y="13020"/>
                        </a:cubicBezTo>
                        <a:cubicBezTo>
                          <a:pt x="61084" y="12613"/>
                          <a:pt x="61192" y="12179"/>
                          <a:pt x="61409" y="11827"/>
                        </a:cubicBezTo>
                        <a:cubicBezTo>
                          <a:pt x="61436" y="11772"/>
                          <a:pt x="61409" y="11718"/>
                          <a:pt x="61355" y="11718"/>
                        </a:cubicBezTo>
                        <a:cubicBezTo>
                          <a:pt x="61355" y="11610"/>
                          <a:pt x="61328" y="11501"/>
                          <a:pt x="61301" y="11393"/>
                        </a:cubicBezTo>
                        <a:cubicBezTo>
                          <a:pt x="61246" y="11203"/>
                          <a:pt x="61111" y="11067"/>
                          <a:pt x="60948" y="11013"/>
                        </a:cubicBezTo>
                        <a:cubicBezTo>
                          <a:pt x="60932" y="11008"/>
                          <a:pt x="60917" y="11005"/>
                          <a:pt x="60903" y="11005"/>
                        </a:cubicBezTo>
                        <a:cubicBezTo>
                          <a:pt x="60776" y="11005"/>
                          <a:pt x="60744" y="11206"/>
                          <a:pt x="60867" y="11230"/>
                        </a:cubicBezTo>
                        <a:cubicBezTo>
                          <a:pt x="61192" y="11338"/>
                          <a:pt x="61138" y="11800"/>
                          <a:pt x="61002" y="12017"/>
                        </a:cubicBezTo>
                        <a:cubicBezTo>
                          <a:pt x="60867" y="12152"/>
                          <a:pt x="60677" y="12261"/>
                          <a:pt x="60487" y="12315"/>
                        </a:cubicBezTo>
                        <a:cubicBezTo>
                          <a:pt x="60243" y="12342"/>
                          <a:pt x="59999" y="12369"/>
                          <a:pt x="59782" y="12369"/>
                        </a:cubicBezTo>
                        <a:cubicBezTo>
                          <a:pt x="59700" y="12369"/>
                          <a:pt x="59646" y="12451"/>
                          <a:pt x="59646" y="12505"/>
                        </a:cubicBezTo>
                        <a:cubicBezTo>
                          <a:pt x="59871" y="13037"/>
                          <a:pt x="59462" y="13508"/>
                          <a:pt x="59003" y="13508"/>
                        </a:cubicBezTo>
                        <a:cubicBezTo>
                          <a:pt x="58855" y="13508"/>
                          <a:pt x="58701" y="13459"/>
                          <a:pt x="58561" y="13346"/>
                        </a:cubicBezTo>
                        <a:cubicBezTo>
                          <a:pt x="58544" y="13328"/>
                          <a:pt x="58524" y="13321"/>
                          <a:pt x="58504" y="13321"/>
                        </a:cubicBezTo>
                        <a:cubicBezTo>
                          <a:pt x="58431" y="13321"/>
                          <a:pt x="58356" y="13423"/>
                          <a:pt x="58398" y="13508"/>
                        </a:cubicBezTo>
                        <a:cubicBezTo>
                          <a:pt x="58588" y="13780"/>
                          <a:pt x="58561" y="14159"/>
                          <a:pt x="58344" y="14431"/>
                        </a:cubicBezTo>
                        <a:cubicBezTo>
                          <a:pt x="58236" y="14566"/>
                          <a:pt x="58100" y="14648"/>
                          <a:pt x="57910" y="14648"/>
                        </a:cubicBezTo>
                        <a:cubicBezTo>
                          <a:pt x="57747" y="14648"/>
                          <a:pt x="57585" y="14566"/>
                          <a:pt x="57449" y="14431"/>
                        </a:cubicBezTo>
                        <a:cubicBezTo>
                          <a:pt x="57422" y="14403"/>
                          <a:pt x="57422" y="14376"/>
                          <a:pt x="57395" y="14376"/>
                        </a:cubicBezTo>
                        <a:cubicBezTo>
                          <a:pt x="57422" y="14186"/>
                          <a:pt x="57368" y="13997"/>
                          <a:pt x="57286" y="13807"/>
                        </a:cubicBezTo>
                        <a:cubicBezTo>
                          <a:pt x="57264" y="13773"/>
                          <a:pt x="57227" y="13758"/>
                          <a:pt x="57189" y="13758"/>
                        </a:cubicBezTo>
                        <a:cubicBezTo>
                          <a:pt x="57137" y="13758"/>
                          <a:pt x="57085" y="13787"/>
                          <a:pt x="57069" y="13834"/>
                        </a:cubicBezTo>
                        <a:cubicBezTo>
                          <a:pt x="57015" y="14051"/>
                          <a:pt x="57042" y="14241"/>
                          <a:pt x="57151" y="14431"/>
                        </a:cubicBezTo>
                        <a:cubicBezTo>
                          <a:pt x="57124" y="14620"/>
                          <a:pt x="57015" y="14783"/>
                          <a:pt x="56852" y="14892"/>
                        </a:cubicBezTo>
                        <a:cubicBezTo>
                          <a:pt x="56738" y="14962"/>
                          <a:pt x="56615" y="14995"/>
                          <a:pt x="56496" y="14995"/>
                        </a:cubicBezTo>
                        <a:cubicBezTo>
                          <a:pt x="56247" y="14995"/>
                          <a:pt x="56013" y="14850"/>
                          <a:pt x="55903" y="14593"/>
                        </a:cubicBezTo>
                        <a:cubicBezTo>
                          <a:pt x="55822" y="14403"/>
                          <a:pt x="55794" y="14186"/>
                          <a:pt x="55876" y="13997"/>
                        </a:cubicBezTo>
                        <a:cubicBezTo>
                          <a:pt x="55931" y="13905"/>
                          <a:pt x="55862" y="13826"/>
                          <a:pt x="55787" y="13826"/>
                        </a:cubicBezTo>
                        <a:cubicBezTo>
                          <a:pt x="55750" y="13826"/>
                          <a:pt x="55712" y="13844"/>
                          <a:pt x="55686" y="13888"/>
                        </a:cubicBezTo>
                        <a:cubicBezTo>
                          <a:pt x="55586" y="14068"/>
                          <a:pt x="55383" y="14174"/>
                          <a:pt x="55174" y="14174"/>
                        </a:cubicBezTo>
                        <a:cubicBezTo>
                          <a:pt x="55100" y="14174"/>
                          <a:pt x="55025" y="14161"/>
                          <a:pt x="54954" y="14132"/>
                        </a:cubicBezTo>
                        <a:cubicBezTo>
                          <a:pt x="54655" y="13969"/>
                          <a:pt x="54438" y="13671"/>
                          <a:pt x="54411" y="13318"/>
                        </a:cubicBezTo>
                        <a:cubicBezTo>
                          <a:pt x="54398" y="13264"/>
                          <a:pt x="54350" y="13237"/>
                          <a:pt x="54303" y="13237"/>
                        </a:cubicBezTo>
                        <a:cubicBezTo>
                          <a:pt x="54255" y="13237"/>
                          <a:pt x="54208" y="13264"/>
                          <a:pt x="54194" y="13318"/>
                        </a:cubicBezTo>
                        <a:cubicBezTo>
                          <a:pt x="54170" y="13440"/>
                          <a:pt x="54080" y="13540"/>
                          <a:pt x="53964" y="13540"/>
                        </a:cubicBezTo>
                        <a:cubicBezTo>
                          <a:pt x="53951" y="13540"/>
                          <a:pt x="53937" y="13538"/>
                          <a:pt x="53923" y="13535"/>
                        </a:cubicBezTo>
                        <a:cubicBezTo>
                          <a:pt x="53787" y="13535"/>
                          <a:pt x="53706" y="13400"/>
                          <a:pt x="53706" y="13264"/>
                        </a:cubicBezTo>
                        <a:cubicBezTo>
                          <a:pt x="53706" y="13196"/>
                          <a:pt x="53652" y="13163"/>
                          <a:pt x="53597" y="13163"/>
                        </a:cubicBezTo>
                        <a:cubicBezTo>
                          <a:pt x="53543" y="13163"/>
                          <a:pt x="53489" y="13196"/>
                          <a:pt x="53489" y="13264"/>
                        </a:cubicBezTo>
                        <a:cubicBezTo>
                          <a:pt x="53489" y="13424"/>
                          <a:pt x="53316" y="13488"/>
                          <a:pt x="53180" y="13488"/>
                        </a:cubicBezTo>
                        <a:cubicBezTo>
                          <a:pt x="53155" y="13488"/>
                          <a:pt x="53131" y="13486"/>
                          <a:pt x="53109" y="13481"/>
                        </a:cubicBezTo>
                        <a:cubicBezTo>
                          <a:pt x="52919" y="13373"/>
                          <a:pt x="52784" y="13210"/>
                          <a:pt x="52729" y="13020"/>
                        </a:cubicBezTo>
                        <a:cubicBezTo>
                          <a:pt x="52729" y="12966"/>
                          <a:pt x="52702" y="12912"/>
                          <a:pt x="52675" y="12857"/>
                        </a:cubicBezTo>
                        <a:cubicBezTo>
                          <a:pt x="52657" y="12830"/>
                          <a:pt x="52627" y="12818"/>
                          <a:pt x="52596" y="12818"/>
                        </a:cubicBezTo>
                        <a:cubicBezTo>
                          <a:pt x="52534" y="12818"/>
                          <a:pt x="52467" y="12866"/>
                          <a:pt x="52485" y="12939"/>
                        </a:cubicBezTo>
                        <a:lnTo>
                          <a:pt x="52540" y="13047"/>
                        </a:lnTo>
                        <a:cubicBezTo>
                          <a:pt x="52540" y="13210"/>
                          <a:pt x="52404" y="13346"/>
                          <a:pt x="52241" y="13346"/>
                        </a:cubicBezTo>
                        <a:cubicBezTo>
                          <a:pt x="51997" y="13318"/>
                          <a:pt x="51861" y="13020"/>
                          <a:pt x="51861" y="12803"/>
                        </a:cubicBezTo>
                        <a:cubicBezTo>
                          <a:pt x="51861" y="12742"/>
                          <a:pt x="51810" y="12707"/>
                          <a:pt x="51760" y="12707"/>
                        </a:cubicBezTo>
                        <a:cubicBezTo>
                          <a:pt x="51721" y="12707"/>
                          <a:pt x="51684" y="12728"/>
                          <a:pt x="51672" y="12776"/>
                        </a:cubicBezTo>
                        <a:cubicBezTo>
                          <a:pt x="51238" y="13807"/>
                          <a:pt x="51455" y="14919"/>
                          <a:pt x="51400" y="15977"/>
                        </a:cubicBezTo>
                        <a:cubicBezTo>
                          <a:pt x="51400" y="16112"/>
                          <a:pt x="51373" y="16248"/>
                          <a:pt x="51346" y="16383"/>
                        </a:cubicBezTo>
                        <a:cubicBezTo>
                          <a:pt x="51346" y="16492"/>
                          <a:pt x="51319" y="16628"/>
                          <a:pt x="51292" y="16736"/>
                        </a:cubicBezTo>
                        <a:cubicBezTo>
                          <a:pt x="51292" y="16736"/>
                          <a:pt x="51238" y="16790"/>
                          <a:pt x="51211" y="16790"/>
                        </a:cubicBezTo>
                        <a:cubicBezTo>
                          <a:pt x="51183" y="16790"/>
                          <a:pt x="51156" y="16736"/>
                          <a:pt x="51129" y="16709"/>
                        </a:cubicBezTo>
                        <a:cubicBezTo>
                          <a:pt x="51075" y="16600"/>
                          <a:pt x="51021" y="16465"/>
                          <a:pt x="50966" y="16356"/>
                        </a:cubicBezTo>
                        <a:cubicBezTo>
                          <a:pt x="50505" y="15271"/>
                          <a:pt x="50234" y="14105"/>
                          <a:pt x="50207" y="12912"/>
                        </a:cubicBezTo>
                        <a:cubicBezTo>
                          <a:pt x="50207" y="12851"/>
                          <a:pt x="50156" y="12815"/>
                          <a:pt x="50106" y="12815"/>
                        </a:cubicBezTo>
                        <a:cubicBezTo>
                          <a:pt x="50067" y="12815"/>
                          <a:pt x="50029" y="12837"/>
                          <a:pt x="50017" y="12885"/>
                        </a:cubicBezTo>
                        <a:cubicBezTo>
                          <a:pt x="49936" y="13156"/>
                          <a:pt x="49800" y="13481"/>
                          <a:pt x="49502" y="13563"/>
                        </a:cubicBezTo>
                        <a:cubicBezTo>
                          <a:pt x="49488" y="13565"/>
                          <a:pt x="49473" y="13566"/>
                          <a:pt x="49458" y="13566"/>
                        </a:cubicBezTo>
                        <a:cubicBezTo>
                          <a:pt x="49294" y="13566"/>
                          <a:pt x="49068" y="13438"/>
                          <a:pt x="49068" y="13264"/>
                        </a:cubicBezTo>
                        <a:cubicBezTo>
                          <a:pt x="49095" y="13237"/>
                          <a:pt x="49095" y="13183"/>
                          <a:pt x="49095" y="13156"/>
                        </a:cubicBezTo>
                        <a:cubicBezTo>
                          <a:pt x="49095" y="13083"/>
                          <a:pt x="49047" y="13023"/>
                          <a:pt x="48990" y="13023"/>
                        </a:cubicBezTo>
                        <a:cubicBezTo>
                          <a:pt x="48962" y="13023"/>
                          <a:pt x="48932" y="13038"/>
                          <a:pt x="48905" y="13074"/>
                        </a:cubicBezTo>
                        <a:cubicBezTo>
                          <a:pt x="48905" y="13101"/>
                          <a:pt x="48878" y="13156"/>
                          <a:pt x="48878" y="13210"/>
                        </a:cubicBezTo>
                        <a:cubicBezTo>
                          <a:pt x="48794" y="13378"/>
                          <a:pt x="48645" y="13481"/>
                          <a:pt x="48468" y="13481"/>
                        </a:cubicBezTo>
                        <a:cubicBezTo>
                          <a:pt x="48417" y="13481"/>
                          <a:pt x="48363" y="13472"/>
                          <a:pt x="48308" y="13454"/>
                        </a:cubicBezTo>
                        <a:cubicBezTo>
                          <a:pt x="48091" y="13373"/>
                          <a:pt x="47983" y="13074"/>
                          <a:pt x="48091" y="12830"/>
                        </a:cubicBezTo>
                        <a:cubicBezTo>
                          <a:pt x="48118" y="12776"/>
                          <a:pt x="48064" y="12695"/>
                          <a:pt x="47983" y="12695"/>
                        </a:cubicBezTo>
                        <a:lnTo>
                          <a:pt x="47359" y="12857"/>
                        </a:lnTo>
                        <a:cubicBezTo>
                          <a:pt x="47305" y="12749"/>
                          <a:pt x="47223" y="12640"/>
                          <a:pt x="47115" y="12559"/>
                        </a:cubicBezTo>
                        <a:cubicBezTo>
                          <a:pt x="47090" y="12534"/>
                          <a:pt x="47061" y="12523"/>
                          <a:pt x="47034" y="12523"/>
                        </a:cubicBezTo>
                        <a:cubicBezTo>
                          <a:pt x="46945" y="12523"/>
                          <a:pt x="46869" y="12638"/>
                          <a:pt x="46952" y="12722"/>
                        </a:cubicBezTo>
                        <a:cubicBezTo>
                          <a:pt x="47250" y="12966"/>
                          <a:pt x="47359" y="13346"/>
                          <a:pt x="47305" y="13725"/>
                        </a:cubicBezTo>
                        <a:cubicBezTo>
                          <a:pt x="47278" y="13942"/>
                          <a:pt x="47196" y="14105"/>
                          <a:pt x="47033" y="14241"/>
                        </a:cubicBezTo>
                        <a:cubicBezTo>
                          <a:pt x="46957" y="14292"/>
                          <a:pt x="46868" y="14319"/>
                          <a:pt x="46778" y="14319"/>
                        </a:cubicBezTo>
                        <a:cubicBezTo>
                          <a:pt x="46678" y="14319"/>
                          <a:pt x="46577" y="14285"/>
                          <a:pt x="46491" y="14214"/>
                        </a:cubicBezTo>
                        <a:cubicBezTo>
                          <a:pt x="46301" y="14078"/>
                          <a:pt x="46138" y="13861"/>
                          <a:pt x="46030" y="13644"/>
                        </a:cubicBezTo>
                        <a:cubicBezTo>
                          <a:pt x="46019" y="13612"/>
                          <a:pt x="45983" y="13597"/>
                          <a:pt x="45945" y="13597"/>
                        </a:cubicBezTo>
                        <a:cubicBezTo>
                          <a:pt x="45887" y="13597"/>
                          <a:pt x="45824" y="13633"/>
                          <a:pt x="45840" y="13698"/>
                        </a:cubicBezTo>
                        <a:cubicBezTo>
                          <a:pt x="45867" y="14132"/>
                          <a:pt x="45948" y="14783"/>
                          <a:pt x="45433" y="15000"/>
                        </a:cubicBezTo>
                        <a:cubicBezTo>
                          <a:pt x="45374" y="15025"/>
                          <a:pt x="45316" y="15038"/>
                          <a:pt x="45258" y="15038"/>
                        </a:cubicBezTo>
                        <a:cubicBezTo>
                          <a:pt x="45131" y="15038"/>
                          <a:pt x="45011" y="14977"/>
                          <a:pt x="44918" y="14865"/>
                        </a:cubicBezTo>
                        <a:cubicBezTo>
                          <a:pt x="44809" y="14675"/>
                          <a:pt x="44728" y="14485"/>
                          <a:pt x="44701" y="14268"/>
                        </a:cubicBezTo>
                        <a:cubicBezTo>
                          <a:pt x="44687" y="14214"/>
                          <a:pt x="44647" y="14186"/>
                          <a:pt x="44606" y="14186"/>
                        </a:cubicBezTo>
                        <a:cubicBezTo>
                          <a:pt x="44565" y="14186"/>
                          <a:pt x="44524" y="14214"/>
                          <a:pt x="44511" y="14268"/>
                        </a:cubicBezTo>
                        <a:cubicBezTo>
                          <a:pt x="44457" y="14485"/>
                          <a:pt x="44375" y="14702"/>
                          <a:pt x="44213" y="14892"/>
                        </a:cubicBezTo>
                        <a:cubicBezTo>
                          <a:pt x="44144" y="14978"/>
                          <a:pt x="44032" y="15031"/>
                          <a:pt x="43911" y="15031"/>
                        </a:cubicBezTo>
                        <a:cubicBezTo>
                          <a:pt x="43840" y="15031"/>
                          <a:pt x="43767" y="15013"/>
                          <a:pt x="43697" y="14973"/>
                        </a:cubicBezTo>
                        <a:cubicBezTo>
                          <a:pt x="43317" y="14702"/>
                          <a:pt x="43480" y="14105"/>
                          <a:pt x="43480" y="13698"/>
                        </a:cubicBezTo>
                        <a:cubicBezTo>
                          <a:pt x="43480" y="13640"/>
                          <a:pt x="43424" y="13595"/>
                          <a:pt x="43372" y="13595"/>
                        </a:cubicBezTo>
                        <a:cubicBezTo>
                          <a:pt x="43352" y="13595"/>
                          <a:pt x="43333" y="13602"/>
                          <a:pt x="43317" y="13617"/>
                        </a:cubicBezTo>
                        <a:lnTo>
                          <a:pt x="42965" y="13997"/>
                        </a:lnTo>
                        <a:cubicBezTo>
                          <a:pt x="42911" y="14024"/>
                          <a:pt x="42856" y="14105"/>
                          <a:pt x="42802" y="14105"/>
                        </a:cubicBezTo>
                        <a:cubicBezTo>
                          <a:pt x="42748" y="14105"/>
                          <a:pt x="42721" y="14024"/>
                          <a:pt x="42694" y="13997"/>
                        </a:cubicBezTo>
                        <a:cubicBezTo>
                          <a:pt x="42558" y="13698"/>
                          <a:pt x="42477" y="13373"/>
                          <a:pt x="42477" y="13047"/>
                        </a:cubicBezTo>
                        <a:cubicBezTo>
                          <a:pt x="42477" y="12993"/>
                          <a:pt x="42422" y="12966"/>
                          <a:pt x="42368" y="12966"/>
                        </a:cubicBezTo>
                        <a:cubicBezTo>
                          <a:pt x="42322" y="12978"/>
                          <a:pt x="42276" y="12983"/>
                          <a:pt x="42231" y="12983"/>
                        </a:cubicBezTo>
                        <a:cubicBezTo>
                          <a:pt x="41963" y="12983"/>
                          <a:pt x="41740" y="12784"/>
                          <a:pt x="41717" y="12505"/>
                        </a:cubicBezTo>
                        <a:cubicBezTo>
                          <a:pt x="41744" y="12478"/>
                          <a:pt x="41744" y="12478"/>
                          <a:pt x="41717" y="12451"/>
                        </a:cubicBezTo>
                        <a:lnTo>
                          <a:pt x="41717" y="12396"/>
                        </a:lnTo>
                        <a:cubicBezTo>
                          <a:pt x="41717" y="12342"/>
                          <a:pt x="41676" y="12315"/>
                          <a:pt x="41632" y="12315"/>
                        </a:cubicBezTo>
                        <a:cubicBezTo>
                          <a:pt x="41588" y="12315"/>
                          <a:pt x="41541" y="12342"/>
                          <a:pt x="41527" y="12396"/>
                        </a:cubicBezTo>
                        <a:cubicBezTo>
                          <a:pt x="41473" y="13156"/>
                          <a:pt x="41419" y="13915"/>
                          <a:pt x="41392" y="14675"/>
                        </a:cubicBezTo>
                        <a:cubicBezTo>
                          <a:pt x="41337" y="15434"/>
                          <a:pt x="41283" y="16166"/>
                          <a:pt x="41229" y="16926"/>
                        </a:cubicBezTo>
                        <a:cubicBezTo>
                          <a:pt x="41229" y="17170"/>
                          <a:pt x="41175" y="17414"/>
                          <a:pt x="41012" y="17631"/>
                        </a:cubicBezTo>
                        <a:cubicBezTo>
                          <a:pt x="40876" y="17224"/>
                          <a:pt x="40768" y="16790"/>
                          <a:pt x="40686" y="16329"/>
                        </a:cubicBezTo>
                        <a:cubicBezTo>
                          <a:pt x="40605" y="15841"/>
                          <a:pt x="40524" y="15326"/>
                          <a:pt x="40415" y="14810"/>
                        </a:cubicBezTo>
                        <a:cubicBezTo>
                          <a:pt x="40361" y="14539"/>
                          <a:pt x="40307" y="14295"/>
                          <a:pt x="40280" y="14024"/>
                        </a:cubicBezTo>
                        <a:cubicBezTo>
                          <a:pt x="40252" y="13915"/>
                          <a:pt x="40225" y="13780"/>
                          <a:pt x="40198" y="13644"/>
                        </a:cubicBezTo>
                        <a:cubicBezTo>
                          <a:pt x="40198" y="13563"/>
                          <a:pt x="40144" y="13481"/>
                          <a:pt x="40090" y="13400"/>
                        </a:cubicBezTo>
                        <a:cubicBezTo>
                          <a:pt x="40026" y="13349"/>
                          <a:pt x="39944" y="13322"/>
                          <a:pt x="39860" y="13322"/>
                        </a:cubicBezTo>
                        <a:cubicBezTo>
                          <a:pt x="39767" y="13322"/>
                          <a:pt x="39673" y="13355"/>
                          <a:pt x="39602" y="13427"/>
                        </a:cubicBezTo>
                        <a:cubicBezTo>
                          <a:pt x="39466" y="13563"/>
                          <a:pt x="39385" y="13725"/>
                          <a:pt x="39330" y="13915"/>
                        </a:cubicBezTo>
                        <a:cubicBezTo>
                          <a:pt x="39303" y="13997"/>
                          <a:pt x="39249" y="14078"/>
                          <a:pt x="39195" y="14132"/>
                        </a:cubicBezTo>
                        <a:cubicBezTo>
                          <a:pt x="39151" y="14154"/>
                          <a:pt x="39125" y="14194"/>
                          <a:pt x="39088" y="14194"/>
                        </a:cubicBezTo>
                        <a:cubicBezTo>
                          <a:pt x="39079" y="14194"/>
                          <a:pt x="39069" y="14192"/>
                          <a:pt x="39059" y="14186"/>
                        </a:cubicBezTo>
                        <a:cubicBezTo>
                          <a:pt x="39005" y="14159"/>
                          <a:pt x="38978" y="14105"/>
                          <a:pt x="38978" y="14078"/>
                        </a:cubicBezTo>
                        <a:cubicBezTo>
                          <a:pt x="38842" y="13834"/>
                          <a:pt x="38761" y="13590"/>
                          <a:pt x="38706" y="13318"/>
                        </a:cubicBezTo>
                        <a:cubicBezTo>
                          <a:pt x="38706" y="13274"/>
                          <a:pt x="38670" y="13230"/>
                          <a:pt x="38627" y="13230"/>
                        </a:cubicBezTo>
                        <a:cubicBezTo>
                          <a:pt x="38618" y="13230"/>
                          <a:pt x="38608" y="13232"/>
                          <a:pt x="38598" y="13237"/>
                        </a:cubicBezTo>
                        <a:cubicBezTo>
                          <a:pt x="38218" y="13291"/>
                          <a:pt x="38137" y="13725"/>
                          <a:pt x="37974" y="13997"/>
                        </a:cubicBezTo>
                        <a:cubicBezTo>
                          <a:pt x="37920" y="14078"/>
                          <a:pt x="37838" y="14159"/>
                          <a:pt x="37730" y="14159"/>
                        </a:cubicBezTo>
                        <a:cubicBezTo>
                          <a:pt x="37649" y="14105"/>
                          <a:pt x="37567" y="14024"/>
                          <a:pt x="37540" y="13915"/>
                        </a:cubicBezTo>
                        <a:cubicBezTo>
                          <a:pt x="37459" y="13752"/>
                          <a:pt x="37377" y="13508"/>
                          <a:pt x="37187" y="13454"/>
                        </a:cubicBezTo>
                        <a:cubicBezTo>
                          <a:pt x="37150" y="13439"/>
                          <a:pt x="37112" y="13432"/>
                          <a:pt x="37075" y="13432"/>
                        </a:cubicBezTo>
                        <a:cubicBezTo>
                          <a:pt x="36980" y="13432"/>
                          <a:pt x="36894" y="13477"/>
                          <a:pt x="36835" y="13535"/>
                        </a:cubicBezTo>
                        <a:cubicBezTo>
                          <a:pt x="36835" y="13318"/>
                          <a:pt x="36862" y="13101"/>
                          <a:pt x="36862" y="12885"/>
                        </a:cubicBezTo>
                        <a:cubicBezTo>
                          <a:pt x="36862" y="12830"/>
                          <a:pt x="36815" y="12803"/>
                          <a:pt x="36767" y="12803"/>
                        </a:cubicBezTo>
                        <a:cubicBezTo>
                          <a:pt x="36720" y="12803"/>
                          <a:pt x="36672" y="12830"/>
                          <a:pt x="36672" y="12885"/>
                        </a:cubicBezTo>
                        <a:cubicBezTo>
                          <a:pt x="36618" y="13427"/>
                          <a:pt x="36618" y="13997"/>
                          <a:pt x="36591" y="14539"/>
                        </a:cubicBezTo>
                        <a:lnTo>
                          <a:pt x="36509" y="16194"/>
                        </a:lnTo>
                        <a:cubicBezTo>
                          <a:pt x="36482" y="16465"/>
                          <a:pt x="36455" y="16709"/>
                          <a:pt x="36428" y="16980"/>
                        </a:cubicBezTo>
                        <a:cubicBezTo>
                          <a:pt x="36428" y="17034"/>
                          <a:pt x="36401" y="17089"/>
                          <a:pt x="36374" y="17170"/>
                        </a:cubicBezTo>
                        <a:cubicBezTo>
                          <a:pt x="36347" y="17224"/>
                          <a:pt x="36347" y="17251"/>
                          <a:pt x="36320" y="17279"/>
                        </a:cubicBezTo>
                        <a:cubicBezTo>
                          <a:pt x="36315" y="17281"/>
                          <a:pt x="36311" y="17282"/>
                          <a:pt x="36307" y="17282"/>
                        </a:cubicBezTo>
                        <a:cubicBezTo>
                          <a:pt x="36253" y="17282"/>
                          <a:pt x="36182" y="17141"/>
                          <a:pt x="36157" y="17116"/>
                        </a:cubicBezTo>
                        <a:cubicBezTo>
                          <a:pt x="35994" y="16628"/>
                          <a:pt x="35858" y="16112"/>
                          <a:pt x="35777" y="15597"/>
                        </a:cubicBezTo>
                        <a:cubicBezTo>
                          <a:pt x="35723" y="15326"/>
                          <a:pt x="35723" y="15054"/>
                          <a:pt x="35696" y="14756"/>
                        </a:cubicBezTo>
                        <a:cubicBezTo>
                          <a:pt x="35669" y="14485"/>
                          <a:pt x="35614" y="14241"/>
                          <a:pt x="35506" y="13997"/>
                        </a:cubicBezTo>
                        <a:cubicBezTo>
                          <a:pt x="35479" y="13942"/>
                          <a:pt x="35424" y="13942"/>
                          <a:pt x="35370" y="13942"/>
                        </a:cubicBezTo>
                        <a:cubicBezTo>
                          <a:pt x="35207" y="14078"/>
                          <a:pt x="35099" y="14268"/>
                          <a:pt x="35045" y="14485"/>
                        </a:cubicBezTo>
                        <a:cubicBezTo>
                          <a:pt x="35018" y="14593"/>
                          <a:pt x="34990" y="14702"/>
                          <a:pt x="34963" y="14783"/>
                        </a:cubicBezTo>
                        <a:cubicBezTo>
                          <a:pt x="34963" y="14837"/>
                          <a:pt x="34882" y="15027"/>
                          <a:pt x="34801" y="15027"/>
                        </a:cubicBezTo>
                        <a:cubicBezTo>
                          <a:pt x="34746" y="15000"/>
                          <a:pt x="34746" y="14892"/>
                          <a:pt x="34746" y="14865"/>
                        </a:cubicBezTo>
                        <a:cubicBezTo>
                          <a:pt x="34719" y="14837"/>
                          <a:pt x="34692" y="14729"/>
                          <a:pt x="34665" y="14648"/>
                        </a:cubicBezTo>
                        <a:cubicBezTo>
                          <a:pt x="34611" y="14512"/>
                          <a:pt x="34584" y="14349"/>
                          <a:pt x="34556" y="14214"/>
                        </a:cubicBezTo>
                        <a:cubicBezTo>
                          <a:pt x="34475" y="13942"/>
                          <a:pt x="34475" y="13698"/>
                          <a:pt x="34421" y="13427"/>
                        </a:cubicBezTo>
                        <a:cubicBezTo>
                          <a:pt x="34421" y="13237"/>
                          <a:pt x="34312" y="13074"/>
                          <a:pt x="34177" y="12966"/>
                        </a:cubicBezTo>
                        <a:cubicBezTo>
                          <a:pt x="34150" y="12912"/>
                          <a:pt x="34068" y="12885"/>
                          <a:pt x="34014" y="12885"/>
                        </a:cubicBezTo>
                        <a:cubicBezTo>
                          <a:pt x="33999" y="12877"/>
                          <a:pt x="33985" y="12874"/>
                          <a:pt x="33971" y="12874"/>
                        </a:cubicBezTo>
                        <a:cubicBezTo>
                          <a:pt x="33933" y="12874"/>
                          <a:pt x="33898" y="12899"/>
                          <a:pt x="33878" y="12939"/>
                        </a:cubicBezTo>
                        <a:cubicBezTo>
                          <a:pt x="33770" y="13427"/>
                          <a:pt x="33661" y="13888"/>
                          <a:pt x="33553" y="14349"/>
                        </a:cubicBezTo>
                        <a:cubicBezTo>
                          <a:pt x="33526" y="14485"/>
                          <a:pt x="33499" y="14729"/>
                          <a:pt x="33363" y="14810"/>
                        </a:cubicBezTo>
                        <a:cubicBezTo>
                          <a:pt x="33344" y="14822"/>
                          <a:pt x="33325" y="14827"/>
                          <a:pt x="33305" y="14827"/>
                        </a:cubicBezTo>
                        <a:cubicBezTo>
                          <a:pt x="33185" y="14827"/>
                          <a:pt x="33061" y="14633"/>
                          <a:pt x="33038" y="14539"/>
                        </a:cubicBezTo>
                        <a:cubicBezTo>
                          <a:pt x="32983" y="14295"/>
                          <a:pt x="32956" y="14078"/>
                          <a:pt x="32929" y="13861"/>
                        </a:cubicBezTo>
                        <a:cubicBezTo>
                          <a:pt x="32902" y="13698"/>
                          <a:pt x="32875" y="13508"/>
                          <a:pt x="32739" y="13427"/>
                        </a:cubicBezTo>
                        <a:cubicBezTo>
                          <a:pt x="32705" y="13410"/>
                          <a:pt x="32670" y="13402"/>
                          <a:pt x="32635" y="13402"/>
                        </a:cubicBezTo>
                        <a:cubicBezTo>
                          <a:pt x="32504" y="13402"/>
                          <a:pt x="32381" y="13510"/>
                          <a:pt x="32359" y="13617"/>
                        </a:cubicBezTo>
                        <a:cubicBezTo>
                          <a:pt x="32305" y="13725"/>
                          <a:pt x="32278" y="13807"/>
                          <a:pt x="32251" y="13888"/>
                        </a:cubicBezTo>
                        <a:cubicBezTo>
                          <a:pt x="32251" y="13997"/>
                          <a:pt x="32197" y="14078"/>
                          <a:pt x="32142" y="14186"/>
                        </a:cubicBezTo>
                        <a:cubicBezTo>
                          <a:pt x="32128" y="14208"/>
                          <a:pt x="32113" y="14217"/>
                          <a:pt x="32098" y="14217"/>
                        </a:cubicBezTo>
                        <a:cubicBezTo>
                          <a:pt x="31994" y="14217"/>
                          <a:pt x="31868" y="13800"/>
                          <a:pt x="31844" y="13752"/>
                        </a:cubicBezTo>
                        <a:cubicBezTo>
                          <a:pt x="31817" y="13508"/>
                          <a:pt x="31763" y="13264"/>
                          <a:pt x="31681" y="13020"/>
                        </a:cubicBezTo>
                        <a:cubicBezTo>
                          <a:pt x="31681" y="12979"/>
                          <a:pt x="31647" y="12959"/>
                          <a:pt x="31614" y="12959"/>
                        </a:cubicBezTo>
                        <a:cubicBezTo>
                          <a:pt x="31580" y="12959"/>
                          <a:pt x="31546" y="12979"/>
                          <a:pt x="31546" y="13020"/>
                        </a:cubicBezTo>
                        <a:cubicBezTo>
                          <a:pt x="31538" y="13013"/>
                          <a:pt x="31529" y="13009"/>
                          <a:pt x="31520" y="13009"/>
                        </a:cubicBezTo>
                        <a:cubicBezTo>
                          <a:pt x="31493" y="13009"/>
                          <a:pt x="31464" y="13035"/>
                          <a:pt x="31464" y="13074"/>
                        </a:cubicBezTo>
                        <a:cubicBezTo>
                          <a:pt x="31383" y="13291"/>
                          <a:pt x="31356" y="13508"/>
                          <a:pt x="31329" y="13752"/>
                        </a:cubicBezTo>
                        <a:lnTo>
                          <a:pt x="31220" y="14431"/>
                        </a:lnTo>
                        <a:cubicBezTo>
                          <a:pt x="31139" y="14865"/>
                          <a:pt x="31085" y="15299"/>
                          <a:pt x="30976" y="15733"/>
                        </a:cubicBezTo>
                        <a:cubicBezTo>
                          <a:pt x="30949" y="15922"/>
                          <a:pt x="30868" y="16112"/>
                          <a:pt x="30786" y="16275"/>
                        </a:cubicBezTo>
                        <a:cubicBezTo>
                          <a:pt x="30765" y="16317"/>
                          <a:pt x="30729" y="16374"/>
                          <a:pt x="30688" y="16374"/>
                        </a:cubicBezTo>
                        <a:cubicBezTo>
                          <a:pt x="30676" y="16374"/>
                          <a:pt x="30663" y="16369"/>
                          <a:pt x="30651" y="16356"/>
                        </a:cubicBezTo>
                        <a:cubicBezTo>
                          <a:pt x="30596" y="16302"/>
                          <a:pt x="30569" y="16248"/>
                          <a:pt x="30542" y="16166"/>
                        </a:cubicBezTo>
                        <a:cubicBezTo>
                          <a:pt x="30407" y="15760"/>
                          <a:pt x="30298" y="15326"/>
                          <a:pt x="30244" y="14892"/>
                        </a:cubicBezTo>
                        <a:cubicBezTo>
                          <a:pt x="30217" y="14648"/>
                          <a:pt x="30217" y="14431"/>
                          <a:pt x="30217" y="14186"/>
                        </a:cubicBezTo>
                        <a:cubicBezTo>
                          <a:pt x="30217" y="13969"/>
                          <a:pt x="30162" y="13780"/>
                          <a:pt x="30054" y="13590"/>
                        </a:cubicBezTo>
                        <a:cubicBezTo>
                          <a:pt x="30038" y="13558"/>
                          <a:pt x="30004" y="13545"/>
                          <a:pt x="29967" y="13545"/>
                        </a:cubicBezTo>
                        <a:cubicBezTo>
                          <a:pt x="29941" y="13545"/>
                          <a:pt x="29914" y="13551"/>
                          <a:pt x="29891" y="13563"/>
                        </a:cubicBezTo>
                        <a:cubicBezTo>
                          <a:pt x="29756" y="13644"/>
                          <a:pt x="29647" y="13807"/>
                          <a:pt x="29620" y="13997"/>
                        </a:cubicBezTo>
                        <a:cubicBezTo>
                          <a:pt x="29593" y="14159"/>
                          <a:pt x="29539" y="14322"/>
                          <a:pt x="29430" y="14458"/>
                        </a:cubicBezTo>
                        <a:cubicBezTo>
                          <a:pt x="29410" y="14478"/>
                          <a:pt x="29391" y="14487"/>
                          <a:pt x="29375" y="14487"/>
                        </a:cubicBezTo>
                        <a:cubicBezTo>
                          <a:pt x="29325" y="14487"/>
                          <a:pt x="29294" y="14410"/>
                          <a:pt x="29294" y="14349"/>
                        </a:cubicBezTo>
                        <a:cubicBezTo>
                          <a:pt x="29240" y="14214"/>
                          <a:pt x="29240" y="14078"/>
                          <a:pt x="29240" y="13942"/>
                        </a:cubicBezTo>
                        <a:cubicBezTo>
                          <a:pt x="29213" y="13671"/>
                          <a:pt x="29240" y="13400"/>
                          <a:pt x="29240" y="13129"/>
                        </a:cubicBezTo>
                        <a:cubicBezTo>
                          <a:pt x="29267" y="12803"/>
                          <a:pt x="29213" y="12478"/>
                          <a:pt x="29132" y="12179"/>
                        </a:cubicBezTo>
                        <a:cubicBezTo>
                          <a:pt x="29116" y="12148"/>
                          <a:pt x="29091" y="12134"/>
                          <a:pt x="29067" y="12134"/>
                        </a:cubicBezTo>
                        <a:cubicBezTo>
                          <a:pt x="29050" y="12134"/>
                          <a:pt x="29034" y="12141"/>
                          <a:pt x="29023" y="12152"/>
                        </a:cubicBezTo>
                        <a:cubicBezTo>
                          <a:pt x="28845" y="12023"/>
                          <a:pt x="28648" y="11961"/>
                          <a:pt x="28448" y="11961"/>
                        </a:cubicBezTo>
                        <a:cubicBezTo>
                          <a:pt x="28314" y="11961"/>
                          <a:pt x="28178" y="11989"/>
                          <a:pt x="28047" y="12044"/>
                        </a:cubicBezTo>
                        <a:cubicBezTo>
                          <a:pt x="27830" y="12098"/>
                          <a:pt x="27640" y="12206"/>
                          <a:pt x="27450" y="12261"/>
                        </a:cubicBezTo>
                        <a:cubicBezTo>
                          <a:pt x="27295" y="12305"/>
                          <a:pt x="27122" y="12349"/>
                          <a:pt x="26960" y="12349"/>
                        </a:cubicBezTo>
                        <a:cubicBezTo>
                          <a:pt x="26924" y="12349"/>
                          <a:pt x="26888" y="12347"/>
                          <a:pt x="26853" y="12342"/>
                        </a:cubicBezTo>
                        <a:cubicBezTo>
                          <a:pt x="26663" y="12342"/>
                          <a:pt x="26474" y="12396"/>
                          <a:pt x="26311" y="12478"/>
                        </a:cubicBezTo>
                        <a:cubicBezTo>
                          <a:pt x="26175" y="12586"/>
                          <a:pt x="26121" y="12803"/>
                          <a:pt x="25931" y="12830"/>
                        </a:cubicBezTo>
                        <a:cubicBezTo>
                          <a:pt x="25768" y="12830"/>
                          <a:pt x="25606" y="12803"/>
                          <a:pt x="25470" y="12722"/>
                        </a:cubicBezTo>
                        <a:cubicBezTo>
                          <a:pt x="25369" y="12688"/>
                          <a:pt x="25258" y="12665"/>
                          <a:pt x="25144" y="12665"/>
                        </a:cubicBezTo>
                        <a:cubicBezTo>
                          <a:pt x="25073" y="12665"/>
                          <a:pt x="25000" y="12674"/>
                          <a:pt x="24927" y="12695"/>
                        </a:cubicBezTo>
                        <a:cubicBezTo>
                          <a:pt x="24656" y="12830"/>
                          <a:pt x="24412" y="13047"/>
                          <a:pt x="24277" y="13346"/>
                        </a:cubicBezTo>
                        <a:cubicBezTo>
                          <a:pt x="24195" y="13183"/>
                          <a:pt x="24141" y="13047"/>
                          <a:pt x="24060" y="12885"/>
                        </a:cubicBezTo>
                        <a:cubicBezTo>
                          <a:pt x="24026" y="12851"/>
                          <a:pt x="23982" y="12828"/>
                          <a:pt x="23941" y="12828"/>
                        </a:cubicBezTo>
                        <a:cubicBezTo>
                          <a:pt x="23915" y="12828"/>
                          <a:pt x="23890" y="12837"/>
                          <a:pt x="23870" y="12857"/>
                        </a:cubicBezTo>
                        <a:cubicBezTo>
                          <a:pt x="23571" y="13264"/>
                          <a:pt x="23436" y="13780"/>
                          <a:pt x="23517" y="14295"/>
                        </a:cubicBezTo>
                        <a:cubicBezTo>
                          <a:pt x="23598" y="14865"/>
                          <a:pt x="23788" y="15434"/>
                          <a:pt x="23653" y="16004"/>
                        </a:cubicBezTo>
                        <a:cubicBezTo>
                          <a:pt x="23598" y="16275"/>
                          <a:pt x="23463" y="16546"/>
                          <a:pt x="23273" y="16763"/>
                        </a:cubicBezTo>
                        <a:cubicBezTo>
                          <a:pt x="23246" y="16817"/>
                          <a:pt x="23192" y="16845"/>
                          <a:pt x="23137" y="16899"/>
                        </a:cubicBezTo>
                        <a:cubicBezTo>
                          <a:pt x="23124" y="16912"/>
                          <a:pt x="23110" y="16919"/>
                          <a:pt x="23097" y="16919"/>
                        </a:cubicBezTo>
                        <a:cubicBezTo>
                          <a:pt x="23083" y="16919"/>
                          <a:pt x="23070" y="16912"/>
                          <a:pt x="23056" y="16899"/>
                        </a:cubicBezTo>
                        <a:cubicBezTo>
                          <a:pt x="23002" y="16763"/>
                          <a:pt x="22947" y="16655"/>
                          <a:pt x="22920" y="16519"/>
                        </a:cubicBezTo>
                        <a:cubicBezTo>
                          <a:pt x="22730" y="15922"/>
                          <a:pt x="22595" y="15299"/>
                          <a:pt x="22486" y="14702"/>
                        </a:cubicBezTo>
                        <a:cubicBezTo>
                          <a:pt x="22378" y="14024"/>
                          <a:pt x="22296" y="13318"/>
                          <a:pt x="22269" y="12613"/>
                        </a:cubicBezTo>
                        <a:cubicBezTo>
                          <a:pt x="22269" y="12559"/>
                          <a:pt x="22215" y="12532"/>
                          <a:pt x="22188" y="12505"/>
                        </a:cubicBezTo>
                        <a:cubicBezTo>
                          <a:pt x="21835" y="12505"/>
                          <a:pt x="21510" y="12586"/>
                          <a:pt x="21239" y="12803"/>
                        </a:cubicBezTo>
                        <a:cubicBezTo>
                          <a:pt x="21096" y="12925"/>
                          <a:pt x="20908" y="12986"/>
                          <a:pt x="20708" y="12986"/>
                        </a:cubicBezTo>
                        <a:cubicBezTo>
                          <a:pt x="20642" y="12986"/>
                          <a:pt x="20574" y="12979"/>
                          <a:pt x="20506" y="12966"/>
                        </a:cubicBezTo>
                        <a:cubicBezTo>
                          <a:pt x="20289" y="12857"/>
                          <a:pt x="20262" y="12586"/>
                          <a:pt x="20154" y="12396"/>
                        </a:cubicBezTo>
                        <a:cubicBezTo>
                          <a:pt x="20111" y="12206"/>
                          <a:pt x="19954" y="12098"/>
                          <a:pt x="19771" y="12098"/>
                        </a:cubicBezTo>
                        <a:cubicBezTo>
                          <a:pt x="19719" y="12098"/>
                          <a:pt x="19665" y="12107"/>
                          <a:pt x="19611" y="12125"/>
                        </a:cubicBezTo>
                        <a:cubicBezTo>
                          <a:pt x="19503" y="12179"/>
                          <a:pt x="19394" y="12234"/>
                          <a:pt x="19286" y="12315"/>
                        </a:cubicBezTo>
                        <a:cubicBezTo>
                          <a:pt x="19231" y="12369"/>
                          <a:pt x="19177" y="12423"/>
                          <a:pt x="19096" y="12451"/>
                        </a:cubicBezTo>
                        <a:cubicBezTo>
                          <a:pt x="19123" y="12098"/>
                          <a:pt x="18933" y="11745"/>
                          <a:pt x="18608" y="11583"/>
                        </a:cubicBezTo>
                        <a:cubicBezTo>
                          <a:pt x="18592" y="11567"/>
                          <a:pt x="18573" y="11561"/>
                          <a:pt x="18553" y="11561"/>
                        </a:cubicBezTo>
                        <a:cubicBezTo>
                          <a:pt x="18501" y="11561"/>
                          <a:pt x="18445" y="11605"/>
                          <a:pt x="18445" y="11664"/>
                        </a:cubicBezTo>
                        <a:cubicBezTo>
                          <a:pt x="18418" y="12613"/>
                          <a:pt x="18391" y="13563"/>
                          <a:pt x="18336" y="14485"/>
                        </a:cubicBezTo>
                        <a:cubicBezTo>
                          <a:pt x="18174" y="14322"/>
                          <a:pt x="18038" y="14132"/>
                          <a:pt x="17984" y="13888"/>
                        </a:cubicBezTo>
                        <a:cubicBezTo>
                          <a:pt x="17848" y="13535"/>
                          <a:pt x="17767" y="13156"/>
                          <a:pt x="17685" y="12776"/>
                        </a:cubicBezTo>
                        <a:lnTo>
                          <a:pt x="17523" y="12152"/>
                        </a:lnTo>
                        <a:cubicBezTo>
                          <a:pt x="17496" y="11989"/>
                          <a:pt x="17441" y="11827"/>
                          <a:pt x="17333" y="11691"/>
                        </a:cubicBezTo>
                        <a:cubicBezTo>
                          <a:pt x="17266" y="11624"/>
                          <a:pt x="17162" y="11576"/>
                          <a:pt x="17067" y="11576"/>
                        </a:cubicBezTo>
                        <a:cubicBezTo>
                          <a:pt x="17047" y="11576"/>
                          <a:pt x="17027" y="11578"/>
                          <a:pt x="17007" y="11583"/>
                        </a:cubicBezTo>
                        <a:cubicBezTo>
                          <a:pt x="16899" y="11583"/>
                          <a:pt x="16790" y="11637"/>
                          <a:pt x="16709" y="11718"/>
                        </a:cubicBezTo>
                        <a:cubicBezTo>
                          <a:pt x="16628" y="11800"/>
                          <a:pt x="16546" y="11908"/>
                          <a:pt x="16465" y="11989"/>
                        </a:cubicBezTo>
                        <a:cubicBezTo>
                          <a:pt x="16411" y="12044"/>
                          <a:pt x="16329" y="12098"/>
                          <a:pt x="16248" y="12125"/>
                        </a:cubicBezTo>
                        <a:cubicBezTo>
                          <a:pt x="16139" y="11664"/>
                          <a:pt x="16031" y="11230"/>
                          <a:pt x="15895" y="10796"/>
                        </a:cubicBezTo>
                        <a:cubicBezTo>
                          <a:pt x="15895" y="10742"/>
                          <a:pt x="15841" y="10715"/>
                          <a:pt x="15787" y="10715"/>
                        </a:cubicBezTo>
                        <a:cubicBezTo>
                          <a:pt x="15217" y="10769"/>
                          <a:pt x="15271" y="11528"/>
                          <a:pt x="15082" y="11908"/>
                        </a:cubicBezTo>
                        <a:cubicBezTo>
                          <a:pt x="15027" y="11989"/>
                          <a:pt x="14973" y="12071"/>
                          <a:pt x="14892" y="12125"/>
                        </a:cubicBezTo>
                        <a:cubicBezTo>
                          <a:pt x="14729" y="11854"/>
                          <a:pt x="14648" y="11555"/>
                          <a:pt x="14675" y="11257"/>
                        </a:cubicBezTo>
                        <a:cubicBezTo>
                          <a:pt x="14675" y="11203"/>
                          <a:pt x="14648" y="11149"/>
                          <a:pt x="14593" y="11149"/>
                        </a:cubicBezTo>
                        <a:cubicBezTo>
                          <a:pt x="14564" y="11140"/>
                          <a:pt x="14537" y="11136"/>
                          <a:pt x="14511" y="11136"/>
                        </a:cubicBezTo>
                        <a:cubicBezTo>
                          <a:pt x="14298" y="11136"/>
                          <a:pt x="14199" y="11413"/>
                          <a:pt x="14078" y="11583"/>
                        </a:cubicBezTo>
                        <a:cubicBezTo>
                          <a:pt x="14051" y="11610"/>
                          <a:pt x="14024" y="11637"/>
                          <a:pt x="13997" y="11664"/>
                        </a:cubicBezTo>
                        <a:cubicBezTo>
                          <a:pt x="13969" y="11637"/>
                          <a:pt x="13942" y="11610"/>
                          <a:pt x="13915" y="11583"/>
                        </a:cubicBezTo>
                        <a:cubicBezTo>
                          <a:pt x="13861" y="11474"/>
                          <a:pt x="13834" y="11338"/>
                          <a:pt x="13807" y="11257"/>
                        </a:cubicBezTo>
                        <a:lnTo>
                          <a:pt x="13671" y="10877"/>
                        </a:lnTo>
                        <a:cubicBezTo>
                          <a:pt x="13654" y="10825"/>
                          <a:pt x="13613" y="10795"/>
                          <a:pt x="13573" y="10795"/>
                        </a:cubicBezTo>
                        <a:cubicBezTo>
                          <a:pt x="13550" y="10795"/>
                          <a:pt x="13528" y="10804"/>
                          <a:pt x="13508" y="10823"/>
                        </a:cubicBezTo>
                        <a:cubicBezTo>
                          <a:pt x="13318" y="11013"/>
                          <a:pt x="13156" y="11203"/>
                          <a:pt x="12966" y="11366"/>
                        </a:cubicBezTo>
                        <a:cubicBezTo>
                          <a:pt x="12966" y="11393"/>
                          <a:pt x="12939" y="11420"/>
                          <a:pt x="12939" y="11447"/>
                        </a:cubicBezTo>
                        <a:cubicBezTo>
                          <a:pt x="12830" y="11447"/>
                          <a:pt x="12695" y="11447"/>
                          <a:pt x="12586" y="11393"/>
                        </a:cubicBezTo>
                        <a:cubicBezTo>
                          <a:pt x="12409" y="11317"/>
                          <a:pt x="12255" y="11146"/>
                          <a:pt x="12037" y="11146"/>
                        </a:cubicBezTo>
                        <a:cubicBezTo>
                          <a:pt x="12021" y="11146"/>
                          <a:pt x="12005" y="11147"/>
                          <a:pt x="11989" y="11149"/>
                        </a:cubicBezTo>
                        <a:cubicBezTo>
                          <a:pt x="11935" y="11149"/>
                          <a:pt x="11908" y="11149"/>
                          <a:pt x="11854" y="11176"/>
                        </a:cubicBezTo>
                        <a:cubicBezTo>
                          <a:pt x="11800" y="11203"/>
                          <a:pt x="11772" y="11230"/>
                          <a:pt x="11718" y="11257"/>
                        </a:cubicBezTo>
                        <a:cubicBezTo>
                          <a:pt x="11702" y="11265"/>
                          <a:pt x="11693" y="11268"/>
                          <a:pt x="11689" y="11268"/>
                        </a:cubicBezTo>
                        <a:cubicBezTo>
                          <a:pt x="11677" y="11268"/>
                          <a:pt x="11691" y="11249"/>
                          <a:pt x="11691" y="11230"/>
                        </a:cubicBezTo>
                        <a:cubicBezTo>
                          <a:pt x="11664" y="11203"/>
                          <a:pt x="11664" y="11094"/>
                          <a:pt x="11637" y="11040"/>
                        </a:cubicBezTo>
                        <a:cubicBezTo>
                          <a:pt x="11610" y="10823"/>
                          <a:pt x="11474" y="10660"/>
                          <a:pt x="11284" y="10579"/>
                        </a:cubicBezTo>
                        <a:cubicBezTo>
                          <a:pt x="11237" y="10565"/>
                          <a:pt x="11188" y="10559"/>
                          <a:pt x="11138" y="10559"/>
                        </a:cubicBezTo>
                        <a:cubicBezTo>
                          <a:pt x="10991" y="10559"/>
                          <a:pt x="10843" y="10620"/>
                          <a:pt x="10742" y="10742"/>
                        </a:cubicBezTo>
                        <a:cubicBezTo>
                          <a:pt x="10606" y="10904"/>
                          <a:pt x="10498" y="11094"/>
                          <a:pt x="10416" y="11311"/>
                        </a:cubicBezTo>
                        <a:cubicBezTo>
                          <a:pt x="10362" y="11393"/>
                          <a:pt x="10281" y="11447"/>
                          <a:pt x="10199" y="11474"/>
                        </a:cubicBezTo>
                        <a:cubicBezTo>
                          <a:pt x="10118" y="11474"/>
                          <a:pt x="10064" y="11393"/>
                          <a:pt x="10009" y="11338"/>
                        </a:cubicBezTo>
                        <a:cubicBezTo>
                          <a:pt x="9955" y="11230"/>
                          <a:pt x="9901" y="11149"/>
                          <a:pt x="9874" y="11040"/>
                        </a:cubicBezTo>
                        <a:cubicBezTo>
                          <a:pt x="9847" y="10904"/>
                          <a:pt x="9847" y="10796"/>
                          <a:pt x="9847" y="10687"/>
                        </a:cubicBezTo>
                        <a:cubicBezTo>
                          <a:pt x="9847" y="10579"/>
                          <a:pt x="9765" y="10470"/>
                          <a:pt x="9684" y="10389"/>
                        </a:cubicBezTo>
                        <a:cubicBezTo>
                          <a:pt x="9643" y="10362"/>
                          <a:pt x="9596" y="10348"/>
                          <a:pt x="9545" y="10348"/>
                        </a:cubicBezTo>
                        <a:cubicBezTo>
                          <a:pt x="9494" y="10348"/>
                          <a:pt x="9440" y="10362"/>
                          <a:pt x="9386" y="10389"/>
                        </a:cubicBezTo>
                        <a:cubicBezTo>
                          <a:pt x="9304" y="10470"/>
                          <a:pt x="9250" y="10552"/>
                          <a:pt x="9196" y="10660"/>
                        </a:cubicBezTo>
                        <a:cubicBezTo>
                          <a:pt x="9169" y="10715"/>
                          <a:pt x="9141" y="10769"/>
                          <a:pt x="9087" y="10823"/>
                        </a:cubicBezTo>
                        <a:cubicBezTo>
                          <a:pt x="9033" y="10633"/>
                          <a:pt x="9006" y="10443"/>
                          <a:pt x="9060" y="10253"/>
                        </a:cubicBezTo>
                        <a:cubicBezTo>
                          <a:pt x="9087" y="10009"/>
                          <a:pt x="9169" y="9738"/>
                          <a:pt x="8979" y="9548"/>
                        </a:cubicBezTo>
                        <a:cubicBezTo>
                          <a:pt x="8911" y="9435"/>
                          <a:pt x="8805" y="9379"/>
                          <a:pt x="8678" y="9379"/>
                        </a:cubicBezTo>
                        <a:cubicBezTo>
                          <a:pt x="8652" y="9379"/>
                          <a:pt x="8626" y="9381"/>
                          <a:pt x="8599" y="9386"/>
                        </a:cubicBezTo>
                        <a:cubicBezTo>
                          <a:pt x="8436" y="9386"/>
                          <a:pt x="8273" y="9467"/>
                          <a:pt x="8165" y="9630"/>
                        </a:cubicBezTo>
                        <a:cubicBezTo>
                          <a:pt x="8084" y="9792"/>
                          <a:pt x="7975" y="9928"/>
                          <a:pt x="7839" y="10064"/>
                        </a:cubicBezTo>
                        <a:lnTo>
                          <a:pt x="7758" y="10118"/>
                        </a:lnTo>
                        <a:cubicBezTo>
                          <a:pt x="7749" y="10109"/>
                          <a:pt x="7743" y="10106"/>
                          <a:pt x="7738" y="10106"/>
                        </a:cubicBezTo>
                        <a:cubicBezTo>
                          <a:pt x="7728" y="10106"/>
                          <a:pt x="7722" y="10118"/>
                          <a:pt x="7704" y="10118"/>
                        </a:cubicBezTo>
                        <a:lnTo>
                          <a:pt x="7622" y="10118"/>
                        </a:lnTo>
                        <a:cubicBezTo>
                          <a:pt x="7541" y="10118"/>
                          <a:pt x="7487" y="10064"/>
                          <a:pt x="7460" y="9982"/>
                        </a:cubicBezTo>
                        <a:cubicBezTo>
                          <a:pt x="7378" y="9874"/>
                          <a:pt x="7324" y="9711"/>
                          <a:pt x="7188" y="9657"/>
                        </a:cubicBezTo>
                        <a:cubicBezTo>
                          <a:pt x="7139" y="9643"/>
                          <a:pt x="7090" y="9636"/>
                          <a:pt x="7042" y="9636"/>
                        </a:cubicBezTo>
                        <a:cubicBezTo>
                          <a:pt x="6904" y="9636"/>
                          <a:pt x="6774" y="9692"/>
                          <a:pt x="6673" y="9792"/>
                        </a:cubicBezTo>
                        <a:cubicBezTo>
                          <a:pt x="6565" y="9955"/>
                          <a:pt x="6483" y="10145"/>
                          <a:pt x="6456" y="10335"/>
                        </a:cubicBezTo>
                        <a:cubicBezTo>
                          <a:pt x="6411" y="10447"/>
                          <a:pt x="6311" y="10633"/>
                          <a:pt x="6186" y="10633"/>
                        </a:cubicBezTo>
                        <a:cubicBezTo>
                          <a:pt x="6159" y="10633"/>
                          <a:pt x="6132" y="10625"/>
                          <a:pt x="6104" y="10606"/>
                        </a:cubicBezTo>
                        <a:cubicBezTo>
                          <a:pt x="5914" y="10525"/>
                          <a:pt x="5941" y="10335"/>
                          <a:pt x="5914" y="10199"/>
                        </a:cubicBezTo>
                        <a:cubicBezTo>
                          <a:pt x="5859" y="10037"/>
                          <a:pt x="5751" y="9874"/>
                          <a:pt x="5588" y="9820"/>
                        </a:cubicBezTo>
                        <a:cubicBezTo>
                          <a:pt x="5555" y="9808"/>
                          <a:pt x="5521" y="9803"/>
                          <a:pt x="5486" y="9803"/>
                        </a:cubicBezTo>
                        <a:cubicBezTo>
                          <a:pt x="5354" y="9803"/>
                          <a:pt x="5224" y="9885"/>
                          <a:pt x="5181" y="10037"/>
                        </a:cubicBezTo>
                        <a:cubicBezTo>
                          <a:pt x="5154" y="10118"/>
                          <a:pt x="5127" y="10199"/>
                          <a:pt x="5127" y="10281"/>
                        </a:cubicBezTo>
                        <a:cubicBezTo>
                          <a:pt x="5100" y="10416"/>
                          <a:pt x="5073" y="10552"/>
                          <a:pt x="5073" y="10660"/>
                        </a:cubicBezTo>
                        <a:cubicBezTo>
                          <a:pt x="5019" y="10904"/>
                          <a:pt x="5019" y="11149"/>
                          <a:pt x="5019" y="11393"/>
                        </a:cubicBezTo>
                        <a:cubicBezTo>
                          <a:pt x="5019" y="11447"/>
                          <a:pt x="5019" y="11555"/>
                          <a:pt x="4964" y="11583"/>
                        </a:cubicBezTo>
                        <a:cubicBezTo>
                          <a:pt x="4954" y="11588"/>
                          <a:pt x="4943" y="11590"/>
                          <a:pt x="4932" y="11590"/>
                        </a:cubicBezTo>
                        <a:cubicBezTo>
                          <a:pt x="4881" y="11590"/>
                          <a:pt x="4819" y="11545"/>
                          <a:pt x="4774" y="11501"/>
                        </a:cubicBezTo>
                        <a:cubicBezTo>
                          <a:pt x="4720" y="11447"/>
                          <a:pt x="4666" y="11366"/>
                          <a:pt x="4639" y="11257"/>
                        </a:cubicBezTo>
                        <a:cubicBezTo>
                          <a:pt x="4585" y="11176"/>
                          <a:pt x="4530" y="11067"/>
                          <a:pt x="4503" y="10959"/>
                        </a:cubicBezTo>
                        <a:cubicBezTo>
                          <a:pt x="4422" y="10742"/>
                          <a:pt x="4340" y="10552"/>
                          <a:pt x="4286" y="10335"/>
                        </a:cubicBezTo>
                        <a:cubicBezTo>
                          <a:pt x="4259" y="10226"/>
                          <a:pt x="4232" y="10091"/>
                          <a:pt x="4205" y="9982"/>
                        </a:cubicBezTo>
                        <a:cubicBezTo>
                          <a:pt x="4178" y="9874"/>
                          <a:pt x="4178" y="9765"/>
                          <a:pt x="4151" y="9630"/>
                        </a:cubicBezTo>
                        <a:cubicBezTo>
                          <a:pt x="4126" y="9456"/>
                          <a:pt x="3965" y="9328"/>
                          <a:pt x="3793" y="9328"/>
                        </a:cubicBezTo>
                        <a:cubicBezTo>
                          <a:pt x="3776" y="9328"/>
                          <a:pt x="3760" y="9329"/>
                          <a:pt x="3744" y="9331"/>
                        </a:cubicBezTo>
                        <a:cubicBezTo>
                          <a:pt x="3554" y="9413"/>
                          <a:pt x="3418" y="9603"/>
                          <a:pt x="3391" y="9792"/>
                        </a:cubicBezTo>
                        <a:cubicBezTo>
                          <a:pt x="3391" y="9955"/>
                          <a:pt x="3364" y="10091"/>
                          <a:pt x="3283" y="10199"/>
                        </a:cubicBezTo>
                        <a:cubicBezTo>
                          <a:pt x="2903" y="9765"/>
                          <a:pt x="2659" y="9250"/>
                          <a:pt x="2550" y="8680"/>
                        </a:cubicBezTo>
                        <a:cubicBezTo>
                          <a:pt x="2550" y="8647"/>
                          <a:pt x="2509" y="8624"/>
                          <a:pt x="2464" y="8624"/>
                        </a:cubicBezTo>
                        <a:cubicBezTo>
                          <a:pt x="2437" y="8624"/>
                          <a:pt x="2408" y="8632"/>
                          <a:pt x="2388" y="8653"/>
                        </a:cubicBezTo>
                        <a:cubicBezTo>
                          <a:pt x="2333" y="8707"/>
                          <a:pt x="2225" y="8762"/>
                          <a:pt x="2143" y="8789"/>
                        </a:cubicBezTo>
                        <a:cubicBezTo>
                          <a:pt x="2008" y="8789"/>
                          <a:pt x="2035" y="8653"/>
                          <a:pt x="2008" y="8599"/>
                        </a:cubicBezTo>
                        <a:cubicBezTo>
                          <a:pt x="1963" y="8509"/>
                          <a:pt x="1862" y="8456"/>
                          <a:pt x="1767" y="8456"/>
                        </a:cubicBezTo>
                        <a:cubicBezTo>
                          <a:pt x="1747" y="8456"/>
                          <a:pt x="1728" y="8459"/>
                          <a:pt x="1709" y="8463"/>
                        </a:cubicBezTo>
                        <a:cubicBezTo>
                          <a:pt x="1655" y="8463"/>
                          <a:pt x="1574" y="8490"/>
                          <a:pt x="1520" y="8490"/>
                        </a:cubicBezTo>
                        <a:cubicBezTo>
                          <a:pt x="1492" y="8490"/>
                          <a:pt x="1465" y="8490"/>
                          <a:pt x="1465" y="8436"/>
                        </a:cubicBezTo>
                        <a:cubicBezTo>
                          <a:pt x="1465" y="8436"/>
                          <a:pt x="1465" y="8436"/>
                          <a:pt x="1465" y="8409"/>
                        </a:cubicBezTo>
                        <a:cubicBezTo>
                          <a:pt x="1514" y="8409"/>
                          <a:pt x="1519" y="8323"/>
                          <a:pt x="1481" y="8323"/>
                        </a:cubicBezTo>
                        <a:cubicBezTo>
                          <a:pt x="1477" y="8323"/>
                          <a:pt x="1471" y="8325"/>
                          <a:pt x="1465" y="8328"/>
                        </a:cubicBezTo>
                        <a:cubicBezTo>
                          <a:pt x="1411" y="8328"/>
                          <a:pt x="1357" y="8355"/>
                          <a:pt x="1357" y="8409"/>
                        </a:cubicBezTo>
                        <a:cubicBezTo>
                          <a:pt x="1194" y="8490"/>
                          <a:pt x="1167" y="8626"/>
                          <a:pt x="1058" y="8735"/>
                        </a:cubicBezTo>
                        <a:cubicBezTo>
                          <a:pt x="1041" y="8786"/>
                          <a:pt x="1002" y="8805"/>
                          <a:pt x="962" y="8805"/>
                        </a:cubicBezTo>
                        <a:cubicBezTo>
                          <a:pt x="939" y="8805"/>
                          <a:pt x="916" y="8799"/>
                          <a:pt x="896" y="8789"/>
                        </a:cubicBezTo>
                        <a:cubicBezTo>
                          <a:pt x="814" y="8707"/>
                          <a:pt x="814" y="8572"/>
                          <a:pt x="841" y="8490"/>
                        </a:cubicBezTo>
                        <a:cubicBezTo>
                          <a:pt x="896" y="8355"/>
                          <a:pt x="950" y="8246"/>
                          <a:pt x="1004" y="8138"/>
                        </a:cubicBezTo>
                        <a:cubicBezTo>
                          <a:pt x="1058" y="8056"/>
                          <a:pt x="977" y="7948"/>
                          <a:pt x="869" y="7948"/>
                        </a:cubicBezTo>
                        <a:cubicBezTo>
                          <a:pt x="760" y="7948"/>
                          <a:pt x="679" y="8029"/>
                          <a:pt x="597" y="8111"/>
                        </a:cubicBezTo>
                        <a:lnTo>
                          <a:pt x="543" y="8192"/>
                        </a:lnTo>
                        <a:cubicBezTo>
                          <a:pt x="516" y="8219"/>
                          <a:pt x="489" y="8246"/>
                          <a:pt x="489" y="8273"/>
                        </a:cubicBezTo>
                        <a:cubicBezTo>
                          <a:pt x="489" y="8246"/>
                          <a:pt x="489" y="8219"/>
                          <a:pt x="489" y="8219"/>
                        </a:cubicBezTo>
                        <a:cubicBezTo>
                          <a:pt x="462" y="8002"/>
                          <a:pt x="516" y="7785"/>
                          <a:pt x="652" y="7650"/>
                        </a:cubicBezTo>
                        <a:cubicBezTo>
                          <a:pt x="667" y="7665"/>
                          <a:pt x="684" y="7671"/>
                          <a:pt x="700" y="7671"/>
                        </a:cubicBezTo>
                        <a:cubicBezTo>
                          <a:pt x="743" y="7671"/>
                          <a:pt x="780" y="7627"/>
                          <a:pt x="760" y="7568"/>
                        </a:cubicBezTo>
                        <a:lnTo>
                          <a:pt x="733" y="7541"/>
                        </a:lnTo>
                        <a:cubicBezTo>
                          <a:pt x="754" y="7521"/>
                          <a:pt x="743" y="7469"/>
                          <a:pt x="713" y="7469"/>
                        </a:cubicBezTo>
                        <a:cubicBezTo>
                          <a:pt x="703" y="7469"/>
                          <a:pt x="692" y="7474"/>
                          <a:pt x="679" y="7487"/>
                        </a:cubicBezTo>
                        <a:lnTo>
                          <a:pt x="652" y="7487"/>
                        </a:lnTo>
                        <a:cubicBezTo>
                          <a:pt x="570" y="7460"/>
                          <a:pt x="489" y="7433"/>
                          <a:pt x="435" y="7433"/>
                        </a:cubicBezTo>
                        <a:cubicBezTo>
                          <a:pt x="462" y="7378"/>
                          <a:pt x="516" y="7324"/>
                          <a:pt x="597" y="7297"/>
                        </a:cubicBezTo>
                        <a:cubicBezTo>
                          <a:pt x="652" y="7256"/>
                          <a:pt x="719" y="7236"/>
                          <a:pt x="791" y="7236"/>
                        </a:cubicBezTo>
                        <a:cubicBezTo>
                          <a:pt x="862" y="7236"/>
                          <a:pt x="936" y="7256"/>
                          <a:pt x="1004" y="7297"/>
                        </a:cubicBezTo>
                        <a:cubicBezTo>
                          <a:pt x="1011" y="7304"/>
                          <a:pt x="1021" y="7308"/>
                          <a:pt x="1031" y="7308"/>
                        </a:cubicBezTo>
                        <a:cubicBezTo>
                          <a:pt x="1058" y="7308"/>
                          <a:pt x="1093" y="7282"/>
                          <a:pt x="1113" y="7243"/>
                        </a:cubicBezTo>
                        <a:cubicBezTo>
                          <a:pt x="1167" y="7026"/>
                          <a:pt x="760" y="7026"/>
                          <a:pt x="706" y="6890"/>
                        </a:cubicBezTo>
                        <a:cubicBezTo>
                          <a:pt x="679" y="6863"/>
                          <a:pt x="679" y="6863"/>
                          <a:pt x="706" y="6836"/>
                        </a:cubicBezTo>
                        <a:cubicBezTo>
                          <a:pt x="728" y="6926"/>
                          <a:pt x="825" y="6978"/>
                          <a:pt x="920" y="6978"/>
                        </a:cubicBezTo>
                        <a:cubicBezTo>
                          <a:pt x="939" y="6978"/>
                          <a:pt x="958" y="6976"/>
                          <a:pt x="977" y="6972"/>
                        </a:cubicBezTo>
                        <a:cubicBezTo>
                          <a:pt x="1004" y="6972"/>
                          <a:pt x="1031" y="6944"/>
                          <a:pt x="1058" y="6890"/>
                        </a:cubicBezTo>
                        <a:lnTo>
                          <a:pt x="1086" y="6890"/>
                        </a:lnTo>
                        <a:cubicBezTo>
                          <a:pt x="1140" y="6890"/>
                          <a:pt x="1140" y="6836"/>
                          <a:pt x="1113" y="6809"/>
                        </a:cubicBezTo>
                        <a:cubicBezTo>
                          <a:pt x="1058" y="6755"/>
                          <a:pt x="1004" y="6727"/>
                          <a:pt x="950" y="6700"/>
                        </a:cubicBezTo>
                        <a:lnTo>
                          <a:pt x="896" y="6700"/>
                        </a:lnTo>
                        <a:cubicBezTo>
                          <a:pt x="923" y="6646"/>
                          <a:pt x="977" y="6592"/>
                          <a:pt x="1031" y="6592"/>
                        </a:cubicBezTo>
                        <a:cubicBezTo>
                          <a:pt x="1140" y="6565"/>
                          <a:pt x="1140" y="6429"/>
                          <a:pt x="1031" y="6402"/>
                        </a:cubicBezTo>
                        <a:cubicBezTo>
                          <a:pt x="814" y="6375"/>
                          <a:pt x="597" y="6348"/>
                          <a:pt x="380" y="6293"/>
                        </a:cubicBezTo>
                        <a:cubicBezTo>
                          <a:pt x="326" y="6293"/>
                          <a:pt x="245" y="6239"/>
                          <a:pt x="245" y="6185"/>
                        </a:cubicBezTo>
                        <a:cubicBezTo>
                          <a:pt x="245" y="6104"/>
                          <a:pt x="353" y="5995"/>
                          <a:pt x="408" y="5968"/>
                        </a:cubicBezTo>
                        <a:cubicBezTo>
                          <a:pt x="678" y="5765"/>
                          <a:pt x="1005" y="5656"/>
                          <a:pt x="1325" y="5656"/>
                        </a:cubicBezTo>
                        <a:cubicBezTo>
                          <a:pt x="1390" y="5656"/>
                          <a:pt x="1455" y="5660"/>
                          <a:pt x="1520" y="5670"/>
                        </a:cubicBezTo>
                        <a:cubicBezTo>
                          <a:pt x="1601" y="5670"/>
                          <a:pt x="1682" y="5588"/>
                          <a:pt x="1601" y="5507"/>
                        </a:cubicBezTo>
                        <a:cubicBezTo>
                          <a:pt x="1520" y="5425"/>
                          <a:pt x="1547" y="5263"/>
                          <a:pt x="1655" y="5208"/>
                        </a:cubicBezTo>
                        <a:cubicBezTo>
                          <a:pt x="1713" y="5189"/>
                          <a:pt x="1784" y="5170"/>
                          <a:pt x="1849" y="5170"/>
                        </a:cubicBezTo>
                        <a:cubicBezTo>
                          <a:pt x="1876" y="5170"/>
                          <a:pt x="1903" y="5173"/>
                          <a:pt x="1926" y="5181"/>
                        </a:cubicBezTo>
                        <a:cubicBezTo>
                          <a:pt x="2062" y="5208"/>
                          <a:pt x="2171" y="5236"/>
                          <a:pt x="2279" y="5263"/>
                        </a:cubicBezTo>
                        <a:lnTo>
                          <a:pt x="2360" y="5263"/>
                        </a:lnTo>
                        <a:cubicBezTo>
                          <a:pt x="2415" y="5263"/>
                          <a:pt x="2442" y="5154"/>
                          <a:pt x="2388" y="5127"/>
                        </a:cubicBezTo>
                        <a:cubicBezTo>
                          <a:pt x="2252" y="5073"/>
                          <a:pt x="2306" y="4910"/>
                          <a:pt x="2388" y="4856"/>
                        </a:cubicBezTo>
                        <a:cubicBezTo>
                          <a:pt x="2523" y="4747"/>
                          <a:pt x="2659" y="4666"/>
                          <a:pt x="2822" y="4639"/>
                        </a:cubicBezTo>
                        <a:cubicBezTo>
                          <a:pt x="2984" y="4612"/>
                          <a:pt x="3174" y="4585"/>
                          <a:pt x="3337" y="4585"/>
                        </a:cubicBezTo>
                        <a:lnTo>
                          <a:pt x="3581" y="4585"/>
                        </a:lnTo>
                        <a:cubicBezTo>
                          <a:pt x="3662" y="4639"/>
                          <a:pt x="3744" y="4693"/>
                          <a:pt x="3825" y="4720"/>
                        </a:cubicBezTo>
                        <a:cubicBezTo>
                          <a:pt x="3834" y="4723"/>
                          <a:pt x="3843" y="4725"/>
                          <a:pt x="3851" y="4725"/>
                        </a:cubicBezTo>
                        <a:cubicBezTo>
                          <a:pt x="3923" y="4725"/>
                          <a:pt x="3982" y="4633"/>
                          <a:pt x="3934" y="4585"/>
                        </a:cubicBezTo>
                        <a:cubicBezTo>
                          <a:pt x="3879" y="4476"/>
                          <a:pt x="3771" y="4422"/>
                          <a:pt x="3635" y="4395"/>
                        </a:cubicBezTo>
                        <a:cubicBezTo>
                          <a:pt x="3608" y="4368"/>
                          <a:pt x="3500" y="4286"/>
                          <a:pt x="3500" y="4232"/>
                        </a:cubicBezTo>
                        <a:cubicBezTo>
                          <a:pt x="3516" y="4183"/>
                          <a:pt x="3552" y="4173"/>
                          <a:pt x="3589" y="4173"/>
                        </a:cubicBezTo>
                        <a:cubicBezTo>
                          <a:pt x="3615" y="4173"/>
                          <a:pt x="3641" y="4178"/>
                          <a:pt x="3662" y="4178"/>
                        </a:cubicBezTo>
                        <a:cubicBezTo>
                          <a:pt x="3771" y="4178"/>
                          <a:pt x="3852" y="4178"/>
                          <a:pt x="3961" y="4205"/>
                        </a:cubicBezTo>
                        <a:cubicBezTo>
                          <a:pt x="4123" y="4232"/>
                          <a:pt x="4286" y="4259"/>
                          <a:pt x="4449" y="4286"/>
                        </a:cubicBezTo>
                        <a:cubicBezTo>
                          <a:pt x="4503" y="4313"/>
                          <a:pt x="4530" y="4340"/>
                          <a:pt x="4585" y="4368"/>
                        </a:cubicBezTo>
                        <a:lnTo>
                          <a:pt x="4612" y="4368"/>
                        </a:lnTo>
                        <a:cubicBezTo>
                          <a:pt x="4693" y="4476"/>
                          <a:pt x="4802" y="4557"/>
                          <a:pt x="4937" y="4612"/>
                        </a:cubicBezTo>
                        <a:cubicBezTo>
                          <a:pt x="5019" y="4612"/>
                          <a:pt x="5073" y="4530"/>
                          <a:pt x="5046" y="4476"/>
                        </a:cubicBezTo>
                        <a:cubicBezTo>
                          <a:pt x="4964" y="4395"/>
                          <a:pt x="4883" y="4313"/>
                          <a:pt x="4774" y="4232"/>
                        </a:cubicBezTo>
                        <a:cubicBezTo>
                          <a:pt x="4693" y="4151"/>
                          <a:pt x="4612" y="4069"/>
                          <a:pt x="4530" y="3988"/>
                        </a:cubicBezTo>
                        <a:cubicBezTo>
                          <a:pt x="4449" y="3907"/>
                          <a:pt x="4395" y="3825"/>
                          <a:pt x="4340" y="3717"/>
                        </a:cubicBezTo>
                        <a:cubicBezTo>
                          <a:pt x="4313" y="3690"/>
                          <a:pt x="4313" y="3662"/>
                          <a:pt x="4368" y="3635"/>
                        </a:cubicBezTo>
                        <a:lnTo>
                          <a:pt x="4503" y="3635"/>
                        </a:lnTo>
                        <a:cubicBezTo>
                          <a:pt x="4883" y="3662"/>
                          <a:pt x="5181" y="3934"/>
                          <a:pt x="5290" y="4313"/>
                        </a:cubicBezTo>
                        <a:cubicBezTo>
                          <a:pt x="5302" y="4361"/>
                          <a:pt x="5340" y="4382"/>
                          <a:pt x="5379" y="4382"/>
                        </a:cubicBezTo>
                        <a:cubicBezTo>
                          <a:pt x="5428" y="4382"/>
                          <a:pt x="5480" y="4347"/>
                          <a:pt x="5480" y="4286"/>
                        </a:cubicBezTo>
                        <a:cubicBezTo>
                          <a:pt x="5453" y="4042"/>
                          <a:pt x="5453" y="3825"/>
                          <a:pt x="5480" y="3608"/>
                        </a:cubicBezTo>
                        <a:cubicBezTo>
                          <a:pt x="5480" y="3500"/>
                          <a:pt x="5480" y="3256"/>
                          <a:pt x="5615" y="3228"/>
                        </a:cubicBezTo>
                        <a:cubicBezTo>
                          <a:pt x="5641" y="3218"/>
                          <a:pt x="5662" y="3214"/>
                          <a:pt x="5681" y="3214"/>
                        </a:cubicBezTo>
                        <a:cubicBezTo>
                          <a:pt x="5761" y="3214"/>
                          <a:pt x="5783" y="3298"/>
                          <a:pt x="5805" y="3364"/>
                        </a:cubicBezTo>
                        <a:cubicBezTo>
                          <a:pt x="5832" y="3445"/>
                          <a:pt x="5859" y="3554"/>
                          <a:pt x="5859" y="3635"/>
                        </a:cubicBezTo>
                        <a:cubicBezTo>
                          <a:pt x="5914" y="3852"/>
                          <a:pt x="5914" y="4069"/>
                          <a:pt x="5859" y="4259"/>
                        </a:cubicBezTo>
                        <a:cubicBezTo>
                          <a:pt x="5859" y="4297"/>
                          <a:pt x="5900" y="4336"/>
                          <a:pt x="5934" y="4336"/>
                        </a:cubicBezTo>
                        <a:cubicBezTo>
                          <a:pt x="5947" y="4336"/>
                          <a:pt x="5960" y="4329"/>
                          <a:pt x="5968" y="4313"/>
                        </a:cubicBezTo>
                        <a:cubicBezTo>
                          <a:pt x="5968" y="4259"/>
                          <a:pt x="5995" y="4232"/>
                          <a:pt x="5995" y="4205"/>
                        </a:cubicBezTo>
                        <a:cubicBezTo>
                          <a:pt x="6022" y="4205"/>
                          <a:pt x="6049" y="4178"/>
                          <a:pt x="6049" y="4151"/>
                        </a:cubicBezTo>
                        <a:cubicBezTo>
                          <a:pt x="6104" y="3961"/>
                          <a:pt x="6212" y="3798"/>
                          <a:pt x="6348" y="3635"/>
                        </a:cubicBezTo>
                        <a:cubicBezTo>
                          <a:pt x="6375" y="3608"/>
                          <a:pt x="6402" y="3581"/>
                          <a:pt x="6456" y="3581"/>
                        </a:cubicBezTo>
                        <a:cubicBezTo>
                          <a:pt x="6510" y="3581"/>
                          <a:pt x="6483" y="3608"/>
                          <a:pt x="6483" y="3662"/>
                        </a:cubicBezTo>
                        <a:cubicBezTo>
                          <a:pt x="6483" y="3771"/>
                          <a:pt x="6456" y="3879"/>
                          <a:pt x="6402" y="3988"/>
                        </a:cubicBezTo>
                        <a:cubicBezTo>
                          <a:pt x="6364" y="4045"/>
                          <a:pt x="6420" y="4103"/>
                          <a:pt x="6485" y="4103"/>
                        </a:cubicBezTo>
                        <a:cubicBezTo>
                          <a:pt x="6512" y="4103"/>
                          <a:pt x="6541" y="4093"/>
                          <a:pt x="6565" y="4069"/>
                        </a:cubicBezTo>
                        <a:cubicBezTo>
                          <a:pt x="6754" y="3825"/>
                          <a:pt x="6971" y="3635"/>
                          <a:pt x="7243" y="3500"/>
                        </a:cubicBezTo>
                        <a:cubicBezTo>
                          <a:pt x="7287" y="3478"/>
                          <a:pt x="7348" y="3438"/>
                          <a:pt x="7399" y="3438"/>
                        </a:cubicBezTo>
                        <a:cubicBezTo>
                          <a:pt x="7411" y="3438"/>
                          <a:pt x="7422" y="3440"/>
                          <a:pt x="7433" y="3445"/>
                        </a:cubicBezTo>
                        <a:cubicBezTo>
                          <a:pt x="7433" y="3500"/>
                          <a:pt x="7460" y="3527"/>
                          <a:pt x="7433" y="3581"/>
                        </a:cubicBezTo>
                        <a:cubicBezTo>
                          <a:pt x="7433" y="3635"/>
                          <a:pt x="7405" y="3690"/>
                          <a:pt x="7351" y="3744"/>
                        </a:cubicBezTo>
                        <a:cubicBezTo>
                          <a:pt x="7324" y="3798"/>
                          <a:pt x="7297" y="3852"/>
                          <a:pt x="7270" y="3934"/>
                        </a:cubicBezTo>
                        <a:cubicBezTo>
                          <a:pt x="7231" y="3991"/>
                          <a:pt x="7288" y="4049"/>
                          <a:pt x="7344" y="4049"/>
                        </a:cubicBezTo>
                        <a:cubicBezTo>
                          <a:pt x="7367" y="4049"/>
                          <a:pt x="7390" y="4039"/>
                          <a:pt x="7405" y="4015"/>
                        </a:cubicBezTo>
                        <a:cubicBezTo>
                          <a:pt x="7650" y="3771"/>
                          <a:pt x="7948" y="3608"/>
                          <a:pt x="8273" y="3581"/>
                        </a:cubicBezTo>
                        <a:cubicBezTo>
                          <a:pt x="8341" y="3570"/>
                          <a:pt x="8408" y="3563"/>
                          <a:pt x="8476" y="3563"/>
                        </a:cubicBezTo>
                        <a:cubicBezTo>
                          <a:pt x="8571" y="3563"/>
                          <a:pt x="8666" y="3576"/>
                          <a:pt x="8762" y="3608"/>
                        </a:cubicBezTo>
                        <a:cubicBezTo>
                          <a:pt x="8843" y="3608"/>
                          <a:pt x="9196" y="3717"/>
                          <a:pt x="9114" y="3852"/>
                        </a:cubicBezTo>
                        <a:cubicBezTo>
                          <a:pt x="9044" y="3957"/>
                          <a:pt x="9099" y="4017"/>
                          <a:pt x="9168" y="4017"/>
                        </a:cubicBezTo>
                        <a:cubicBezTo>
                          <a:pt x="9206" y="4017"/>
                          <a:pt x="9248" y="3999"/>
                          <a:pt x="9277" y="3961"/>
                        </a:cubicBezTo>
                        <a:cubicBezTo>
                          <a:pt x="9277" y="3961"/>
                          <a:pt x="9277" y="3934"/>
                          <a:pt x="9277" y="3934"/>
                        </a:cubicBezTo>
                        <a:cubicBezTo>
                          <a:pt x="9331" y="3934"/>
                          <a:pt x="9358" y="3934"/>
                          <a:pt x="9358" y="3879"/>
                        </a:cubicBezTo>
                        <a:cubicBezTo>
                          <a:pt x="9386" y="3717"/>
                          <a:pt x="9386" y="3554"/>
                          <a:pt x="9413" y="3391"/>
                        </a:cubicBezTo>
                        <a:cubicBezTo>
                          <a:pt x="9413" y="3310"/>
                          <a:pt x="9440" y="3228"/>
                          <a:pt x="9467" y="3120"/>
                        </a:cubicBezTo>
                        <a:cubicBezTo>
                          <a:pt x="9521" y="3283"/>
                          <a:pt x="9575" y="3445"/>
                          <a:pt x="9602" y="3581"/>
                        </a:cubicBezTo>
                        <a:cubicBezTo>
                          <a:pt x="9614" y="3629"/>
                          <a:pt x="9647" y="3650"/>
                          <a:pt x="9682" y="3650"/>
                        </a:cubicBezTo>
                        <a:cubicBezTo>
                          <a:pt x="9728" y="3650"/>
                          <a:pt x="9777" y="3615"/>
                          <a:pt x="9792" y="3554"/>
                        </a:cubicBezTo>
                        <a:cubicBezTo>
                          <a:pt x="9792" y="3364"/>
                          <a:pt x="9874" y="3174"/>
                          <a:pt x="9982" y="3011"/>
                        </a:cubicBezTo>
                        <a:cubicBezTo>
                          <a:pt x="10091" y="2876"/>
                          <a:pt x="10253" y="2794"/>
                          <a:pt x="10416" y="2767"/>
                        </a:cubicBezTo>
                        <a:cubicBezTo>
                          <a:pt x="10606" y="2767"/>
                          <a:pt x="10579" y="3039"/>
                          <a:pt x="10579" y="3147"/>
                        </a:cubicBezTo>
                        <a:cubicBezTo>
                          <a:pt x="10552" y="3337"/>
                          <a:pt x="10498" y="3527"/>
                          <a:pt x="10389" y="3690"/>
                        </a:cubicBezTo>
                        <a:cubicBezTo>
                          <a:pt x="10347" y="3753"/>
                          <a:pt x="10403" y="3816"/>
                          <a:pt x="10468" y="3816"/>
                        </a:cubicBezTo>
                        <a:cubicBezTo>
                          <a:pt x="10487" y="3816"/>
                          <a:pt x="10506" y="3810"/>
                          <a:pt x="10525" y="3798"/>
                        </a:cubicBezTo>
                        <a:lnTo>
                          <a:pt x="10525" y="3771"/>
                        </a:lnTo>
                        <a:cubicBezTo>
                          <a:pt x="10633" y="3662"/>
                          <a:pt x="10796" y="3554"/>
                          <a:pt x="10932" y="3500"/>
                        </a:cubicBezTo>
                        <a:cubicBezTo>
                          <a:pt x="10959" y="3500"/>
                          <a:pt x="11013" y="3500"/>
                          <a:pt x="11040" y="3473"/>
                        </a:cubicBezTo>
                        <a:lnTo>
                          <a:pt x="11067" y="3473"/>
                        </a:lnTo>
                        <a:lnTo>
                          <a:pt x="11067" y="3554"/>
                        </a:lnTo>
                        <a:cubicBezTo>
                          <a:pt x="11067" y="3635"/>
                          <a:pt x="11040" y="3744"/>
                          <a:pt x="11040" y="3825"/>
                        </a:cubicBezTo>
                        <a:cubicBezTo>
                          <a:pt x="11022" y="3897"/>
                          <a:pt x="11076" y="3946"/>
                          <a:pt x="11130" y="3946"/>
                        </a:cubicBezTo>
                        <a:cubicBezTo>
                          <a:pt x="11158" y="3946"/>
                          <a:pt x="11185" y="3934"/>
                          <a:pt x="11203" y="3907"/>
                        </a:cubicBezTo>
                        <a:cubicBezTo>
                          <a:pt x="11284" y="3744"/>
                          <a:pt x="11447" y="3608"/>
                          <a:pt x="11610" y="3527"/>
                        </a:cubicBezTo>
                        <a:cubicBezTo>
                          <a:pt x="11610" y="3527"/>
                          <a:pt x="11646" y="3515"/>
                          <a:pt x="11670" y="3515"/>
                        </a:cubicBezTo>
                        <a:cubicBezTo>
                          <a:pt x="11682" y="3515"/>
                          <a:pt x="11691" y="3518"/>
                          <a:pt x="11691" y="3527"/>
                        </a:cubicBezTo>
                        <a:cubicBezTo>
                          <a:pt x="11691" y="3527"/>
                          <a:pt x="11691" y="3608"/>
                          <a:pt x="11691" y="3608"/>
                        </a:cubicBezTo>
                        <a:cubicBezTo>
                          <a:pt x="11691" y="3690"/>
                          <a:pt x="11718" y="3771"/>
                          <a:pt x="11772" y="3798"/>
                        </a:cubicBezTo>
                        <a:cubicBezTo>
                          <a:pt x="11786" y="3825"/>
                          <a:pt x="11806" y="3839"/>
                          <a:pt x="11830" y="3839"/>
                        </a:cubicBezTo>
                        <a:cubicBezTo>
                          <a:pt x="11854" y="3839"/>
                          <a:pt x="11881" y="3825"/>
                          <a:pt x="11908" y="3798"/>
                        </a:cubicBezTo>
                        <a:cubicBezTo>
                          <a:pt x="11962" y="3717"/>
                          <a:pt x="12044" y="3635"/>
                          <a:pt x="12152" y="3554"/>
                        </a:cubicBezTo>
                        <a:cubicBezTo>
                          <a:pt x="12234" y="3473"/>
                          <a:pt x="12342" y="3418"/>
                          <a:pt x="12451" y="3391"/>
                        </a:cubicBezTo>
                        <a:cubicBezTo>
                          <a:pt x="12460" y="3387"/>
                          <a:pt x="12471" y="3384"/>
                          <a:pt x="12482" y="3384"/>
                        </a:cubicBezTo>
                        <a:cubicBezTo>
                          <a:pt x="12539" y="3384"/>
                          <a:pt x="12613" y="3437"/>
                          <a:pt x="12613" y="3527"/>
                        </a:cubicBezTo>
                        <a:cubicBezTo>
                          <a:pt x="12586" y="3608"/>
                          <a:pt x="12613" y="3717"/>
                          <a:pt x="12667" y="3825"/>
                        </a:cubicBezTo>
                        <a:cubicBezTo>
                          <a:pt x="12688" y="3846"/>
                          <a:pt x="12713" y="3855"/>
                          <a:pt x="12739" y="3855"/>
                        </a:cubicBezTo>
                        <a:cubicBezTo>
                          <a:pt x="12780" y="3855"/>
                          <a:pt x="12824" y="3832"/>
                          <a:pt x="12857" y="3798"/>
                        </a:cubicBezTo>
                        <a:cubicBezTo>
                          <a:pt x="12884" y="3771"/>
                          <a:pt x="12884" y="3744"/>
                          <a:pt x="12884" y="3717"/>
                        </a:cubicBezTo>
                        <a:cubicBezTo>
                          <a:pt x="12884" y="3527"/>
                          <a:pt x="12912" y="3337"/>
                          <a:pt x="12993" y="3147"/>
                        </a:cubicBezTo>
                        <a:cubicBezTo>
                          <a:pt x="13047" y="3256"/>
                          <a:pt x="13074" y="3337"/>
                          <a:pt x="13101" y="3445"/>
                        </a:cubicBezTo>
                        <a:cubicBezTo>
                          <a:pt x="13113" y="3493"/>
                          <a:pt x="13151" y="3514"/>
                          <a:pt x="13190" y="3514"/>
                        </a:cubicBezTo>
                        <a:cubicBezTo>
                          <a:pt x="13240" y="3514"/>
                          <a:pt x="13291" y="3479"/>
                          <a:pt x="13291" y="3418"/>
                        </a:cubicBezTo>
                        <a:cubicBezTo>
                          <a:pt x="13291" y="3147"/>
                          <a:pt x="13318" y="2876"/>
                          <a:pt x="13373" y="2605"/>
                        </a:cubicBezTo>
                        <a:cubicBezTo>
                          <a:pt x="13400" y="2577"/>
                          <a:pt x="13400" y="2550"/>
                          <a:pt x="13400" y="2550"/>
                        </a:cubicBezTo>
                        <a:cubicBezTo>
                          <a:pt x="13427" y="2577"/>
                          <a:pt x="13454" y="2632"/>
                          <a:pt x="13454" y="2686"/>
                        </a:cubicBezTo>
                        <a:cubicBezTo>
                          <a:pt x="13508" y="2822"/>
                          <a:pt x="13535" y="2957"/>
                          <a:pt x="13590" y="3093"/>
                        </a:cubicBezTo>
                        <a:cubicBezTo>
                          <a:pt x="13600" y="3134"/>
                          <a:pt x="13630" y="3152"/>
                          <a:pt x="13662" y="3152"/>
                        </a:cubicBezTo>
                        <a:cubicBezTo>
                          <a:pt x="13713" y="3152"/>
                          <a:pt x="13769" y="3106"/>
                          <a:pt x="13752" y="3039"/>
                        </a:cubicBezTo>
                        <a:cubicBezTo>
                          <a:pt x="13698" y="2632"/>
                          <a:pt x="13780" y="2198"/>
                          <a:pt x="14024" y="1845"/>
                        </a:cubicBezTo>
                        <a:cubicBezTo>
                          <a:pt x="14078" y="1791"/>
                          <a:pt x="14159" y="1628"/>
                          <a:pt x="14241" y="1628"/>
                        </a:cubicBezTo>
                        <a:cubicBezTo>
                          <a:pt x="14322" y="1655"/>
                          <a:pt x="14376" y="1791"/>
                          <a:pt x="14376" y="1845"/>
                        </a:cubicBezTo>
                        <a:cubicBezTo>
                          <a:pt x="14458" y="2089"/>
                          <a:pt x="14458" y="2333"/>
                          <a:pt x="14431" y="2577"/>
                        </a:cubicBezTo>
                        <a:cubicBezTo>
                          <a:pt x="14403" y="2849"/>
                          <a:pt x="14349" y="3120"/>
                          <a:pt x="14268" y="3391"/>
                        </a:cubicBezTo>
                        <a:cubicBezTo>
                          <a:pt x="14252" y="3472"/>
                          <a:pt x="14313" y="3524"/>
                          <a:pt x="14370" y="3524"/>
                        </a:cubicBezTo>
                        <a:cubicBezTo>
                          <a:pt x="14409" y="3524"/>
                          <a:pt x="14447" y="3500"/>
                          <a:pt x="14458" y="3445"/>
                        </a:cubicBezTo>
                        <a:cubicBezTo>
                          <a:pt x="14512" y="3310"/>
                          <a:pt x="14593" y="3201"/>
                          <a:pt x="14729" y="3093"/>
                        </a:cubicBezTo>
                        <a:cubicBezTo>
                          <a:pt x="14729" y="3093"/>
                          <a:pt x="14746" y="3058"/>
                          <a:pt x="14767" y="3058"/>
                        </a:cubicBezTo>
                        <a:cubicBezTo>
                          <a:pt x="14772" y="3058"/>
                          <a:pt x="14778" y="3060"/>
                          <a:pt x="14783" y="3066"/>
                        </a:cubicBezTo>
                        <a:cubicBezTo>
                          <a:pt x="14810" y="3066"/>
                          <a:pt x="14810" y="3147"/>
                          <a:pt x="14810" y="3147"/>
                        </a:cubicBezTo>
                        <a:cubicBezTo>
                          <a:pt x="14837" y="3256"/>
                          <a:pt x="14837" y="3337"/>
                          <a:pt x="14837" y="3418"/>
                        </a:cubicBezTo>
                        <a:cubicBezTo>
                          <a:pt x="14837" y="3484"/>
                          <a:pt x="14887" y="3520"/>
                          <a:pt x="14932" y="3520"/>
                        </a:cubicBezTo>
                        <a:cubicBezTo>
                          <a:pt x="14962" y="3520"/>
                          <a:pt x="14989" y="3505"/>
                          <a:pt x="15000" y="3473"/>
                        </a:cubicBezTo>
                        <a:cubicBezTo>
                          <a:pt x="15054" y="3337"/>
                          <a:pt x="15190" y="3201"/>
                          <a:pt x="15353" y="3174"/>
                        </a:cubicBezTo>
                        <a:cubicBezTo>
                          <a:pt x="15461" y="3174"/>
                          <a:pt x="15624" y="3283"/>
                          <a:pt x="15570" y="3391"/>
                        </a:cubicBezTo>
                        <a:cubicBezTo>
                          <a:pt x="15550" y="3469"/>
                          <a:pt x="15614" y="3533"/>
                          <a:pt x="15672" y="3533"/>
                        </a:cubicBezTo>
                        <a:cubicBezTo>
                          <a:pt x="15695" y="3533"/>
                          <a:pt x="15717" y="3523"/>
                          <a:pt x="15732" y="3500"/>
                        </a:cubicBezTo>
                        <a:cubicBezTo>
                          <a:pt x="15922" y="3256"/>
                          <a:pt x="16166" y="3120"/>
                          <a:pt x="16438" y="3093"/>
                        </a:cubicBezTo>
                        <a:cubicBezTo>
                          <a:pt x="16474" y="3086"/>
                          <a:pt x="16510" y="3082"/>
                          <a:pt x="16547" y="3082"/>
                        </a:cubicBezTo>
                        <a:cubicBezTo>
                          <a:pt x="16646" y="3082"/>
                          <a:pt x="16745" y="3107"/>
                          <a:pt x="16845" y="3147"/>
                        </a:cubicBezTo>
                        <a:cubicBezTo>
                          <a:pt x="16953" y="3201"/>
                          <a:pt x="16926" y="3364"/>
                          <a:pt x="16926" y="3473"/>
                        </a:cubicBezTo>
                        <a:cubicBezTo>
                          <a:pt x="16899" y="3527"/>
                          <a:pt x="16926" y="3581"/>
                          <a:pt x="16980" y="3581"/>
                        </a:cubicBezTo>
                        <a:cubicBezTo>
                          <a:pt x="16995" y="3588"/>
                          <a:pt x="17009" y="3592"/>
                          <a:pt x="17023" y="3592"/>
                        </a:cubicBezTo>
                        <a:cubicBezTo>
                          <a:pt x="17060" y="3592"/>
                          <a:pt x="17089" y="3566"/>
                          <a:pt x="17089" y="3527"/>
                        </a:cubicBezTo>
                        <a:cubicBezTo>
                          <a:pt x="17116" y="3527"/>
                          <a:pt x="17170" y="3500"/>
                          <a:pt x="17170" y="3473"/>
                        </a:cubicBezTo>
                        <a:cubicBezTo>
                          <a:pt x="17197" y="3391"/>
                          <a:pt x="17197" y="3310"/>
                          <a:pt x="17224" y="3201"/>
                        </a:cubicBezTo>
                        <a:cubicBezTo>
                          <a:pt x="17224" y="3120"/>
                          <a:pt x="17224" y="3039"/>
                          <a:pt x="17279" y="2957"/>
                        </a:cubicBezTo>
                        <a:cubicBezTo>
                          <a:pt x="17287" y="2936"/>
                          <a:pt x="17300" y="2926"/>
                          <a:pt x="17315" y="2926"/>
                        </a:cubicBezTo>
                        <a:cubicBezTo>
                          <a:pt x="17397" y="2926"/>
                          <a:pt x="17554" y="3183"/>
                          <a:pt x="17577" y="3228"/>
                        </a:cubicBezTo>
                        <a:cubicBezTo>
                          <a:pt x="17587" y="3248"/>
                          <a:pt x="17610" y="3257"/>
                          <a:pt x="17635" y="3257"/>
                        </a:cubicBezTo>
                        <a:cubicBezTo>
                          <a:pt x="17680" y="3257"/>
                          <a:pt x="17730" y="3227"/>
                          <a:pt x="17713" y="3174"/>
                        </a:cubicBezTo>
                        <a:cubicBezTo>
                          <a:pt x="17713" y="3039"/>
                          <a:pt x="17685" y="2876"/>
                          <a:pt x="17658" y="2740"/>
                        </a:cubicBezTo>
                        <a:cubicBezTo>
                          <a:pt x="17631" y="2577"/>
                          <a:pt x="17604" y="2469"/>
                          <a:pt x="17604" y="2333"/>
                        </a:cubicBezTo>
                        <a:lnTo>
                          <a:pt x="17604" y="2279"/>
                        </a:lnTo>
                        <a:cubicBezTo>
                          <a:pt x="17604" y="2333"/>
                          <a:pt x="17631" y="2360"/>
                          <a:pt x="17658" y="2388"/>
                        </a:cubicBezTo>
                        <a:lnTo>
                          <a:pt x="17685" y="2469"/>
                        </a:lnTo>
                        <a:cubicBezTo>
                          <a:pt x="17767" y="2577"/>
                          <a:pt x="17848" y="2713"/>
                          <a:pt x="17930" y="2849"/>
                        </a:cubicBezTo>
                        <a:cubicBezTo>
                          <a:pt x="17948" y="2876"/>
                          <a:pt x="17975" y="2888"/>
                          <a:pt x="18002" y="2888"/>
                        </a:cubicBezTo>
                        <a:cubicBezTo>
                          <a:pt x="18056" y="2888"/>
                          <a:pt x="18110" y="2840"/>
                          <a:pt x="18092" y="2767"/>
                        </a:cubicBezTo>
                        <a:cubicBezTo>
                          <a:pt x="18011" y="2442"/>
                          <a:pt x="17875" y="1954"/>
                          <a:pt x="18119" y="1655"/>
                        </a:cubicBezTo>
                        <a:cubicBezTo>
                          <a:pt x="18158" y="1598"/>
                          <a:pt x="18223" y="1540"/>
                          <a:pt x="18277" y="1540"/>
                        </a:cubicBezTo>
                        <a:cubicBezTo>
                          <a:pt x="18300" y="1540"/>
                          <a:pt x="18320" y="1550"/>
                          <a:pt x="18336" y="1574"/>
                        </a:cubicBezTo>
                        <a:cubicBezTo>
                          <a:pt x="18391" y="1682"/>
                          <a:pt x="18391" y="1791"/>
                          <a:pt x="18418" y="1899"/>
                        </a:cubicBezTo>
                        <a:cubicBezTo>
                          <a:pt x="18445" y="2171"/>
                          <a:pt x="18445" y="2415"/>
                          <a:pt x="18445" y="2659"/>
                        </a:cubicBezTo>
                        <a:cubicBezTo>
                          <a:pt x="18445" y="2733"/>
                          <a:pt x="18494" y="2775"/>
                          <a:pt x="18543" y="2775"/>
                        </a:cubicBezTo>
                        <a:cubicBezTo>
                          <a:pt x="18583" y="2775"/>
                          <a:pt x="18623" y="2747"/>
                          <a:pt x="18635" y="2686"/>
                        </a:cubicBezTo>
                        <a:cubicBezTo>
                          <a:pt x="18689" y="2523"/>
                          <a:pt x="18770" y="2360"/>
                          <a:pt x="18906" y="2252"/>
                        </a:cubicBezTo>
                        <a:lnTo>
                          <a:pt x="18906" y="2252"/>
                        </a:lnTo>
                        <a:cubicBezTo>
                          <a:pt x="18933" y="2469"/>
                          <a:pt x="18933" y="2686"/>
                          <a:pt x="18879" y="2876"/>
                        </a:cubicBezTo>
                        <a:cubicBezTo>
                          <a:pt x="18862" y="2943"/>
                          <a:pt x="18918" y="2989"/>
                          <a:pt x="18976" y="2989"/>
                        </a:cubicBezTo>
                        <a:cubicBezTo>
                          <a:pt x="19011" y="2989"/>
                          <a:pt x="19048" y="2972"/>
                          <a:pt x="19069" y="2930"/>
                        </a:cubicBezTo>
                        <a:cubicBezTo>
                          <a:pt x="19123" y="2713"/>
                          <a:pt x="19259" y="2523"/>
                          <a:pt x="19476" y="2415"/>
                        </a:cubicBezTo>
                        <a:cubicBezTo>
                          <a:pt x="19503" y="2388"/>
                          <a:pt x="19584" y="2333"/>
                          <a:pt x="19611" y="2333"/>
                        </a:cubicBezTo>
                        <a:cubicBezTo>
                          <a:pt x="19638" y="2360"/>
                          <a:pt x="19638" y="2442"/>
                          <a:pt x="19638" y="2469"/>
                        </a:cubicBezTo>
                        <a:cubicBezTo>
                          <a:pt x="19638" y="2605"/>
                          <a:pt x="19638" y="2767"/>
                          <a:pt x="19584" y="2903"/>
                        </a:cubicBezTo>
                        <a:cubicBezTo>
                          <a:pt x="19565" y="2981"/>
                          <a:pt x="19629" y="3044"/>
                          <a:pt x="19687" y="3044"/>
                        </a:cubicBezTo>
                        <a:cubicBezTo>
                          <a:pt x="19710" y="3044"/>
                          <a:pt x="19731" y="3035"/>
                          <a:pt x="19747" y="3011"/>
                        </a:cubicBezTo>
                        <a:cubicBezTo>
                          <a:pt x="19882" y="2849"/>
                          <a:pt x="20072" y="2713"/>
                          <a:pt x="20289" y="2659"/>
                        </a:cubicBezTo>
                        <a:lnTo>
                          <a:pt x="20452" y="2659"/>
                        </a:lnTo>
                        <a:cubicBezTo>
                          <a:pt x="20506" y="2659"/>
                          <a:pt x="20506" y="2659"/>
                          <a:pt x="20506" y="2713"/>
                        </a:cubicBezTo>
                        <a:cubicBezTo>
                          <a:pt x="20506" y="2849"/>
                          <a:pt x="20479" y="2957"/>
                          <a:pt x="20452" y="3093"/>
                        </a:cubicBezTo>
                        <a:cubicBezTo>
                          <a:pt x="20413" y="3151"/>
                          <a:pt x="20472" y="3196"/>
                          <a:pt x="20529" y="3196"/>
                        </a:cubicBezTo>
                        <a:cubicBezTo>
                          <a:pt x="20551" y="3196"/>
                          <a:pt x="20573" y="3189"/>
                          <a:pt x="20588" y="3174"/>
                        </a:cubicBezTo>
                        <a:cubicBezTo>
                          <a:pt x="20832" y="3011"/>
                          <a:pt x="21076" y="2903"/>
                          <a:pt x="21374" y="2849"/>
                        </a:cubicBezTo>
                        <a:cubicBezTo>
                          <a:pt x="21415" y="2849"/>
                          <a:pt x="21483" y="2835"/>
                          <a:pt x="21544" y="2835"/>
                        </a:cubicBezTo>
                        <a:cubicBezTo>
                          <a:pt x="21605" y="2835"/>
                          <a:pt x="21659" y="2849"/>
                          <a:pt x="21673" y="2903"/>
                        </a:cubicBezTo>
                        <a:cubicBezTo>
                          <a:pt x="21727" y="3039"/>
                          <a:pt x="21618" y="3147"/>
                          <a:pt x="21537" y="3256"/>
                        </a:cubicBezTo>
                        <a:cubicBezTo>
                          <a:pt x="21496" y="3318"/>
                          <a:pt x="21565" y="3427"/>
                          <a:pt x="21636" y="3427"/>
                        </a:cubicBezTo>
                        <a:cubicBezTo>
                          <a:pt x="21658" y="3427"/>
                          <a:pt x="21681" y="3417"/>
                          <a:pt x="21700" y="3391"/>
                        </a:cubicBezTo>
                        <a:cubicBezTo>
                          <a:pt x="21754" y="3310"/>
                          <a:pt x="21781" y="3256"/>
                          <a:pt x="21835" y="3174"/>
                        </a:cubicBezTo>
                        <a:cubicBezTo>
                          <a:pt x="21862" y="3147"/>
                          <a:pt x="21890" y="3120"/>
                          <a:pt x="21890" y="3066"/>
                        </a:cubicBezTo>
                        <a:cubicBezTo>
                          <a:pt x="21890" y="3039"/>
                          <a:pt x="21917" y="3011"/>
                          <a:pt x="21917" y="2984"/>
                        </a:cubicBezTo>
                        <a:cubicBezTo>
                          <a:pt x="21944" y="2984"/>
                          <a:pt x="21944" y="2957"/>
                          <a:pt x="21971" y="2957"/>
                        </a:cubicBezTo>
                        <a:lnTo>
                          <a:pt x="21971" y="3039"/>
                        </a:lnTo>
                        <a:cubicBezTo>
                          <a:pt x="21939" y="3119"/>
                          <a:pt x="22003" y="3171"/>
                          <a:pt x="22066" y="3171"/>
                        </a:cubicBezTo>
                        <a:cubicBezTo>
                          <a:pt x="22108" y="3171"/>
                          <a:pt x="22150" y="3148"/>
                          <a:pt x="22161" y="3093"/>
                        </a:cubicBezTo>
                        <a:lnTo>
                          <a:pt x="22161" y="3039"/>
                        </a:lnTo>
                        <a:cubicBezTo>
                          <a:pt x="22161" y="2984"/>
                          <a:pt x="22215" y="2903"/>
                          <a:pt x="22296" y="2903"/>
                        </a:cubicBezTo>
                        <a:cubicBezTo>
                          <a:pt x="22351" y="2930"/>
                          <a:pt x="22351" y="3011"/>
                          <a:pt x="22378" y="3039"/>
                        </a:cubicBezTo>
                        <a:cubicBezTo>
                          <a:pt x="22405" y="3093"/>
                          <a:pt x="22405" y="3120"/>
                          <a:pt x="22405" y="3174"/>
                        </a:cubicBezTo>
                        <a:cubicBezTo>
                          <a:pt x="22405" y="3235"/>
                          <a:pt x="22465" y="3270"/>
                          <a:pt x="22522" y="3270"/>
                        </a:cubicBezTo>
                        <a:cubicBezTo>
                          <a:pt x="22567" y="3270"/>
                          <a:pt x="22610" y="3249"/>
                          <a:pt x="22622" y="3201"/>
                        </a:cubicBezTo>
                        <a:cubicBezTo>
                          <a:pt x="22622" y="3093"/>
                          <a:pt x="22676" y="2876"/>
                          <a:pt x="22812" y="2822"/>
                        </a:cubicBezTo>
                        <a:cubicBezTo>
                          <a:pt x="22828" y="2814"/>
                          <a:pt x="22844" y="2810"/>
                          <a:pt x="22859" y="2810"/>
                        </a:cubicBezTo>
                        <a:cubicBezTo>
                          <a:pt x="22896" y="2810"/>
                          <a:pt x="22928" y="2830"/>
                          <a:pt x="22947" y="2849"/>
                        </a:cubicBezTo>
                        <a:cubicBezTo>
                          <a:pt x="22975" y="2876"/>
                          <a:pt x="23002" y="2930"/>
                          <a:pt x="22975" y="2957"/>
                        </a:cubicBezTo>
                        <a:cubicBezTo>
                          <a:pt x="22947" y="3011"/>
                          <a:pt x="22975" y="3066"/>
                          <a:pt x="23029" y="3066"/>
                        </a:cubicBezTo>
                        <a:cubicBezTo>
                          <a:pt x="23029" y="3093"/>
                          <a:pt x="23056" y="3147"/>
                          <a:pt x="23056" y="3174"/>
                        </a:cubicBezTo>
                        <a:cubicBezTo>
                          <a:pt x="23068" y="3222"/>
                          <a:pt x="23106" y="3243"/>
                          <a:pt x="23145" y="3243"/>
                        </a:cubicBezTo>
                        <a:cubicBezTo>
                          <a:pt x="23194" y="3243"/>
                          <a:pt x="23246" y="3208"/>
                          <a:pt x="23246" y="3147"/>
                        </a:cubicBezTo>
                        <a:cubicBezTo>
                          <a:pt x="23246" y="3011"/>
                          <a:pt x="23246" y="2903"/>
                          <a:pt x="23273" y="2767"/>
                        </a:cubicBezTo>
                        <a:cubicBezTo>
                          <a:pt x="23300" y="2713"/>
                          <a:pt x="23327" y="2659"/>
                          <a:pt x="23354" y="2577"/>
                        </a:cubicBezTo>
                        <a:cubicBezTo>
                          <a:pt x="23354" y="2550"/>
                          <a:pt x="23409" y="2496"/>
                          <a:pt x="23463" y="2496"/>
                        </a:cubicBezTo>
                        <a:cubicBezTo>
                          <a:pt x="23490" y="2496"/>
                          <a:pt x="23544" y="2577"/>
                          <a:pt x="23544" y="2605"/>
                        </a:cubicBezTo>
                        <a:cubicBezTo>
                          <a:pt x="23571" y="2632"/>
                          <a:pt x="23626" y="2713"/>
                          <a:pt x="23653" y="2767"/>
                        </a:cubicBezTo>
                        <a:cubicBezTo>
                          <a:pt x="23734" y="2876"/>
                          <a:pt x="23788" y="3011"/>
                          <a:pt x="23815" y="3147"/>
                        </a:cubicBezTo>
                        <a:cubicBezTo>
                          <a:pt x="23826" y="3202"/>
                          <a:pt x="23864" y="3226"/>
                          <a:pt x="23903" y="3226"/>
                        </a:cubicBezTo>
                        <a:cubicBezTo>
                          <a:pt x="23960" y="3226"/>
                          <a:pt x="24021" y="3174"/>
                          <a:pt x="24005" y="3093"/>
                        </a:cubicBezTo>
                        <a:cubicBezTo>
                          <a:pt x="24005" y="3011"/>
                          <a:pt x="24005" y="2930"/>
                          <a:pt x="24032" y="2849"/>
                        </a:cubicBezTo>
                        <a:cubicBezTo>
                          <a:pt x="24056" y="2802"/>
                          <a:pt x="24099" y="2735"/>
                          <a:pt x="24146" y="2735"/>
                        </a:cubicBezTo>
                        <a:cubicBezTo>
                          <a:pt x="24153" y="2735"/>
                          <a:pt x="24161" y="2736"/>
                          <a:pt x="24168" y="2740"/>
                        </a:cubicBezTo>
                        <a:cubicBezTo>
                          <a:pt x="24249" y="2740"/>
                          <a:pt x="24277" y="2822"/>
                          <a:pt x="24331" y="2876"/>
                        </a:cubicBezTo>
                        <a:cubicBezTo>
                          <a:pt x="24385" y="2930"/>
                          <a:pt x="24412" y="3011"/>
                          <a:pt x="24385" y="3093"/>
                        </a:cubicBezTo>
                        <a:cubicBezTo>
                          <a:pt x="24385" y="3146"/>
                          <a:pt x="24431" y="3187"/>
                          <a:pt x="24471" y="3187"/>
                        </a:cubicBezTo>
                        <a:cubicBezTo>
                          <a:pt x="24492" y="3187"/>
                          <a:pt x="24511" y="3175"/>
                          <a:pt x="24521" y="3147"/>
                        </a:cubicBezTo>
                        <a:cubicBezTo>
                          <a:pt x="24548" y="3228"/>
                          <a:pt x="24629" y="3256"/>
                          <a:pt x="24710" y="3256"/>
                        </a:cubicBezTo>
                        <a:cubicBezTo>
                          <a:pt x="24765" y="3256"/>
                          <a:pt x="24792" y="3201"/>
                          <a:pt x="24765" y="3147"/>
                        </a:cubicBezTo>
                        <a:cubicBezTo>
                          <a:pt x="24738" y="3093"/>
                          <a:pt x="24710" y="3066"/>
                          <a:pt x="24683" y="3011"/>
                        </a:cubicBezTo>
                        <a:cubicBezTo>
                          <a:pt x="24683" y="2957"/>
                          <a:pt x="24683" y="2876"/>
                          <a:pt x="24710" y="2822"/>
                        </a:cubicBezTo>
                        <a:cubicBezTo>
                          <a:pt x="24738" y="2740"/>
                          <a:pt x="24792" y="2605"/>
                          <a:pt x="24900" y="2577"/>
                        </a:cubicBezTo>
                        <a:cubicBezTo>
                          <a:pt x="24955" y="2577"/>
                          <a:pt x="24982" y="2605"/>
                          <a:pt x="25009" y="2632"/>
                        </a:cubicBezTo>
                        <a:cubicBezTo>
                          <a:pt x="25036" y="2686"/>
                          <a:pt x="25090" y="2767"/>
                          <a:pt x="25117" y="2822"/>
                        </a:cubicBezTo>
                        <a:cubicBezTo>
                          <a:pt x="25172" y="2876"/>
                          <a:pt x="25199" y="2930"/>
                          <a:pt x="25226" y="3011"/>
                        </a:cubicBezTo>
                        <a:cubicBezTo>
                          <a:pt x="25226" y="3066"/>
                          <a:pt x="25226" y="3120"/>
                          <a:pt x="25226" y="3174"/>
                        </a:cubicBezTo>
                        <a:cubicBezTo>
                          <a:pt x="25226" y="3227"/>
                          <a:pt x="25272" y="3269"/>
                          <a:pt x="25319" y="3269"/>
                        </a:cubicBezTo>
                        <a:cubicBezTo>
                          <a:pt x="25344" y="3269"/>
                          <a:pt x="25370" y="3257"/>
                          <a:pt x="25389" y="3228"/>
                        </a:cubicBezTo>
                        <a:cubicBezTo>
                          <a:pt x="25470" y="3147"/>
                          <a:pt x="25470" y="3039"/>
                          <a:pt x="25416" y="2957"/>
                        </a:cubicBezTo>
                        <a:cubicBezTo>
                          <a:pt x="25416" y="2930"/>
                          <a:pt x="25416" y="2930"/>
                          <a:pt x="25416" y="2903"/>
                        </a:cubicBezTo>
                        <a:cubicBezTo>
                          <a:pt x="25443" y="2849"/>
                          <a:pt x="25497" y="2740"/>
                          <a:pt x="25551" y="2740"/>
                        </a:cubicBezTo>
                        <a:cubicBezTo>
                          <a:pt x="25606" y="2740"/>
                          <a:pt x="25660" y="2849"/>
                          <a:pt x="25660" y="2903"/>
                        </a:cubicBezTo>
                        <a:cubicBezTo>
                          <a:pt x="25687" y="3011"/>
                          <a:pt x="25714" y="3093"/>
                          <a:pt x="25714" y="3201"/>
                        </a:cubicBezTo>
                        <a:cubicBezTo>
                          <a:pt x="25714" y="3231"/>
                          <a:pt x="25747" y="3253"/>
                          <a:pt x="25776" y="3253"/>
                        </a:cubicBezTo>
                        <a:cubicBezTo>
                          <a:pt x="25800" y="3253"/>
                          <a:pt x="25823" y="3238"/>
                          <a:pt x="25823" y="3201"/>
                        </a:cubicBezTo>
                        <a:cubicBezTo>
                          <a:pt x="25836" y="3160"/>
                          <a:pt x="25843" y="3119"/>
                          <a:pt x="25843" y="3079"/>
                        </a:cubicBezTo>
                        <a:lnTo>
                          <a:pt x="25843" y="3079"/>
                        </a:lnTo>
                        <a:cubicBezTo>
                          <a:pt x="25845" y="3083"/>
                          <a:pt x="25847" y="3088"/>
                          <a:pt x="25850" y="3093"/>
                        </a:cubicBezTo>
                        <a:cubicBezTo>
                          <a:pt x="25862" y="3117"/>
                          <a:pt x="25896" y="3131"/>
                          <a:pt x="25927" y="3131"/>
                        </a:cubicBezTo>
                        <a:cubicBezTo>
                          <a:pt x="25966" y="3131"/>
                          <a:pt x="26000" y="3110"/>
                          <a:pt x="25985" y="3066"/>
                        </a:cubicBezTo>
                        <a:cubicBezTo>
                          <a:pt x="25931" y="2767"/>
                          <a:pt x="25931" y="2442"/>
                          <a:pt x="25985" y="2143"/>
                        </a:cubicBezTo>
                        <a:cubicBezTo>
                          <a:pt x="26012" y="2116"/>
                          <a:pt x="26012" y="2089"/>
                          <a:pt x="26012" y="2062"/>
                        </a:cubicBezTo>
                        <a:cubicBezTo>
                          <a:pt x="26021" y="2053"/>
                          <a:pt x="26028" y="2050"/>
                          <a:pt x="26033" y="2050"/>
                        </a:cubicBezTo>
                        <a:cubicBezTo>
                          <a:pt x="26043" y="2050"/>
                          <a:pt x="26049" y="2062"/>
                          <a:pt x="26067" y="2062"/>
                        </a:cubicBezTo>
                        <a:cubicBezTo>
                          <a:pt x="26094" y="2116"/>
                          <a:pt x="26121" y="2198"/>
                          <a:pt x="26148" y="2252"/>
                        </a:cubicBezTo>
                        <a:cubicBezTo>
                          <a:pt x="26202" y="2388"/>
                          <a:pt x="26257" y="2523"/>
                          <a:pt x="26257" y="2659"/>
                        </a:cubicBezTo>
                        <a:cubicBezTo>
                          <a:pt x="26257" y="2722"/>
                          <a:pt x="26320" y="2766"/>
                          <a:pt x="26374" y="2766"/>
                        </a:cubicBezTo>
                        <a:cubicBezTo>
                          <a:pt x="26413" y="2766"/>
                          <a:pt x="26446" y="2743"/>
                          <a:pt x="26446" y="2686"/>
                        </a:cubicBezTo>
                        <a:cubicBezTo>
                          <a:pt x="26474" y="2469"/>
                          <a:pt x="26555" y="2225"/>
                          <a:pt x="26691" y="2035"/>
                        </a:cubicBezTo>
                        <a:cubicBezTo>
                          <a:pt x="26794" y="1906"/>
                          <a:pt x="26971" y="1653"/>
                          <a:pt x="27175" y="1653"/>
                        </a:cubicBezTo>
                        <a:cubicBezTo>
                          <a:pt x="27186" y="1653"/>
                          <a:pt x="27196" y="1654"/>
                          <a:pt x="27206" y="1655"/>
                        </a:cubicBezTo>
                        <a:cubicBezTo>
                          <a:pt x="27396" y="1682"/>
                          <a:pt x="27369" y="2062"/>
                          <a:pt x="27342" y="2198"/>
                        </a:cubicBezTo>
                        <a:cubicBezTo>
                          <a:pt x="27314" y="2306"/>
                          <a:pt x="27287" y="2415"/>
                          <a:pt x="27233" y="2523"/>
                        </a:cubicBezTo>
                        <a:cubicBezTo>
                          <a:pt x="27179" y="2632"/>
                          <a:pt x="27097" y="2713"/>
                          <a:pt x="27043" y="2794"/>
                        </a:cubicBezTo>
                        <a:cubicBezTo>
                          <a:pt x="26999" y="2861"/>
                          <a:pt x="27045" y="2945"/>
                          <a:pt x="27107" y="2945"/>
                        </a:cubicBezTo>
                        <a:cubicBezTo>
                          <a:pt x="27121" y="2945"/>
                          <a:pt x="27136" y="2940"/>
                          <a:pt x="27152" y="2930"/>
                        </a:cubicBezTo>
                        <a:cubicBezTo>
                          <a:pt x="27179" y="2903"/>
                          <a:pt x="27179" y="2903"/>
                          <a:pt x="27206" y="2903"/>
                        </a:cubicBezTo>
                        <a:lnTo>
                          <a:pt x="27260" y="2903"/>
                        </a:lnTo>
                        <a:cubicBezTo>
                          <a:pt x="27396" y="2767"/>
                          <a:pt x="27531" y="2659"/>
                          <a:pt x="27667" y="2577"/>
                        </a:cubicBezTo>
                        <a:cubicBezTo>
                          <a:pt x="27667" y="2577"/>
                          <a:pt x="27745" y="2539"/>
                          <a:pt x="27769" y="2527"/>
                        </a:cubicBezTo>
                        <a:lnTo>
                          <a:pt x="27769" y="2527"/>
                        </a:lnTo>
                        <a:cubicBezTo>
                          <a:pt x="27754" y="2545"/>
                          <a:pt x="27775" y="2632"/>
                          <a:pt x="27775" y="2632"/>
                        </a:cubicBezTo>
                        <a:cubicBezTo>
                          <a:pt x="27775" y="2740"/>
                          <a:pt x="27748" y="2822"/>
                          <a:pt x="27721" y="2903"/>
                        </a:cubicBezTo>
                        <a:cubicBezTo>
                          <a:pt x="27685" y="2975"/>
                          <a:pt x="27745" y="3023"/>
                          <a:pt x="27806" y="3023"/>
                        </a:cubicBezTo>
                        <a:cubicBezTo>
                          <a:pt x="27836" y="3023"/>
                          <a:pt x="27866" y="3011"/>
                          <a:pt x="27884" y="2984"/>
                        </a:cubicBezTo>
                        <a:cubicBezTo>
                          <a:pt x="27938" y="2849"/>
                          <a:pt x="28047" y="2740"/>
                          <a:pt x="28128" y="2632"/>
                        </a:cubicBezTo>
                        <a:cubicBezTo>
                          <a:pt x="28237" y="2523"/>
                          <a:pt x="28399" y="2442"/>
                          <a:pt x="28535" y="2442"/>
                        </a:cubicBezTo>
                        <a:cubicBezTo>
                          <a:pt x="28698" y="2442"/>
                          <a:pt x="28725" y="2577"/>
                          <a:pt x="28671" y="2686"/>
                        </a:cubicBezTo>
                        <a:cubicBezTo>
                          <a:pt x="28616" y="2767"/>
                          <a:pt x="28589" y="2822"/>
                          <a:pt x="28535" y="2849"/>
                        </a:cubicBezTo>
                        <a:cubicBezTo>
                          <a:pt x="28454" y="2903"/>
                          <a:pt x="28372" y="2957"/>
                          <a:pt x="28318" y="3011"/>
                        </a:cubicBezTo>
                        <a:cubicBezTo>
                          <a:pt x="28270" y="3060"/>
                          <a:pt x="28286" y="3151"/>
                          <a:pt x="28348" y="3151"/>
                        </a:cubicBezTo>
                        <a:cubicBezTo>
                          <a:pt x="28355" y="3151"/>
                          <a:pt x="28363" y="3150"/>
                          <a:pt x="28372" y="3147"/>
                        </a:cubicBezTo>
                        <a:cubicBezTo>
                          <a:pt x="28481" y="3147"/>
                          <a:pt x="28589" y="3093"/>
                          <a:pt x="28671" y="3011"/>
                        </a:cubicBezTo>
                        <a:cubicBezTo>
                          <a:pt x="28698" y="2984"/>
                          <a:pt x="28725" y="2930"/>
                          <a:pt x="28752" y="2903"/>
                        </a:cubicBezTo>
                        <a:cubicBezTo>
                          <a:pt x="28768" y="2928"/>
                          <a:pt x="28790" y="2937"/>
                          <a:pt x="28812" y="2937"/>
                        </a:cubicBezTo>
                        <a:cubicBezTo>
                          <a:pt x="28862" y="2937"/>
                          <a:pt x="28915" y="2886"/>
                          <a:pt x="28915" y="2849"/>
                        </a:cubicBezTo>
                        <a:cubicBezTo>
                          <a:pt x="28915" y="2767"/>
                          <a:pt x="28969" y="2713"/>
                          <a:pt x="28996" y="2686"/>
                        </a:cubicBezTo>
                        <a:cubicBezTo>
                          <a:pt x="29050" y="2632"/>
                          <a:pt x="29105" y="2605"/>
                          <a:pt x="29186" y="2605"/>
                        </a:cubicBezTo>
                        <a:cubicBezTo>
                          <a:pt x="29322" y="2605"/>
                          <a:pt x="29403" y="2794"/>
                          <a:pt x="29430" y="2930"/>
                        </a:cubicBezTo>
                        <a:cubicBezTo>
                          <a:pt x="29444" y="2984"/>
                          <a:pt x="29484" y="3011"/>
                          <a:pt x="29525" y="3011"/>
                        </a:cubicBezTo>
                        <a:cubicBezTo>
                          <a:pt x="29566" y="3011"/>
                          <a:pt x="29606" y="2984"/>
                          <a:pt x="29620" y="2930"/>
                        </a:cubicBezTo>
                        <a:cubicBezTo>
                          <a:pt x="29647" y="2876"/>
                          <a:pt x="29674" y="2794"/>
                          <a:pt x="29701" y="2740"/>
                        </a:cubicBezTo>
                        <a:cubicBezTo>
                          <a:pt x="29720" y="2721"/>
                          <a:pt x="29740" y="2702"/>
                          <a:pt x="29759" y="2702"/>
                        </a:cubicBezTo>
                        <a:cubicBezTo>
                          <a:pt x="29767" y="2702"/>
                          <a:pt x="29775" y="2705"/>
                          <a:pt x="29783" y="2713"/>
                        </a:cubicBezTo>
                        <a:cubicBezTo>
                          <a:pt x="29891" y="2794"/>
                          <a:pt x="29945" y="2903"/>
                          <a:pt x="29945" y="3039"/>
                        </a:cubicBezTo>
                        <a:cubicBezTo>
                          <a:pt x="29945" y="3093"/>
                          <a:pt x="29993" y="3120"/>
                          <a:pt x="30040" y="3120"/>
                        </a:cubicBezTo>
                        <a:cubicBezTo>
                          <a:pt x="30088" y="3120"/>
                          <a:pt x="30135" y="3093"/>
                          <a:pt x="30135" y="3039"/>
                        </a:cubicBezTo>
                        <a:cubicBezTo>
                          <a:pt x="30135" y="2930"/>
                          <a:pt x="30135" y="2849"/>
                          <a:pt x="30162" y="2767"/>
                        </a:cubicBezTo>
                        <a:cubicBezTo>
                          <a:pt x="30162" y="2713"/>
                          <a:pt x="30217" y="2605"/>
                          <a:pt x="30271" y="2577"/>
                        </a:cubicBezTo>
                        <a:cubicBezTo>
                          <a:pt x="30282" y="2574"/>
                          <a:pt x="30293" y="2572"/>
                          <a:pt x="30303" y="2572"/>
                        </a:cubicBezTo>
                        <a:cubicBezTo>
                          <a:pt x="30367" y="2572"/>
                          <a:pt x="30414" y="2639"/>
                          <a:pt x="30461" y="2686"/>
                        </a:cubicBezTo>
                        <a:cubicBezTo>
                          <a:pt x="30488" y="2740"/>
                          <a:pt x="30515" y="2822"/>
                          <a:pt x="30515" y="2903"/>
                        </a:cubicBezTo>
                        <a:cubicBezTo>
                          <a:pt x="30515" y="2943"/>
                          <a:pt x="30544" y="2968"/>
                          <a:pt x="30581" y="2968"/>
                        </a:cubicBezTo>
                        <a:cubicBezTo>
                          <a:pt x="30594" y="2968"/>
                          <a:pt x="30609" y="2964"/>
                          <a:pt x="30623" y="2957"/>
                        </a:cubicBezTo>
                        <a:cubicBezTo>
                          <a:pt x="30651" y="3066"/>
                          <a:pt x="30759" y="3147"/>
                          <a:pt x="30868" y="3174"/>
                        </a:cubicBezTo>
                        <a:cubicBezTo>
                          <a:pt x="30875" y="3178"/>
                          <a:pt x="30882" y="3180"/>
                          <a:pt x="30890" y="3180"/>
                        </a:cubicBezTo>
                        <a:cubicBezTo>
                          <a:pt x="30935" y="3180"/>
                          <a:pt x="30969" y="3113"/>
                          <a:pt x="30922" y="3066"/>
                        </a:cubicBezTo>
                        <a:cubicBezTo>
                          <a:pt x="30868" y="3011"/>
                          <a:pt x="30813" y="2930"/>
                          <a:pt x="30759" y="2849"/>
                        </a:cubicBezTo>
                        <a:cubicBezTo>
                          <a:pt x="30759" y="2740"/>
                          <a:pt x="30786" y="2659"/>
                          <a:pt x="30840" y="2550"/>
                        </a:cubicBezTo>
                        <a:cubicBezTo>
                          <a:pt x="30840" y="2442"/>
                          <a:pt x="30840" y="2333"/>
                          <a:pt x="30868" y="2252"/>
                        </a:cubicBezTo>
                        <a:cubicBezTo>
                          <a:pt x="30895" y="2143"/>
                          <a:pt x="30949" y="2089"/>
                          <a:pt x="31003" y="2035"/>
                        </a:cubicBezTo>
                        <a:cubicBezTo>
                          <a:pt x="31022" y="2022"/>
                          <a:pt x="31040" y="2017"/>
                          <a:pt x="31056" y="2017"/>
                        </a:cubicBezTo>
                        <a:cubicBezTo>
                          <a:pt x="31110" y="2017"/>
                          <a:pt x="31151" y="2075"/>
                          <a:pt x="31193" y="2116"/>
                        </a:cubicBezTo>
                        <a:cubicBezTo>
                          <a:pt x="31356" y="2388"/>
                          <a:pt x="31437" y="2686"/>
                          <a:pt x="31437" y="2984"/>
                        </a:cubicBezTo>
                        <a:cubicBezTo>
                          <a:pt x="31451" y="3039"/>
                          <a:pt x="31491" y="3066"/>
                          <a:pt x="31532" y="3066"/>
                        </a:cubicBezTo>
                        <a:cubicBezTo>
                          <a:pt x="31573" y="3066"/>
                          <a:pt x="31614" y="3039"/>
                          <a:pt x="31627" y="2984"/>
                        </a:cubicBezTo>
                        <a:cubicBezTo>
                          <a:pt x="31627" y="2876"/>
                          <a:pt x="31654" y="2767"/>
                          <a:pt x="31708" y="2659"/>
                        </a:cubicBezTo>
                        <a:cubicBezTo>
                          <a:pt x="31732" y="2636"/>
                          <a:pt x="31775" y="2512"/>
                          <a:pt x="31838" y="2512"/>
                        </a:cubicBezTo>
                        <a:cubicBezTo>
                          <a:pt x="31849" y="2512"/>
                          <a:pt x="31860" y="2516"/>
                          <a:pt x="31871" y="2523"/>
                        </a:cubicBezTo>
                        <a:cubicBezTo>
                          <a:pt x="31925" y="2550"/>
                          <a:pt x="31980" y="2686"/>
                          <a:pt x="32007" y="2740"/>
                        </a:cubicBezTo>
                        <a:cubicBezTo>
                          <a:pt x="32034" y="2822"/>
                          <a:pt x="32034" y="2930"/>
                          <a:pt x="31953" y="3011"/>
                        </a:cubicBezTo>
                        <a:cubicBezTo>
                          <a:pt x="31906" y="3058"/>
                          <a:pt x="31960" y="3125"/>
                          <a:pt x="32011" y="3125"/>
                        </a:cubicBezTo>
                        <a:cubicBezTo>
                          <a:pt x="32019" y="3125"/>
                          <a:pt x="32027" y="3124"/>
                          <a:pt x="32034" y="3120"/>
                        </a:cubicBezTo>
                        <a:cubicBezTo>
                          <a:pt x="32115" y="3066"/>
                          <a:pt x="32170" y="2984"/>
                          <a:pt x="32170" y="2876"/>
                        </a:cubicBezTo>
                        <a:cubicBezTo>
                          <a:pt x="32251" y="2876"/>
                          <a:pt x="32305" y="2822"/>
                          <a:pt x="32278" y="2740"/>
                        </a:cubicBezTo>
                        <a:cubicBezTo>
                          <a:pt x="32251" y="2659"/>
                          <a:pt x="32278" y="2469"/>
                          <a:pt x="32387" y="2415"/>
                        </a:cubicBezTo>
                        <a:cubicBezTo>
                          <a:pt x="32401" y="2410"/>
                          <a:pt x="32416" y="2407"/>
                          <a:pt x="32431" y="2407"/>
                        </a:cubicBezTo>
                        <a:cubicBezTo>
                          <a:pt x="32497" y="2407"/>
                          <a:pt x="32559" y="2452"/>
                          <a:pt x="32604" y="2496"/>
                        </a:cubicBezTo>
                        <a:cubicBezTo>
                          <a:pt x="32604" y="2550"/>
                          <a:pt x="32631" y="2577"/>
                          <a:pt x="32631" y="2632"/>
                        </a:cubicBezTo>
                        <a:cubicBezTo>
                          <a:pt x="32631" y="2686"/>
                          <a:pt x="32658" y="2767"/>
                          <a:pt x="32685" y="2822"/>
                        </a:cubicBezTo>
                        <a:cubicBezTo>
                          <a:pt x="32685" y="2883"/>
                          <a:pt x="32729" y="2911"/>
                          <a:pt x="32775" y="2911"/>
                        </a:cubicBezTo>
                        <a:cubicBezTo>
                          <a:pt x="32831" y="2911"/>
                          <a:pt x="32890" y="2869"/>
                          <a:pt x="32875" y="2794"/>
                        </a:cubicBezTo>
                        <a:cubicBezTo>
                          <a:pt x="32875" y="2713"/>
                          <a:pt x="32875" y="2659"/>
                          <a:pt x="32848" y="2577"/>
                        </a:cubicBezTo>
                        <a:cubicBezTo>
                          <a:pt x="32848" y="2496"/>
                          <a:pt x="32848" y="2415"/>
                          <a:pt x="32875" y="2333"/>
                        </a:cubicBezTo>
                        <a:cubicBezTo>
                          <a:pt x="32902" y="2225"/>
                          <a:pt x="32983" y="2171"/>
                          <a:pt x="33092" y="2171"/>
                        </a:cubicBezTo>
                        <a:cubicBezTo>
                          <a:pt x="33227" y="2198"/>
                          <a:pt x="33309" y="2306"/>
                          <a:pt x="33363" y="2415"/>
                        </a:cubicBezTo>
                        <a:cubicBezTo>
                          <a:pt x="33417" y="2523"/>
                          <a:pt x="33472" y="2659"/>
                          <a:pt x="33526" y="2822"/>
                        </a:cubicBezTo>
                        <a:cubicBezTo>
                          <a:pt x="33539" y="2862"/>
                          <a:pt x="33580" y="2883"/>
                          <a:pt x="33621" y="2883"/>
                        </a:cubicBezTo>
                        <a:cubicBezTo>
                          <a:pt x="33661" y="2883"/>
                          <a:pt x="33702" y="2862"/>
                          <a:pt x="33716" y="2822"/>
                        </a:cubicBezTo>
                        <a:cubicBezTo>
                          <a:pt x="33770" y="2605"/>
                          <a:pt x="33933" y="2442"/>
                          <a:pt x="34150" y="2415"/>
                        </a:cubicBezTo>
                        <a:cubicBezTo>
                          <a:pt x="34367" y="2415"/>
                          <a:pt x="34529" y="2550"/>
                          <a:pt x="34556" y="2767"/>
                        </a:cubicBezTo>
                        <a:cubicBezTo>
                          <a:pt x="34584" y="2794"/>
                          <a:pt x="34611" y="2822"/>
                          <a:pt x="34665" y="2822"/>
                        </a:cubicBezTo>
                        <a:cubicBezTo>
                          <a:pt x="34719" y="2822"/>
                          <a:pt x="34746" y="2794"/>
                          <a:pt x="34746" y="2740"/>
                        </a:cubicBezTo>
                        <a:cubicBezTo>
                          <a:pt x="34773" y="2577"/>
                          <a:pt x="34855" y="2442"/>
                          <a:pt x="34990" y="2388"/>
                        </a:cubicBezTo>
                        <a:cubicBezTo>
                          <a:pt x="35008" y="2384"/>
                          <a:pt x="35025" y="2382"/>
                          <a:pt x="35043" y="2382"/>
                        </a:cubicBezTo>
                        <a:cubicBezTo>
                          <a:pt x="35159" y="2382"/>
                          <a:pt x="35265" y="2459"/>
                          <a:pt x="35289" y="2577"/>
                        </a:cubicBezTo>
                        <a:cubicBezTo>
                          <a:pt x="35289" y="2597"/>
                          <a:pt x="35316" y="2616"/>
                          <a:pt x="35341" y="2616"/>
                        </a:cubicBezTo>
                        <a:cubicBezTo>
                          <a:pt x="35352" y="2616"/>
                          <a:pt x="35362" y="2613"/>
                          <a:pt x="35370" y="2605"/>
                        </a:cubicBezTo>
                        <a:cubicBezTo>
                          <a:pt x="35424" y="2767"/>
                          <a:pt x="35506" y="2903"/>
                          <a:pt x="35641" y="2984"/>
                        </a:cubicBezTo>
                        <a:cubicBezTo>
                          <a:pt x="35657" y="2999"/>
                          <a:pt x="35674" y="3006"/>
                          <a:pt x="35690" y="3006"/>
                        </a:cubicBezTo>
                        <a:cubicBezTo>
                          <a:pt x="35733" y="3006"/>
                          <a:pt x="35769" y="2962"/>
                          <a:pt x="35750" y="2903"/>
                        </a:cubicBezTo>
                        <a:cubicBezTo>
                          <a:pt x="35614" y="2740"/>
                          <a:pt x="35560" y="2523"/>
                          <a:pt x="35533" y="2306"/>
                        </a:cubicBezTo>
                        <a:cubicBezTo>
                          <a:pt x="35506" y="2116"/>
                          <a:pt x="35533" y="1899"/>
                          <a:pt x="35669" y="1737"/>
                        </a:cubicBezTo>
                        <a:cubicBezTo>
                          <a:pt x="35690" y="1674"/>
                          <a:pt x="35743" y="1611"/>
                          <a:pt x="35817" y="1611"/>
                        </a:cubicBezTo>
                        <a:cubicBezTo>
                          <a:pt x="35838" y="1611"/>
                          <a:pt x="35861" y="1616"/>
                          <a:pt x="35886" y="1628"/>
                        </a:cubicBezTo>
                        <a:cubicBezTo>
                          <a:pt x="35967" y="1682"/>
                          <a:pt x="36048" y="1737"/>
                          <a:pt x="36075" y="1845"/>
                        </a:cubicBezTo>
                        <a:cubicBezTo>
                          <a:pt x="36130" y="1981"/>
                          <a:pt x="36184" y="2116"/>
                          <a:pt x="36184" y="2279"/>
                        </a:cubicBezTo>
                        <a:cubicBezTo>
                          <a:pt x="36184" y="2360"/>
                          <a:pt x="36184" y="2469"/>
                          <a:pt x="36184" y="2577"/>
                        </a:cubicBezTo>
                        <a:cubicBezTo>
                          <a:pt x="36184" y="2577"/>
                          <a:pt x="36184" y="2577"/>
                          <a:pt x="36184" y="2605"/>
                        </a:cubicBezTo>
                        <a:cubicBezTo>
                          <a:pt x="36196" y="2652"/>
                          <a:pt x="36234" y="2674"/>
                          <a:pt x="36273" y="2674"/>
                        </a:cubicBezTo>
                        <a:cubicBezTo>
                          <a:pt x="36322" y="2674"/>
                          <a:pt x="36374" y="2638"/>
                          <a:pt x="36374" y="2577"/>
                        </a:cubicBezTo>
                        <a:cubicBezTo>
                          <a:pt x="36374" y="2442"/>
                          <a:pt x="36374" y="2333"/>
                          <a:pt x="36374" y="2225"/>
                        </a:cubicBezTo>
                        <a:cubicBezTo>
                          <a:pt x="36401" y="2171"/>
                          <a:pt x="36401" y="2089"/>
                          <a:pt x="36428" y="2008"/>
                        </a:cubicBezTo>
                        <a:cubicBezTo>
                          <a:pt x="36428" y="1926"/>
                          <a:pt x="36482" y="1845"/>
                          <a:pt x="36509" y="1764"/>
                        </a:cubicBezTo>
                        <a:cubicBezTo>
                          <a:pt x="36537" y="1737"/>
                          <a:pt x="36591" y="1628"/>
                          <a:pt x="36645" y="1628"/>
                        </a:cubicBezTo>
                        <a:cubicBezTo>
                          <a:pt x="36672" y="1655"/>
                          <a:pt x="36726" y="1791"/>
                          <a:pt x="36726" y="1818"/>
                        </a:cubicBezTo>
                        <a:cubicBezTo>
                          <a:pt x="36781" y="1899"/>
                          <a:pt x="36808" y="2008"/>
                          <a:pt x="36835" y="2089"/>
                        </a:cubicBezTo>
                        <a:cubicBezTo>
                          <a:pt x="36862" y="2225"/>
                          <a:pt x="36862" y="2360"/>
                          <a:pt x="36862" y="2523"/>
                        </a:cubicBezTo>
                        <a:lnTo>
                          <a:pt x="36862" y="2659"/>
                        </a:lnTo>
                        <a:cubicBezTo>
                          <a:pt x="36862" y="2727"/>
                          <a:pt x="36909" y="2761"/>
                          <a:pt x="36957" y="2761"/>
                        </a:cubicBezTo>
                        <a:cubicBezTo>
                          <a:pt x="37004" y="2761"/>
                          <a:pt x="37052" y="2727"/>
                          <a:pt x="37052" y="2659"/>
                        </a:cubicBezTo>
                        <a:lnTo>
                          <a:pt x="37052" y="2496"/>
                        </a:lnTo>
                        <a:cubicBezTo>
                          <a:pt x="37052" y="2415"/>
                          <a:pt x="37079" y="2306"/>
                          <a:pt x="37106" y="2225"/>
                        </a:cubicBezTo>
                        <a:cubicBezTo>
                          <a:pt x="37127" y="2161"/>
                          <a:pt x="37182" y="2029"/>
                          <a:pt x="37245" y="2029"/>
                        </a:cubicBezTo>
                        <a:cubicBezTo>
                          <a:pt x="37261" y="2029"/>
                          <a:pt x="37279" y="2039"/>
                          <a:pt x="37296" y="2062"/>
                        </a:cubicBezTo>
                        <a:cubicBezTo>
                          <a:pt x="37377" y="2171"/>
                          <a:pt x="37432" y="2306"/>
                          <a:pt x="37432" y="2442"/>
                        </a:cubicBezTo>
                        <a:cubicBezTo>
                          <a:pt x="37459" y="2469"/>
                          <a:pt x="37459" y="2523"/>
                          <a:pt x="37459" y="2577"/>
                        </a:cubicBezTo>
                        <a:cubicBezTo>
                          <a:pt x="37404" y="2605"/>
                          <a:pt x="37377" y="2659"/>
                          <a:pt x="37377" y="2686"/>
                        </a:cubicBezTo>
                        <a:cubicBezTo>
                          <a:pt x="37350" y="2740"/>
                          <a:pt x="37404" y="2794"/>
                          <a:pt x="37459" y="2794"/>
                        </a:cubicBezTo>
                        <a:lnTo>
                          <a:pt x="37459" y="2849"/>
                        </a:lnTo>
                        <a:cubicBezTo>
                          <a:pt x="37459" y="2889"/>
                          <a:pt x="37479" y="2910"/>
                          <a:pt x="37503" y="2910"/>
                        </a:cubicBezTo>
                        <a:cubicBezTo>
                          <a:pt x="37527" y="2910"/>
                          <a:pt x="37554" y="2889"/>
                          <a:pt x="37567" y="2849"/>
                        </a:cubicBezTo>
                        <a:cubicBezTo>
                          <a:pt x="37567" y="2822"/>
                          <a:pt x="37594" y="2767"/>
                          <a:pt x="37594" y="2713"/>
                        </a:cubicBezTo>
                        <a:cubicBezTo>
                          <a:pt x="37621" y="2713"/>
                          <a:pt x="37649" y="2686"/>
                          <a:pt x="37649" y="2686"/>
                        </a:cubicBezTo>
                        <a:cubicBezTo>
                          <a:pt x="37703" y="2659"/>
                          <a:pt x="37757" y="2659"/>
                          <a:pt x="37811" y="2659"/>
                        </a:cubicBezTo>
                        <a:cubicBezTo>
                          <a:pt x="37947" y="2659"/>
                          <a:pt x="38028" y="2713"/>
                          <a:pt x="38110" y="2794"/>
                        </a:cubicBezTo>
                        <a:cubicBezTo>
                          <a:pt x="38132" y="2829"/>
                          <a:pt x="38165" y="2844"/>
                          <a:pt x="38196" y="2844"/>
                        </a:cubicBezTo>
                        <a:cubicBezTo>
                          <a:pt x="38241" y="2844"/>
                          <a:pt x="38284" y="2815"/>
                          <a:pt x="38300" y="2767"/>
                        </a:cubicBezTo>
                        <a:cubicBezTo>
                          <a:pt x="38354" y="2577"/>
                          <a:pt x="38435" y="2306"/>
                          <a:pt x="38652" y="2252"/>
                        </a:cubicBezTo>
                        <a:cubicBezTo>
                          <a:pt x="38662" y="2251"/>
                          <a:pt x="38672" y="2250"/>
                          <a:pt x="38682" y="2250"/>
                        </a:cubicBezTo>
                        <a:cubicBezTo>
                          <a:pt x="38882" y="2250"/>
                          <a:pt x="39006" y="2505"/>
                          <a:pt x="39032" y="2686"/>
                        </a:cubicBezTo>
                        <a:cubicBezTo>
                          <a:pt x="39043" y="2752"/>
                          <a:pt x="39081" y="2778"/>
                          <a:pt x="39122" y="2778"/>
                        </a:cubicBezTo>
                        <a:cubicBezTo>
                          <a:pt x="39182" y="2778"/>
                          <a:pt x="39249" y="2723"/>
                          <a:pt x="39249" y="2659"/>
                        </a:cubicBezTo>
                        <a:cubicBezTo>
                          <a:pt x="39249" y="2550"/>
                          <a:pt x="39276" y="2415"/>
                          <a:pt x="39330" y="2333"/>
                        </a:cubicBezTo>
                        <a:cubicBezTo>
                          <a:pt x="39345" y="2289"/>
                          <a:pt x="39377" y="2268"/>
                          <a:pt x="39415" y="2268"/>
                        </a:cubicBezTo>
                        <a:cubicBezTo>
                          <a:pt x="39447" y="2268"/>
                          <a:pt x="39484" y="2282"/>
                          <a:pt x="39520" y="2306"/>
                        </a:cubicBezTo>
                        <a:cubicBezTo>
                          <a:pt x="39602" y="2360"/>
                          <a:pt x="39683" y="2442"/>
                          <a:pt x="39737" y="2523"/>
                        </a:cubicBezTo>
                        <a:cubicBezTo>
                          <a:pt x="39818" y="2632"/>
                          <a:pt x="39873" y="2713"/>
                          <a:pt x="39954" y="2822"/>
                        </a:cubicBezTo>
                        <a:cubicBezTo>
                          <a:pt x="39976" y="2854"/>
                          <a:pt x="40010" y="2869"/>
                          <a:pt x="40043" y="2869"/>
                        </a:cubicBezTo>
                        <a:cubicBezTo>
                          <a:pt x="40094" y="2869"/>
                          <a:pt x="40144" y="2833"/>
                          <a:pt x="40144" y="2767"/>
                        </a:cubicBezTo>
                        <a:cubicBezTo>
                          <a:pt x="40144" y="2686"/>
                          <a:pt x="40198" y="2469"/>
                          <a:pt x="40307" y="2469"/>
                        </a:cubicBezTo>
                        <a:cubicBezTo>
                          <a:pt x="40315" y="2467"/>
                          <a:pt x="40322" y="2467"/>
                          <a:pt x="40330" y="2467"/>
                        </a:cubicBezTo>
                        <a:cubicBezTo>
                          <a:pt x="40452" y="2467"/>
                          <a:pt x="40525" y="2665"/>
                          <a:pt x="40551" y="2767"/>
                        </a:cubicBezTo>
                        <a:cubicBezTo>
                          <a:pt x="40551" y="2794"/>
                          <a:pt x="40578" y="2822"/>
                          <a:pt x="40605" y="2822"/>
                        </a:cubicBezTo>
                        <a:cubicBezTo>
                          <a:pt x="40649" y="2866"/>
                          <a:pt x="40712" y="2910"/>
                          <a:pt x="40792" y="2910"/>
                        </a:cubicBezTo>
                        <a:cubicBezTo>
                          <a:pt x="40810" y="2910"/>
                          <a:pt x="40829" y="2908"/>
                          <a:pt x="40849" y="2903"/>
                        </a:cubicBezTo>
                        <a:cubicBezTo>
                          <a:pt x="40903" y="2903"/>
                          <a:pt x="40903" y="2794"/>
                          <a:pt x="40876" y="2767"/>
                        </a:cubicBezTo>
                        <a:cubicBezTo>
                          <a:pt x="40795" y="2740"/>
                          <a:pt x="40741" y="2659"/>
                          <a:pt x="40741" y="2577"/>
                        </a:cubicBezTo>
                        <a:cubicBezTo>
                          <a:pt x="40741" y="2469"/>
                          <a:pt x="40741" y="2360"/>
                          <a:pt x="40795" y="2279"/>
                        </a:cubicBezTo>
                        <a:cubicBezTo>
                          <a:pt x="40795" y="2116"/>
                          <a:pt x="40876" y="1981"/>
                          <a:pt x="41012" y="1899"/>
                        </a:cubicBezTo>
                        <a:cubicBezTo>
                          <a:pt x="41051" y="1880"/>
                          <a:pt x="41088" y="1871"/>
                          <a:pt x="41123" y="1871"/>
                        </a:cubicBezTo>
                        <a:cubicBezTo>
                          <a:pt x="41236" y="1871"/>
                          <a:pt x="41330" y="1959"/>
                          <a:pt x="41392" y="2062"/>
                        </a:cubicBezTo>
                        <a:cubicBezTo>
                          <a:pt x="41473" y="2279"/>
                          <a:pt x="41473" y="2496"/>
                          <a:pt x="41392" y="2713"/>
                        </a:cubicBezTo>
                        <a:cubicBezTo>
                          <a:pt x="41375" y="2780"/>
                          <a:pt x="41431" y="2826"/>
                          <a:pt x="41482" y="2826"/>
                        </a:cubicBezTo>
                        <a:cubicBezTo>
                          <a:pt x="41514" y="2826"/>
                          <a:pt x="41544" y="2809"/>
                          <a:pt x="41554" y="2767"/>
                        </a:cubicBezTo>
                        <a:cubicBezTo>
                          <a:pt x="41609" y="2659"/>
                          <a:pt x="41636" y="2577"/>
                          <a:pt x="41690" y="2469"/>
                        </a:cubicBezTo>
                        <a:lnTo>
                          <a:pt x="41744" y="2360"/>
                        </a:lnTo>
                        <a:lnTo>
                          <a:pt x="41771" y="2306"/>
                        </a:lnTo>
                        <a:lnTo>
                          <a:pt x="41799" y="2306"/>
                        </a:lnTo>
                        <a:cubicBezTo>
                          <a:pt x="41799" y="2333"/>
                          <a:pt x="41799" y="2360"/>
                          <a:pt x="41799" y="2388"/>
                        </a:cubicBezTo>
                        <a:cubicBezTo>
                          <a:pt x="41799" y="2415"/>
                          <a:pt x="41799" y="2469"/>
                          <a:pt x="41799" y="2496"/>
                        </a:cubicBezTo>
                        <a:cubicBezTo>
                          <a:pt x="41771" y="2550"/>
                          <a:pt x="41771" y="2577"/>
                          <a:pt x="41771" y="2632"/>
                        </a:cubicBezTo>
                        <a:lnTo>
                          <a:pt x="41744" y="2686"/>
                        </a:lnTo>
                        <a:cubicBezTo>
                          <a:pt x="41717" y="2686"/>
                          <a:pt x="41717" y="2713"/>
                          <a:pt x="41744" y="2740"/>
                        </a:cubicBezTo>
                        <a:cubicBezTo>
                          <a:pt x="41744" y="2740"/>
                          <a:pt x="41744" y="2740"/>
                          <a:pt x="41744" y="2767"/>
                        </a:cubicBezTo>
                        <a:cubicBezTo>
                          <a:pt x="41707" y="2805"/>
                          <a:pt x="41748" y="2856"/>
                          <a:pt x="41794" y="2856"/>
                        </a:cubicBezTo>
                        <a:cubicBezTo>
                          <a:pt x="41815" y="2856"/>
                          <a:pt x="41836" y="2846"/>
                          <a:pt x="41853" y="2822"/>
                        </a:cubicBezTo>
                        <a:cubicBezTo>
                          <a:pt x="41880" y="2822"/>
                          <a:pt x="41907" y="2794"/>
                          <a:pt x="41934" y="2767"/>
                        </a:cubicBezTo>
                        <a:cubicBezTo>
                          <a:pt x="41934" y="2740"/>
                          <a:pt x="41961" y="2713"/>
                          <a:pt x="41988" y="2686"/>
                        </a:cubicBezTo>
                        <a:cubicBezTo>
                          <a:pt x="42002" y="2672"/>
                          <a:pt x="42009" y="2672"/>
                          <a:pt x="42012" y="2672"/>
                        </a:cubicBezTo>
                        <a:cubicBezTo>
                          <a:pt x="42016" y="2672"/>
                          <a:pt x="42016" y="2672"/>
                          <a:pt x="42016" y="2659"/>
                        </a:cubicBezTo>
                        <a:cubicBezTo>
                          <a:pt x="42031" y="2706"/>
                          <a:pt x="42075" y="2735"/>
                          <a:pt x="42113" y="2735"/>
                        </a:cubicBezTo>
                        <a:cubicBezTo>
                          <a:pt x="42141" y="2735"/>
                          <a:pt x="42167" y="2720"/>
                          <a:pt x="42178" y="2686"/>
                        </a:cubicBezTo>
                        <a:cubicBezTo>
                          <a:pt x="42233" y="2605"/>
                          <a:pt x="42314" y="2550"/>
                          <a:pt x="42395" y="2523"/>
                        </a:cubicBezTo>
                        <a:cubicBezTo>
                          <a:pt x="42450" y="2523"/>
                          <a:pt x="42585" y="2550"/>
                          <a:pt x="42558" y="2605"/>
                        </a:cubicBezTo>
                        <a:cubicBezTo>
                          <a:pt x="42537" y="2646"/>
                          <a:pt x="42595" y="2750"/>
                          <a:pt x="42660" y="2750"/>
                        </a:cubicBezTo>
                        <a:cubicBezTo>
                          <a:pt x="42680" y="2750"/>
                          <a:pt x="42701" y="2739"/>
                          <a:pt x="42721" y="2713"/>
                        </a:cubicBezTo>
                        <a:cubicBezTo>
                          <a:pt x="42770" y="2614"/>
                          <a:pt x="42842" y="2493"/>
                          <a:pt x="42957" y="2493"/>
                        </a:cubicBezTo>
                        <a:cubicBezTo>
                          <a:pt x="42969" y="2493"/>
                          <a:pt x="42980" y="2494"/>
                          <a:pt x="42992" y="2496"/>
                        </a:cubicBezTo>
                        <a:cubicBezTo>
                          <a:pt x="43100" y="2496"/>
                          <a:pt x="43100" y="2632"/>
                          <a:pt x="43100" y="2713"/>
                        </a:cubicBezTo>
                        <a:cubicBezTo>
                          <a:pt x="43115" y="2758"/>
                          <a:pt x="43155" y="2778"/>
                          <a:pt x="43197" y="2778"/>
                        </a:cubicBezTo>
                        <a:cubicBezTo>
                          <a:pt x="43231" y="2778"/>
                          <a:pt x="43266" y="2765"/>
                          <a:pt x="43290" y="2740"/>
                        </a:cubicBezTo>
                        <a:cubicBezTo>
                          <a:pt x="43340" y="2604"/>
                          <a:pt x="43451" y="2542"/>
                          <a:pt x="43562" y="2542"/>
                        </a:cubicBezTo>
                        <a:cubicBezTo>
                          <a:pt x="43696" y="2542"/>
                          <a:pt x="43830" y="2632"/>
                          <a:pt x="43860" y="2794"/>
                        </a:cubicBezTo>
                        <a:cubicBezTo>
                          <a:pt x="43879" y="2833"/>
                          <a:pt x="43912" y="2871"/>
                          <a:pt x="43949" y="2871"/>
                        </a:cubicBezTo>
                        <a:cubicBezTo>
                          <a:pt x="43964" y="2871"/>
                          <a:pt x="43980" y="2865"/>
                          <a:pt x="43996" y="2849"/>
                        </a:cubicBezTo>
                        <a:cubicBezTo>
                          <a:pt x="44158" y="2767"/>
                          <a:pt x="44240" y="2605"/>
                          <a:pt x="44375" y="2496"/>
                        </a:cubicBezTo>
                        <a:cubicBezTo>
                          <a:pt x="44398" y="2485"/>
                          <a:pt x="44430" y="2478"/>
                          <a:pt x="44463" y="2478"/>
                        </a:cubicBezTo>
                        <a:cubicBezTo>
                          <a:pt x="44510" y="2478"/>
                          <a:pt x="44561" y="2491"/>
                          <a:pt x="44592" y="2523"/>
                        </a:cubicBezTo>
                        <a:cubicBezTo>
                          <a:pt x="44619" y="2686"/>
                          <a:pt x="44701" y="2822"/>
                          <a:pt x="44836" y="2903"/>
                        </a:cubicBezTo>
                        <a:cubicBezTo>
                          <a:pt x="44846" y="2908"/>
                          <a:pt x="44857" y="2910"/>
                          <a:pt x="44868" y="2910"/>
                        </a:cubicBezTo>
                        <a:cubicBezTo>
                          <a:pt x="44917" y="2910"/>
                          <a:pt x="44967" y="2866"/>
                          <a:pt x="44945" y="2822"/>
                        </a:cubicBezTo>
                        <a:lnTo>
                          <a:pt x="44891" y="2713"/>
                        </a:lnTo>
                        <a:cubicBezTo>
                          <a:pt x="44864" y="2659"/>
                          <a:pt x="44809" y="2577"/>
                          <a:pt x="44782" y="2523"/>
                        </a:cubicBezTo>
                        <a:cubicBezTo>
                          <a:pt x="44782" y="2496"/>
                          <a:pt x="44755" y="2469"/>
                          <a:pt x="44755" y="2442"/>
                        </a:cubicBezTo>
                        <a:cubicBezTo>
                          <a:pt x="44728" y="2306"/>
                          <a:pt x="44755" y="2171"/>
                          <a:pt x="44809" y="2035"/>
                        </a:cubicBezTo>
                        <a:cubicBezTo>
                          <a:pt x="44809" y="1981"/>
                          <a:pt x="44864" y="1926"/>
                          <a:pt x="44918" y="1899"/>
                        </a:cubicBezTo>
                        <a:cubicBezTo>
                          <a:pt x="44940" y="1888"/>
                          <a:pt x="44967" y="1882"/>
                          <a:pt x="44995" y="1882"/>
                        </a:cubicBezTo>
                        <a:cubicBezTo>
                          <a:pt x="45035" y="1882"/>
                          <a:pt x="45076" y="1895"/>
                          <a:pt x="45108" y="1926"/>
                        </a:cubicBezTo>
                        <a:cubicBezTo>
                          <a:pt x="45216" y="2008"/>
                          <a:pt x="45325" y="2143"/>
                          <a:pt x="45379" y="2279"/>
                        </a:cubicBezTo>
                        <a:cubicBezTo>
                          <a:pt x="45392" y="2320"/>
                          <a:pt x="45426" y="2340"/>
                          <a:pt x="45460" y="2340"/>
                        </a:cubicBezTo>
                        <a:cubicBezTo>
                          <a:pt x="45494" y="2340"/>
                          <a:pt x="45528" y="2320"/>
                          <a:pt x="45542" y="2279"/>
                        </a:cubicBezTo>
                        <a:cubicBezTo>
                          <a:pt x="45569" y="2171"/>
                          <a:pt x="45623" y="2035"/>
                          <a:pt x="45677" y="1926"/>
                        </a:cubicBezTo>
                        <a:cubicBezTo>
                          <a:pt x="45677" y="1899"/>
                          <a:pt x="45731" y="1845"/>
                          <a:pt x="45759" y="1845"/>
                        </a:cubicBezTo>
                        <a:cubicBezTo>
                          <a:pt x="45762" y="1841"/>
                          <a:pt x="45767" y="1840"/>
                          <a:pt x="45771" y="1840"/>
                        </a:cubicBezTo>
                        <a:cubicBezTo>
                          <a:pt x="45800" y="1840"/>
                          <a:pt x="45840" y="1903"/>
                          <a:pt x="45840" y="1926"/>
                        </a:cubicBezTo>
                        <a:cubicBezTo>
                          <a:pt x="45948" y="2143"/>
                          <a:pt x="46003" y="2388"/>
                          <a:pt x="46030" y="2632"/>
                        </a:cubicBezTo>
                        <a:lnTo>
                          <a:pt x="46030" y="2659"/>
                        </a:lnTo>
                        <a:cubicBezTo>
                          <a:pt x="46030" y="2693"/>
                          <a:pt x="46058" y="2708"/>
                          <a:pt x="46092" y="2708"/>
                        </a:cubicBezTo>
                        <a:cubicBezTo>
                          <a:pt x="46138" y="2708"/>
                          <a:pt x="46193" y="2679"/>
                          <a:pt x="46193" y="2632"/>
                        </a:cubicBezTo>
                        <a:lnTo>
                          <a:pt x="46193" y="2550"/>
                        </a:lnTo>
                        <a:cubicBezTo>
                          <a:pt x="46193" y="2469"/>
                          <a:pt x="46220" y="2388"/>
                          <a:pt x="46274" y="2333"/>
                        </a:cubicBezTo>
                        <a:cubicBezTo>
                          <a:pt x="46319" y="2266"/>
                          <a:pt x="46382" y="2218"/>
                          <a:pt x="46448" y="2218"/>
                        </a:cubicBezTo>
                        <a:cubicBezTo>
                          <a:pt x="46462" y="2218"/>
                          <a:pt x="46477" y="2220"/>
                          <a:pt x="46491" y="2225"/>
                        </a:cubicBezTo>
                        <a:cubicBezTo>
                          <a:pt x="46572" y="2279"/>
                          <a:pt x="46518" y="2388"/>
                          <a:pt x="46518" y="2469"/>
                        </a:cubicBezTo>
                        <a:cubicBezTo>
                          <a:pt x="46518" y="2550"/>
                          <a:pt x="46464" y="2632"/>
                          <a:pt x="46410" y="2686"/>
                        </a:cubicBezTo>
                        <a:cubicBezTo>
                          <a:pt x="46340" y="2709"/>
                          <a:pt x="46390" y="2773"/>
                          <a:pt x="46440" y="2773"/>
                        </a:cubicBezTo>
                        <a:cubicBezTo>
                          <a:pt x="46448" y="2773"/>
                          <a:pt x="46456" y="2771"/>
                          <a:pt x="46464" y="2767"/>
                        </a:cubicBezTo>
                        <a:lnTo>
                          <a:pt x="46518" y="2740"/>
                        </a:lnTo>
                        <a:cubicBezTo>
                          <a:pt x="46532" y="2754"/>
                          <a:pt x="46559" y="2761"/>
                          <a:pt x="46586" y="2761"/>
                        </a:cubicBezTo>
                        <a:cubicBezTo>
                          <a:pt x="46613" y="2761"/>
                          <a:pt x="46640" y="2754"/>
                          <a:pt x="46654" y="2740"/>
                        </a:cubicBezTo>
                        <a:cubicBezTo>
                          <a:pt x="46719" y="2662"/>
                          <a:pt x="46809" y="2621"/>
                          <a:pt x="46900" y="2621"/>
                        </a:cubicBezTo>
                        <a:cubicBezTo>
                          <a:pt x="46999" y="2621"/>
                          <a:pt x="47099" y="2669"/>
                          <a:pt x="47169" y="2767"/>
                        </a:cubicBezTo>
                        <a:cubicBezTo>
                          <a:pt x="47185" y="2783"/>
                          <a:pt x="47218" y="2799"/>
                          <a:pt x="47249" y="2799"/>
                        </a:cubicBezTo>
                        <a:cubicBezTo>
                          <a:pt x="47272" y="2799"/>
                          <a:pt x="47293" y="2790"/>
                          <a:pt x="47305" y="2767"/>
                        </a:cubicBezTo>
                        <a:cubicBezTo>
                          <a:pt x="47413" y="2632"/>
                          <a:pt x="47603" y="2523"/>
                          <a:pt x="47766" y="2496"/>
                        </a:cubicBezTo>
                        <a:cubicBezTo>
                          <a:pt x="47956" y="2496"/>
                          <a:pt x="48118" y="2605"/>
                          <a:pt x="48173" y="2767"/>
                        </a:cubicBezTo>
                        <a:cubicBezTo>
                          <a:pt x="48173" y="2801"/>
                          <a:pt x="48204" y="2824"/>
                          <a:pt x="48240" y="2824"/>
                        </a:cubicBezTo>
                        <a:cubicBezTo>
                          <a:pt x="48263" y="2824"/>
                          <a:pt x="48288" y="2815"/>
                          <a:pt x="48308" y="2794"/>
                        </a:cubicBezTo>
                        <a:cubicBezTo>
                          <a:pt x="48417" y="2659"/>
                          <a:pt x="48552" y="2550"/>
                          <a:pt x="48688" y="2469"/>
                        </a:cubicBezTo>
                        <a:cubicBezTo>
                          <a:pt x="48729" y="2442"/>
                          <a:pt x="48768" y="2430"/>
                          <a:pt x="48804" y="2430"/>
                        </a:cubicBezTo>
                        <a:cubicBezTo>
                          <a:pt x="48912" y="2430"/>
                          <a:pt x="48993" y="2537"/>
                          <a:pt x="49013" y="2659"/>
                        </a:cubicBezTo>
                        <a:cubicBezTo>
                          <a:pt x="49013" y="2713"/>
                          <a:pt x="49068" y="2713"/>
                          <a:pt x="49095" y="2713"/>
                        </a:cubicBezTo>
                        <a:cubicBezTo>
                          <a:pt x="49122" y="2740"/>
                          <a:pt x="49149" y="2794"/>
                          <a:pt x="49203" y="2849"/>
                        </a:cubicBezTo>
                        <a:cubicBezTo>
                          <a:pt x="49218" y="2864"/>
                          <a:pt x="49236" y="2871"/>
                          <a:pt x="49252" y="2871"/>
                        </a:cubicBezTo>
                        <a:cubicBezTo>
                          <a:pt x="49295" y="2871"/>
                          <a:pt x="49331" y="2826"/>
                          <a:pt x="49312" y="2767"/>
                        </a:cubicBezTo>
                        <a:cubicBezTo>
                          <a:pt x="49285" y="2605"/>
                          <a:pt x="49230" y="2469"/>
                          <a:pt x="49203" y="2306"/>
                        </a:cubicBezTo>
                        <a:cubicBezTo>
                          <a:pt x="49203" y="2225"/>
                          <a:pt x="49203" y="2143"/>
                          <a:pt x="49203" y="2062"/>
                        </a:cubicBezTo>
                        <a:cubicBezTo>
                          <a:pt x="49203" y="2008"/>
                          <a:pt x="49230" y="1899"/>
                          <a:pt x="49312" y="1899"/>
                        </a:cubicBezTo>
                        <a:cubicBezTo>
                          <a:pt x="49332" y="1895"/>
                          <a:pt x="49352" y="1893"/>
                          <a:pt x="49372" y="1893"/>
                        </a:cubicBezTo>
                        <a:cubicBezTo>
                          <a:pt x="49615" y="1893"/>
                          <a:pt x="49810" y="2185"/>
                          <a:pt x="49936" y="2360"/>
                        </a:cubicBezTo>
                        <a:cubicBezTo>
                          <a:pt x="49946" y="2393"/>
                          <a:pt x="49974" y="2408"/>
                          <a:pt x="50003" y="2408"/>
                        </a:cubicBezTo>
                        <a:cubicBezTo>
                          <a:pt x="50049" y="2408"/>
                          <a:pt x="50098" y="2372"/>
                          <a:pt x="50098" y="2306"/>
                        </a:cubicBezTo>
                        <a:cubicBezTo>
                          <a:pt x="50098" y="2198"/>
                          <a:pt x="50126" y="2116"/>
                          <a:pt x="50180" y="2008"/>
                        </a:cubicBezTo>
                        <a:cubicBezTo>
                          <a:pt x="50180" y="1954"/>
                          <a:pt x="50207" y="1899"/>
                          <a:pt x="50234" y="1872"/>
                        </a:cubicBezTo>
                        <a:lnTo>
                          <a:pt x="50234" y="1845"/>
                        </a:lnTo>
                        <a:cubicBezTo>
                          <a:pt x="50261" y="1872"/>
                          <a:pt x="50261" y="1872"/>
                          <a:pt x="50288" y="1899"/>
                        </a:cubicBezTo>
                        <a:cubicBezTo>
                          <a:pt x="50424" y="2035"/>
                          <a:pt x="50505" y="2198"/>
                          <a:pt x="50532" y="2388"/>
                        </a:cubicBezTo>
                        <a:cubicBezTo>
                          <a:pt x="50546" y="2428"/>
                          <a:pt x="50587" y="2449"/>
                          <a:pt x="50627" y="2449"/>
                        </a:cubicBezTo>
                        <a:cubicBezTo>
                          <a:pt x="50668" y="2449"/>
                          <a:pt x="50709" y="2428"/>
                          <a:pt x="50722" y="2388"/>
                        </a:cubicBezTo>
                        <a:cubicBezTo>
                          <a:pt x="50722" y="2267"/>
                          <a:pt x="50787" y="1995"/>
                          <a:pt x="50955" y="1995"/>
                        </a:cubicBezTo>
                        <a:cubicBezTo>
                          <a:pt x="50975" y="1995"/>
                          <a:pt x="50997" y="1999"/>
                          <a:pt x="51021" y="2008"/>
                        </a:cubicBezTo>
                        <a:cubicBezTo>
                          <a:pt x="51238" y="2062"/>
                          <a:pt x="51183" y="2360"/>
                          <a:pt x="51102" y="2496"/>
                        </a:cubicBezTo>
                        <a:cubicBezTo>
                          <a:pt x="51082" y="2555"/>
                          <a:pt x="51119" y="2599"/>
                          <a:pt x="51162" y="2599"/>
                        </a:cubicBezTo>
                        <a:cubicBezTo>
                          <a:pt x="51178" y="2599"/>
                          <a:pt x="51195" y="2593"/>
                          <a:pt x="51211" y="2577"/>
                        </a:cubicBezTo>
                        <a:cubicBezTo>
                          <a:pt x="51211" y="2577"/>
                          <a:pt x="51211" y="2550"/>
                          <a:pt x="51211" y="2550"/>
                        </a:cubicBezTo>
                        <a:cubicBezTo>
                          <a:pt x="51218" y="2566"/>
                          <a:pt x="51231" y="2573"/>
                          <a:pt x="51245" y="2573"/>
                        </a:cubicBezTo>
                        <a:cubicBezTo>
                          <a:pt x="51278" y="2573"/>
                          <a:pt x="51319" y="2534"/>
                          <a:pt x="51319" y="2496"/>
                        </a:cubicBezTo>
                        <a:cubicBezTo>
                          <a:pt x="51292" y="2388"/>
                          <a:pt x="51346" y="2306"/>
                          <a:pt x="51455" y="2252"/>
                        </a:cubicBezTo>
                        <a:cubicBezTo>
                          <a:pt x="51468" y="2245"/>
                          <a:pt x="51485" y="2242"/>
                          <a:pt x="51503" y="2242"/>
                        </a:cubicBezTo>
                        <a:cubicBezTo>
                          <a:pt x="51556" y="2242"/>
                          <a:pt x="51617" y="2272"/>
                          <a:pt x="51617" y="2333"/>
                        </a:cubicBezTo>
                        <a:cubicBezTo>
                          <a:pt x="51632" y="2377"/>
                          <a:pt x="51685" y="2405"/>
                          <a:pt x="51732" y="2405"/>
                        </a:cubicBezTo>
                        <a:cubicBezTo>
                          <a:pt x="51772" y="2405"/>
                          <a:pt x="51807" y="2384"/>
                          <a:pt x="51807" y="2333"/>
                        </a:cubicBezTo>
                        <a:lnTo>
                          <a:pt x="51807" y="1872"/>
                        </a:lnTo>
                        <a:cubicBezTo>
                          <a:pt x="51807" y="1791"/>
                          <a:pt x="51807" y="1709"/>
                          <a:pt x="51807" y="1655"/>
                        </a:cubicBezTo>
                        <a:cubicBezTo>
                          <a:pt x="51807" y="1628"/>
                          <a:pt x="51834" y="1547"/>
                          <a:pt x="51861" y="1520"/>
                        </a:cubicBezTo>
                        <a:cubicBezTo>
                          <a:pt x="51889" y="1520"/>
                          <a:pt x="51997" y="1791"/>
                          <a:pt x="51997" y="1818"/>
                        </a:cubicBezTo>
                        <a:cubicBezTo>
                          <a:pt x="52024" y="1926"/>
                          <a:pt x="52051" y="2008"/>
                          <a:pt x="52051" y="2116"/>
                        </a:cubicBezTo>
                        <a:lnTo>
                          <a:pt x="52051" y="2225"/>
                        </a:lnTo>
                        <a:cubicBezTo>
                          <a:pt x="52051" y="2279"/>
                          <a:pt x="52092" y="2306"/>
                          <a:pt x="52136" y="2306"/>
                        </a:cubicBezTo>
                        <a:cubicBezTo>
                          <a:pt x="52180" y="2306"/>
                          <a:pt x="52228" y="2279"/>
                          <a:pt x="52241" y="2225"/>
                        </a:cubicBezTo>
                        <a:lnTo>
                          <a:pt x="52241" y="2143"/>
                        </a:lnTo>
                        <a:cubicBezTo>
                          <a:pt x="52241" y="2035"/>
                          <a:pt x="52268" y="1899"/>
                          <a:pt x="52323" y="1818"/>
                        </a:cubicBezTo>
                        <a:cubicBezTo>
                          <a:pt x="52368" y="1727"/>
                          <a:pt x="52433" y="1616"/>
                          <a:pt x="52534" y="1616"/>
                        </a:cubicBezTo>
                        <a:cubicBezTo>
                          <a:pt x="52553" y="1616"/>
                          <a:pt x="52573" y="1620"/>
                          <a:pt x="52594" y="1628"/>
                        </a:cubicBezTo>
                        <a:cubicBezTo>
                          <a:pt x="52675" y="1682"/>
                          <a:pt x="52729" y="1791"/>
                          <a:pt x="52757" y="1899"/>
                        </a:cubicBezTo>
                        <a:cubicBezTo>
                          <a:pt x="52784" y="2062"/>
                          <a:pt x="52811" y="2225"/>
                          <a:pt x="52784" y="2388"/>
                        </a:cubicBezTo>
                        <a:cubicBezTo>
                          <a:pt x="52784" y="2449"/>
                          <a:pt x="52835" y="2484"/>
                          <a:pt x="52885" y="2484"/>
                        </a:cubicBezTo>
                        <a:cubicBezTo>
                          <a:pt x="52924" y="2484"/>
                          <a:pt x="52962" y="2462"/>
                          <a:pt x="52974" y="2415"/>
                        </a:cubicBezTo>
                        <a:cubicBezTo>
                          <a:pt x="53001" y="2279"/>
                          <a:pt x="53055" y="2171"/>
                          <a:pt x="53109" y="2062"/>
                        </a:cubicBezTo>
                        <a:cubicBezTo>
                          <a:pt x="53136" y="2035"/>
                          <a:pt x="53191" y="1954"/>
                          <a:pt x="53218" y="1954"/>
                        </a:cubicBezTo>
                        <a:cubicBezTo>
                          <a:pt x="53245" y="1954"/>
                          <a:pt x="53272" y="2008"/>
                          <a:pt x="53272" y="2035"/>
                        </a:cubicBezTo>
                        <a:cubicBezTo>
                          <a:pt x="53353" y="2171"/>
                          <a:pt x="53353" y="2333"/>
                          <a:pt x="53326" y="2496"/>
                        </a:cubicBezTo>
                        <a:cubicBezTo>
                          <a:pt x="53299" y="2550"/>
                          <a:pt x="53272" y="2632"/>
                          <a:pt x="53272" y="2713"/>
                        </a:cubicBezTo>
                        <a:cubicBezTo>
                          <a:pt x="53272" y="2771"/>
                          <a:pt x="53319" y="2798"/>
                          <a:pt x="53366" y="2798"/>
                        </a:cubicBezTo>
                        <a:cubicBezTo>
                          <a:pt x="53407" y="2798"/>
                          <a:pt x="53449" y="2778"/>
                          <a:pt x="53462" y="2740"/>
                        </a:cubicBezTo>
                        <a:cubicBezTo>
                          <a:pt x="53489" y="2686"/>
                          <a:pt x="53516" y="2605"/>
                          <a:pt x="53516" y="2550"/>
                        </a:cubicBezTo>
                        <a:cubicBezTo>
                          <a:pt x="53611" y="2408"/>
                          <a:pt x="53788" y="2328"/>
                          <a:pt x="53958" y="2328"/>
                        </a:cubicBezTo>
                        <a:cubicBezTo>
                          <a:pt x="53983" y="2328"/>
                          <a:pt x="54007" y="2330"/>
                          <a:pt x="54031" y="2333"/>
                        </a:cubicBezTo>
                        <a:cubicBezTo>
                          <a:pt x="54140" y="2333"/>
                          <a:pt x="54221" y="2415"/>
                          <a:pt x="54248" y="2523"/>
                        </a:cubicBezTo>
                        <a:cubicBezTo>
                          <a:pt x="54221" y="2550"/>
                          <a:pt x="54221" y="2577"/>
                          <a:pt x="54221" y="2605"/>
                        </a:cubicBezTo>
                        <a:cubicBezTo>
                          <a:pt x="54221" y="2632"/>
                          <a:pt x="54221" y="2659"/>
                          <a:pt x="54248" y="2686"/>
                        </a:cubicBezTo>
                        <a:cubicBezTo>
                          <a:pt x="54248" y="2713"/>
                          <a:pt x="54221" y="2740"/>
                          <a:pt x="54194" y="2767"/>
                        </a:cubicBezTo>
                        <a:cubicBezTo>
                          <a:pt x="54156" y="2844"/>
                          <a:pt x="54226" y="2921"/>
                          <a:pt x="54299" y="2921"/>
                        </a:cubicBezTo>
                        <a:cubicBezTo>
                          <a:pt x="54329" y="2921"/>
                          <a:pt x="54360" y="2908"/>
                          <a:pt x="54384" y="2876"/>
                        </a:cubicBezTo>
                        <a:cubicBezTo>
                          <a:pt x="54438" y="2794"/>
                          <a:pt x="54465" y="2713"/>
                          <a:pt x="54465" y="2605"/>
                        </a:cubicBezTo>
                        <a:cubicBezTo>
                          <a:pt x="54481" y="2573"/>
                          <a:pt x="54516" y="2560"/>
                          <a:pt x="54553" y="2560"/>
                        </a:cubicBezTo>
                        <a:cubicBezTo>
                          <a:pt x="54579" y="2560"/>
                          <a:pt x="54606" y="2566"/>
                          <a:pt x="54628" y="2577"/>
                        </a:cubicBezTo>
                        <a:cubicBezTo>
                          <a:pt x="54737" y="2605"/>
                          <a:pt x="54791" y="2686"/>
                          <a:pt x="54764" y="2794"/>
                        </a:cubicBezTo>
                        <a:cubicBezTo>
                          <a:pt x="54746" y="2867"/>
                          <a:pt x="54800" y="2915"/>
                          <a:pt x="54862" y="2915"/>
                        </a:cubicBezTo>
                        <a:cubicBezTo>
                          <a:pt x="54893" y="2915"/>
                          <a:pt x="54926" y="2903"/>
                          <a:pt x="54954" y="2876"/>
                        </a:cubicBezTo>
                        <a:cubicBezTo>
                          <a:pt x="54997" y="2810"/>
                          <a:pt x="55094" y="2656"/>
                          <a:pt x="55187" y="2656"/>
                        </a:cubicBezTo>
                        <a:cubicBezTo>
                          <a:pt x="55209" y="2656"/>
                          <a:pt x="55231" y="2665"/>
                          <a:pt x="55252" y="2686"/>
                        </a:cubicBezTo>
                        <a:cubicBezTo>
                          <a:pt x="55306" y="2713"/>
                          <a:pt x="55306" y="2767"/>
                          <a:pt x="55306" y="2822"/>
                        </a:cubicBezTo>
                        <a:cubicBezTo>
                          <a:pt x="55333" y="2903"/>
                          <a:pt x="55360" y="2957"/>
                          <a:pt x="55360" y="3039"/>
                        </a:cubicBezTo>
                        <a:cubicBezTo>
                          <a:pt x="55374" y="3079"/>
                          <a:pt x="55421" y="3100"/>
                          <a:pt x="55469" y="3100"/>
                        </a:cubicBezTo>
                        <a:cubicBezTo>
                          <a:pt x="55516" y="3100"/>
                          <a:pt x="55564" y="3079"/>
                          <a:pt x="55577" y="3039"/>
                        </a:cubicBezTo>
                        <a:cubicBezTo>
                          <a:pt x="55605" y="2903"/>
                          <a:pt x="55659" y="2659"/>
                          <a:pt x="55822" y="2659"/>
                        </a:cubicBezTo>
                        <a:cubicBezTo>
                          <a:pt x="55903" y="2659"/>
                          <a:pt x="55957" y="2713"/>
                          <a:pt x="55984" y="2794"/>
                        </a:cubicBezTo>
                        <a:cubicBezTo>
                          <a:pt x="56011" y="2849"/>
                          <a:pt x="56093" y="2984"/>
                          <a:pt x="56120" y="3066"/>
                        </a:cubicBezTo>
                        <a:cubicBezTo>
                          <a:pt x="56143" y="3100"/>
                          <a:pt x="56175" y="3115"/>
                          <a:pt x="56207" y="3115"/>
                        </a:cubicBezTo>
                        <a:cubicBezTo>
                          <a:pt x="56251" y="3115"/>
                          <a:pt x="56294" y="3086"/>
                          <a:pt x="56310" y="3039"/>
                        </a:cubicBezTo>
                        <a:cubicBezTo>
                          <a:pt x="56337" y="2984"/>
                          <a:pt x="56364" y="2903"/>
                          <a:pt x="56364" y="2849"/>
                        </a:cubicBezTo>
                        <a:cubicBezTo>
                          <a:pt x="56364" y="2794"/>
                          <a:pt x="56391" y="2767"/>
                          <a:pt x="56418" y="2740"/>
                        </a:cubicBezTo>
                        <a:cubicBezTo>
                          <a:pt x="56418" y="2686"/>
                          <a:pt x="56445" y="2686"/>
                          <a:pt x="56445" y="2659"/>
                        </a:cubicBezTo>
                        <a:cubicBezTo>
                          <a:pt x="56461" y="2651"/>
                          <a:pt x="56480" y="2648"/>
                          <a:pt x="56498" y="2648"/>
                        </a:cubicBezTo>
                        <a:cubicBezTo>
                          <a:pt x="56543" y="2648"/>
                          <a:pt x="56589" y="2667"/>
                          <a:pt x="56608" y="2686"/>
                        </a:cubicBezTo>
                        <a:cubicBezTo>
                          <a:pt x="56662" y="2740"/>
                          <a:pt x="56690" y="2767"/>
                          <a:pt x="56717" y="2822"/>
                        </a:cubicBezTo>
                        <a:cubicBezTo>
                          <a:pt x="56730" y="2849"/>
                          <a:pt x="56751" y="2862"/>
                          <a:pt x="56771" y="2862"/>
                        </a:cubicBezTo>
                        <a:cubicBezTo>
                          <a:pt x="56791" y="2862"/>
                          <a:pt x="56812" y="2849"/>
                          <a:pt x="56825" y="2822"/>
                        </a:cubicBezTo>
                        <a:lnTo>
                          <a:pt x="56852" y="2876"/>
                        </a:lnTo>
                        <a:cubicBezTo>
                          <a:pt x="56867" y="2891"/>
                          <a:pt x="56885" y="2898"/>
                          <a:pt x="56902" y="2898"/>
                        </a:cubicBezTo>
                        <a:cubicBezTo>
                          <a:pt x="56946" y="2898"/>
                          <a:pt x="56988" y="2853"/>
                          <a:pt x="56988" y="2794"/>
                        </a:cubicBezTo>
                        <a:cubicBezTo>
                          <a:pt x="56961" y="2740"/>
                          <a:pt x="56934" y="2605"/>
                          <a:pt x="56907" y="2523"/>
                        </a:cubicBezTo>
                        <a:cubicBezTo>
                          <a:pt x="56879" y="2333"/>
                          <a:pt x="56934" y="2143"/>
                          <a:pt x="57015" y="1954"/>
                        </a:cubicBezTo>
                        <a:cubicBezTo>
                          <a:pt x="57042" y="1926"/>
                          <a:pt x="57069" y="1872"/>
                          <a:pt x="57096" y="1845"/>
                        </a:cubicBezTo>
                        <a:cubicBezTo>
                          <a:pt x="57096" y="1818"/>
                          <a:pt x="57151" y="1764"/>
                          <a:pt x="57178" y="1764"/>
                        </a:cubicBezTo>
                        <a:cubicBezTo>
                          <a:pt x="57205" y="1764"/>
                          <a:pt x="57232" y="1818"/>
                          <a:pt x="57232" y="1845"/>
                        </a:cubicBezTo>
                        <a:cubicBezTo>
                          <a:pt x="57259" y="1872"/>
                          <a:pt x="57286" y="1926"/>
                          <a:pt x="57286" y="1981"/>
                        </a:cubicBezTo>
                        <a:cubicBezTo>
                          <a:pt x="57341" y="2089"/>
                          <a:pt x="57368" y="2198"/>
                          <a:pt x="57368" y="2306"/>
                        </a:cubicBezTo>
                        <a:cubicBezTo>
                          <a:pt x="57395" y="2496"/>
                          <a:pt x="57395" y="2686"/>
                          <a:pt x="57368" y="2876"/>
                        </a:cubicBezTo>
                        <a:cubicBezTo>
                          <a:pt x="57368" y="2903"/>
                          <a:pt x="57368" y="2957"/>
                          <a:pt x="57341" y="3011"/>
                        </a:cubicBezTo>
                        <a:cubicBezTo>
                          <a:pt x="57341" y="3072"/>
                          <a:pt x="57392" y="3108"/>
                          <a:pt x="57442" y="3108"/>
                        </a:cubicBezTo>
                        <a:cubicBezTo>
                          <a:pt x="57481" y="3108"/>
                          <a:pt x="57518" y="3086"/>
                          <a:pt x="57530" y="3039"/>
                        </a:cubicBezTo>
                        <a:cubicBezTo>
                          <a:pt x="57530" y="2984"/>
                          <a:pt x="57530" y="2930"/>
                          <a:pt x="57558" y="2849"/>
                        </a:cubicBezTo>
                        <a:cubicBezTo>
                          <a:pt x="57585" y="2794"/>
                          <a:pt x="57612" y="2713"/>
                          <a:pt x="57639" y="2659"/>
                        </a:cubicBezTo>
                        <a:cubicBezTo>
                          <a:pt x="57666" y="2605"/>
                          <a:pt x="57693" y="2550"/>
                          <a:pt x="57720" y="2523"/>
                        </a:cubicBezTo>
                        <a:cubicBezTo>
                          <a:pt x="57747" y="2496"/>
                          <a:pt x="57774" y="2469"/>
                          <a:pt x="57802" y="2442"/>
                        </a:cubicBezTo>
                        <a:cubicBezTo>
                          <a:pt x="57829" y="2442"/>
                          <a:pt x="57829" y="2442"/>
                          <a:pt x="57856" y="2469"/>
                        </a:cubicBezTo>
                        <a:cubicBezTo>
                          <a:pt x="58046" y="2605"/>
                          <a:pt x="58100" y="2876"/>
                          <a:pt x="57937" y="3066"/>
                        </a:cubicBezTo>
                        <a:cubicBezTo>
                          <a:pt x="57918" y="3104"/>
                          <a:pt x="57953" y="3142"/>
                          <a:pt x="57994" y="3142"/>
                        </a:cubicBezTo>
                        <a:cubicBezTo>
                          <a:pt x="58012" y="3142"/>
                          <a:pt x="58030" y="3136"/>
                          <a:pt x="58046" y="3120"/>
                        </a:cubicBezTo>
                        <a:cubicBezTo>
                          <a:pt x="58073" y="3093"/>
                          <a:pt x="58100" y="3066"/>
                          <a:pt x="58127" y="3039"/>
                        </a:cubicBezTo>
                        <a:cubicBezTo>
                          <a:pt x="58236" y="2930"/>
                          <a:pt x="58208" y="2767"/>
                          <a:pt x="58263" y="2659"/>
                        </a:cubicBezTo>
                        <a:cubicBezTo>
                          <a:pt x="58282" y="2611"/>
                          <a:pt x="58308" y="2593"/>
                          <a:pt x="58336" y="2593"/>
                        </a:cubicBezTo>
                        <a:cubicBezTo>
                          <a:pt x="58387" y="2593"/>
                          <a:pt x="58445" y="2651"/>
                          <a:pt x="58480" y="2686"/>
                        </a:cubicBezTo>
                        <a:cubicBezTo>
                          <a:pt x="58534" y="2794"/>
                          <a:pt x="58588" y="2903"/>
                          <a:pt x="58670" y="2984"/>
                        </a:cubicBezTo>
                        <a:cubicBezTo>
                          <a:pt x="58689" y="3004"/>
                          <a:pt x="58711" y="3013"/>
                          <a:pt x="58733" y="3013"/>
                        </a:cubicBezTo>
                        <a:cubicBezTo>
                          <a:pt x="58771" y="3013"/>
                          <a:pt x="58805" y="2983"/>
                          <a:pt x="58805" y="2930"/>
                        </a:cubicBezTo>
                        <a:lnTo>
                          <a:pt x="58805" y="2577"/>
                        </a:lnTo>
                        <a:cubicBezTo>
                          <a:pt x="58805" y="2523"/>
                          <a:pt x="58832" y="2496"/>
                          <a:pt x="58832" y="2442"/>
                        </a:cubicBezTo>
                        <a:cubicBezTo>
                          <a:pt x="58832" y="2415"/>
                          <a:pt x="58859" y="2306"/>
                          <a:pt x="58914" y="2306"/>
                        </a:cubicBezTo>
                        <a:cubicBezTo>
                          <a:pt x="58941" y="2306"/>
                          <a:pt x="58968" y="2360"/>
                          <a:pt x="58968" y="2388"/>
                        </a:cubicBezTo>
                        <a:cubicBezTo>
                          <a:pt x="58995" y="2442"/>
                          <a:pt x="59022" y="2469"/>
                          <a:pt x="59049" y="2523"/>
                        </a:cubicBezTo>
                        <a:cubicBezTo>
                          <a:pt x="59076" y="2605"/>
                          <a:pt x="59076" y="2713"/>
                          <a:pt x="59076" y="2822"/>
                        </a:cubicBezTo>
                        <a:cubicBezTo>
                          <a:pt x="59076" y="2876"/>
                          <a:pt x="59124" y="2903"/>
                          <a:pt x="59171" y="2903"/>
                        </a:cubicBezTo>
                        <a:cubicBezTo>
                          <a:pt x="59219" y="2903"/>
                          <a:pt x="59266" y="2876"/>
                          <a:pt x="59266" y="2822"/>
                        </a:cubicBezTo>
                        <a:cubicBezTo>
                          <a:pt x="59266" y="2659"/>
                          <a:pt x="59348" y="2523"/>
                          <a:pt x="59429" y="2442"/>
                        </a:cubicBezTo>
                        <a:cubicBezTo>
                          <a:pt x="59519" y="2329"/>
                          <a:pt x="59666" y="2272"/>
                          <a:pt x="59807" y="2272"/>
                        </a:cubicBezTo>
                        <a:cubicBezTo>
                          <a:pt x="59835" y="2272"/>
                          <a:pt x="59863" y="2275"/>
                          <a:pt x="59890" y="2279"/>
                        </a:cubicBezTo>
                        <a:cubicBezTo>
                          <a:pt x="59999" y="2333"/>
                          <a:pt x="60053" y="2469"/>
                          <a:pt x="60026" y="2605"/>
                        </a:cubicBezTo>
                        <a:cubicBezTo>
                          <a:pt x="60026" y="2605"/>
                          <a:pt x="60026" y="2605"/>
                          <a:pt x="60026" y="2632"/>
                        </a:cubicBezTo>
                        <a:cubicBezTo>
                          <a:pt x="59972" y="2767"/>
                          <a:pt x="59890" y="2876"/>
                          <a:pt x="59755" y="2903"/>
                        </a:cubicBezTo>
                        <a:cubicBezTo>
                          <a:pt x="59656" y="2952"/>
                          <a:pt x="59714" y="3069"/>
                          <a:pt x="59787" y="3069"/>
                        </a:cubicBezTo>
                        <a:cubicBezTo>
                          <a:pt x="59794" y="3069"/>
                          <a:pt x="59802" y="3068"/>
                          <a:pt x="59809" y="3066"/>
                        </a:cubicBezTo>
                        <a:cubicBezTo>
                          <a:pt x="59972" y="3011"/>
                          <a:pt x="60134" y="2903"/>
                          <a:pt x="60189" y="2740"/>
                        </a:cubicBezTo>
                        <a:cubicBezTo>
                          <a:pt x="60189" y="2713"/>
                          <a:pt x="60216" y="2713"/>
                          <a:pt x="60216" y="2713"/>
                        </a:cubicBezTo>
                        <a:cubicBezTo>
                          <a:pt x="60243" y="2605"/>
                          <a:pt x="60324" y="2550"/>
                          <a:pt x="60433" y="2550"/>
                        </a:cubicBezTo>
                        <a:cubicBezTo>
                          <a:pt x="60457" y="2538"/>
                          <a:pt x="60503" y="2526"/>
                          <a:pt x="60546" y="2526"/>
                        </a:cubicBezTo>
                        <a:cubicBezTo>
                          <a:pt x="60600" y="2526"/>
                          <a:pt x="60650" y="2545"/>
                          <a:pt x="60650" y="2605"/>
                        </a:cubicBezTo>
                        <a:cubicBezTo>
                          <a:pt x="60650" y="2666"/>
                          <a:pt x="60701" y="2701"/>
                          <a:pt x="60751" y="2701"/>
                        </a:cubicBezTo>
                        <a:cubicBezTo>
                          <a:pt x="60790" y="2701"/>
                          <a:pt x="60828" y="2679"/>
                          <a:pt x="60839" y="2632"/>
                        </a:cubicBezTo>
                        <a:cubicBezTo>
                          <a:pt x="60863" y="2538"/>
                          <a:pt x="60927" y="2404"/>
                          <a:pt x="61031" y="2404"/>
                        </a:cubicBezTo>
                        <a:cubicBezTo>
                          <a:pt x="61048" y="2404"/>
                          <a:pt x="61065" y="2407"/>
                          <a:pt x="61084" y="2415"/>
                        </a:cubicBezTo>
                        <a:cubicBezTo>
                          <a:pt x="61219" y="2496"/>
                          <a:pt x="61328" y="2632"/>
                          <a:pt x="61355" y="2767"/>
                        </a:cubicBezTo>
                        <a:cubicBezTo>
                          <a:pt x="61368" y="2808"/>
                          <a:pt x="61409" y="2828"/>
                          <a:pt x="61450" y="2828"/>
                        </a:cubicBezTo>
                        <a:cubicBezTo>
                          <a:pt x="61490" y="2828"/>
                          <a:pt x="61531" y="2808"/>
                          <a:pt x="61545" y="2767"/>
                        </a:cubicBezTo>
                        <a:cubicBezTo>
                          <a:pt x="61572" y="2659"/>
                          <a:pt x="61599" y="2496"/>
                          <a:pt x="61735" y="2496"/>
                        </a:cubicBezTo>
                        <a:cubicBezTo>
                          <a:pt x="61843" y="2496"/>
                          <a:pt x="61870" y="2713"/>
                          <a:pt x="61897" y="2794"/>
                        </a:cubicBezTo>
                        <a:cubicBezTo>
                          <a:pt x="61897" y="2834"/>
                          <a:pt x="61912" y="2859"/>
                          <a:pt x="61941" y="2859"/>
                        </a:cubicBezTo>
                        <a:cubicBezTo>
                          <a:pt x="61952" y="2859"/>
                          <a:pt x="61964" y="2856"/>
                          <a:pt x="61979" y="2849"/>
                        </a:cubicBezTo>
                        <a:cubicBezTo>
                          <a:pt x="61979" y="2876"/>
                          <a:pt x="61999" y="2889"/>
                          <a:pt x="62023" y="2889"/>
                        </a:cubicBezTo>
                        <a:cubicBezTo>
                          <a:pt x="62047" y="2889"/>
                          <a:pt x="62074" y="2876"/>
                          <a:pt x="62087" y="2849"/>
                        </a:cubicBezTo>
                        <a:cubicBezTo>
                          <a:pt x="62141" y="2686"/>
                          <a:pt x="62141" y="2496"/>
                          <a:pt x="62196" y="2333"/>
                        </a:cubicBezTo>
                        <a:cubicBezTo>
                          <a:pt x="62223" y="2252"/>
                          <a:pt x="62250" y="2198"/>
                          <a:pt x="62277" y="2143"/>
                        </a:cubicBezTo>
                        <a:cubicBezTo>
                          <a:pt x="62304" y="2116"/>
                          <a:pt x="62338" y="2103"/>
                          <a:pt x="62369" y="2103"/>
                        </a:cubicBezTo>
                        <a:cubicBezTo>
                          <a:pt x="62399" y="2103"/>
                          <a:pt x="62426" y="2116"/>
                          <a:pt x="62440" y="2143"/>
                        </a:cubicBezTo>
                        <a:cubicBezTo>
                          <a:pt x="62575" y="2225"/>
                          <a:pt x="62630" y="2415"/>
                          <a:pt x="62657" y="2550"/>
                        </a:cubicBezTo>
                        <a:cubicBezTo>
                          <a:pt x="62684" y="2740"/>
                          <a:pt x="62684" y="2903"/>
                          <a:pt x="62657" y="3093"/>
                        </a:cubicBezTo>
                        <a:cubicBezTo>
                          <a:pt x="62657" y="3140"/>
                          <a:pt x="62703" y="3169"/>
                          <a:pt x="62746" y="3169"/>
                        </a:cubicBezTo>
                        <a:cubicBezTo>
                          <a:pt x="62778" y="3169"/>
                          <a:pt x="62808" y="3154"/>
                          <a:pt x="62820" y="3120"/>
                        </a:cubicBezTo>
                        <a:cubicBezTo>
                          <a:pt x="62820" y="3066"/>
                          <a:pt x="62820" y="3039"/>
                          <a:pt x="62820" y="3011"/>
                        </a:cubicBezTo>
                        <a:cubicBezTo>
                          <a:pt x="62847" y="2957"/>
                          <a:pt x="62874" y="2903"/>
                          <a:pt x="62901" y="2849"/>
                        </a:cubicBezTo>
                        <a:cubicBezTo>
                          <a:pt x="62921" y="2808"/>
                          <a:pt x="62971" y="2738"/>
                          <a:pt x="63018" y="2738"/>
                        </a:cubicBezTo>
                        <a:cubicBezTo>
                          <a:pt x="63034" y="2738"/>
                          <a:pt x="63050" y="2746"/>
                          <a:pt x="63064" y="2767"/>
                        </a:cubicBezTo>
                        <a:cubicBezTo>
                          <a:pt x="63145" y="2903"/>
                          <a:pt x="63145" y="3066"/>
                          <a:pt x="63064" y="3201"/>
                        </a:cubicBezTo>
                        <a:cubicBezTo>
                          <a:pt x="63025" y="3240"/>
                          <a:pt x="63068" y="3278"/>
                          <a:pt x="63106" y="3278"/>
                        </a:cubicBezTo>
                        <a:cubicBezTo>
                          <a:pt x="63122" y="3278"/>
                          <a:pt x="63137" y="3271"/>
                          <a:pt x="63145" y="3256"/>
                        </a:cubicBezTo>
                        <a:cubicBezTo>
                          <a:pt x="63199" y="3201"/>
                          <a:pt x="63226" y="3147"/>
                          <a:pt x="63254" y="3066"/>
                        </a:cubicBezTo>
                        <a:cubicBezTo>
                          <a:pt x="63281" y="3066"/>
                          <a:pt x="63335" y="3066"/>
                          <a:pt x="63335" y="3011"/>
                        </a:cubicBezTo>
                        <a:cubicBezTo>
                          <a:pt x="63416" y="2822"/>
                          <a:pt x="63281" y="2550"/>
                          <a:pt x="63443" y="2388"/>
                        </a:cubicBezTo>
                        <a:cubicBezTo>
                          <a:pt x="63466" y="2365"/>
                          <a:pt x="63489" y="2356"/>
                          <a:pt x="63512" y="2356"/>
                        </a:cubicBezTo>
                        <a:cubicBezTo>
                          <a:pt x="63543" y="2356"/>
                          <a:pt x="63575" y="2372"/>
                          <a:pt x="63606" y="2388"/>
                        </a:cubicBezTo>
                        <a:cubicBezTo>
                          <a:pt x="63687" y="2469"/>
                          <a:pt x="63742" y="2523"/>
                          <a:pt x="63823" y="2577"/>
                        </a:cubicBezTo>
                        <a:cubicBezTo>
                          <a:pt x="63837" y="2584"/>
                          <a:pt x="63852" y="2588"/>
                          <a:pt x="63867" y="2588"/>
                        </a:cubicBezTo>
                        <a:cubicBezTo>
                          <a:pt x="63913" y="2588"/>
                          <a:pt x="63959" y="2557"/>
                          <a:pt x="63959" y="2496"/>
                        </a:cubicBezTo>
                        <a:cubicBezTo>
                          <a:pt x="63932" y="2225"/>
                          <a:pt x="63959" y="1954"/>
                          <a:pt x="64067" y="1709"/>
                        </a:cubicBezTo>
                        <a:cubicBezTo>
                          <a:pt x="64067" y="1709"/>
                          <a:pt x="64094" y="1655"/>
                          <a:pt x="64094" y="1655"/>
                        </a:cubicBezTo>
                        <a:cubicBezTo>
                          <a:pt x="64094" y="1655"/>
                          <a:pt x="64121" y="1682"/>
                          <a:pt x="64121" y="1682"/>
                        </a:cubicBezTo>
                        <a:cubicBezTo>
                          <a:pt x="64149" y="1737"/>
                          <a:pt x="64176" y="1791"/>
                          <a:pt x="64203" y="1872"/>
                        </a:cubicBezTo>
                        <a:cubicBezTo>
                          <a:pt x="64230" y="1954"/>
                          <a:pt x="64257" y="2062"/>
                          <a:pt x="64284" y="2171"/>
                        </a:cubicBezTo>
                        <a:lnTo>
                          <a:pt x="64284" y="2225"/>
                        </a:lnTo>
                        <a:cubicBezTo>
                          <a:pt x="64284" y="2225"/>
                          <a:pt x="64284" y="2252"/>
                          <a:pt x="64284" y="2252"/>
                        </a:cubicBezTo>
                        <a:cubicBezTo>
                          <a:pt x="64284" y="2252"/>
                          <a:pt x="64284" y="2279"/>
                          <a:pt x="64284" y="2279"/>
                        </a:cubicBezTo>
                        <a:cubicBezTo>
                          <a:pt x="64284" y="2327"/>
                          <a:pt x="64321" y="2348"/>
                          <a:pt x="64362" y="2348"/>
                        </a:cubicBezTo>
                        <a:cubicBezTo>
                          <a:pt x="64414" y="2348"/>
                          <a:pt x="64474" y="2313"/>
                          <a:pt x="64474" y="2252"/>
                        </a:cubicBezTo>
                        <a:cubicBezTo>
                          <a:pt x="64474" y="2225"/>
                          <a:pt x="64474" y="2198"/>
                          <a:pt x="64474" y="2143"/>
                        </a:cubicBezTo>
                        <a:cubicBezTo>
                          <a:pt x="64447" y="2008"/>
                          <a:pt x="64474" y="1845"/>
                          <a:pt x="64528" y="1709"/>
                        </a:cubicBezTo>
                        <a:cubicBezTo>
                          <a:pt x="64555" y="1628"/>
                          <a:pt x="64610" y="1547"/>
                          <a:pt x="64664" y="1465"/>
                        </a:cubicBezTo>
                        <a:cubicBezTo>
                          <a:pt x="64691" y="1411"/>
                          <a:pt x="64745" y="1303"/>
                          <a:pt x="64827" y="1276"/>
                        </a:cubicBezTo>
                        <a:cubicBezTo>
                          <a:pt x="64908" y="1276"/>
                          <a:pt x="64962" y="1384"/>
                          <a:pt x="64989" y="1438"/>
                        </a:cubicBezTo>
                        <a:cubicBezTo>
                          <a:pt x="65017" y="1520"/>
                          <a:pt x="65044" y="1601"/>
                          <a:pt x="65071" y="1682"/>
                        </a:cubicBezTo>
                        <a:cubicBezTo>
                          <a:pt x="65071" y="1872"/>
                          <a:pt x="65071" y="2035"/>
                          <a:pt x="65071" y="2225"/>
                        </a:cubicBezTo>
                        <a:cubicBezTo>
                          <a:pt x="65071" y="2291"/>
                          <a:pt x="65121" y="2326"/>
                          <a:pt x="65172" y="2326"/>
                        </a:cubicBezTo>
                        <a:cubicBezTo>
                          <a:pt x="65205" y="2326"/>
                          <a:pt x="65239" y="2311"/>
                          <a:pt x="65261" y="2279"/>
                        </a:cubicBezTo>
                        <a:cubicBezTo>
                          <a:pt x="65369" y="2116"/>
                          <a:pt x="65505" y="1926"/>
                          <a:pt x="65722" y="1926"/>
                        </a:cubicBezTo>
                        <a:cubicBezTo>
                          <a:pt x="65803" y="1954"/>
                          <a:pt x="65885" y="2008"/>
                          <a:pt x="65939" y="2062"/>
                        </a:cubicBezTo>
                        <a:cubicBezTo>
                          <a:pt x="65966" y="2116"/>
                          <a:pt x="65993" y="2171"/>
                          <a:pt x="65993" y="2225"/>
                        </a:cubicBezTo>
                        <a:cubicBezTo>
                          <a:pt x="65993" y="2225"/>
                          <a:pt x="65993" y="2252"/>
                          <a:pt x="65993" y="2279"/>
                        </a:cubicBezTo>
                        <a:lnTo>
                          <a:pt x="65993" y="2306"/>
                        </a:lnTo>
                        <a:cubicBezTo>
                          <a:pt x="65939" y="2360"/>
                          <a:pt x="65966" y="2469"/>
                          <a:pt x="66020" y="2496"/>
                        </a:cubicBezTo>
                        <a:cubicBezTo>
                          <a:pt x="66032" y="2499"/>
                          <a:pt x="66043" y="2500"/>
                          <a:pt x="66053" y="2500"/>
                        </a:cubicBezTo>
                        <a:cubicBezTo>
                          <a:pt x="66140" y="2500"/>
                          <a:pt x="66186" y="2406"/>
                          <a:pt x="66210" y="2333"/>
                        </a:cubicBezTo>
                        <a:cubicBezTo>
                          <a:pt x="66210" y="2279"/>
                          <a:pt x="66210" y="2225"/>
                          <a:pt x="66210" y="2171"/>
                        </a:cubicBezTo>
                        <a:cubicBezTo>
                          <a:pt x="66260" y="2070"/>
                          <a:pt x="66334" y="1923"/>
                          <a:pt x="66409" y="1923"/>
                        </a:cubicBezTo>
                        <a:cubicBezTo>
                          <a:pt x="66415" y="1923"/>
                          <a:pt x="66421" y="1924"/>
                          <a:pt x="66427" y="1926"/>
                        </a:cubicBezTo>
                        <a:cubicBezTo>
                          <a:pt x="66508" y="1981"/>
                          <a:pt x="66508" y="2062"/>
                          <a:pt x="66508" y="2116"/>
                        </a:cubicBezTo>
                        <a:lnTo>
                          <a:pt x="66617" y="2388"/>
                        </a:lnTo>
                        <a:cubicBezTo>
                          <a:pt x="66634" y="2421"/>
                          <a:pt x="66671" y="2444"/>
                          <a:pt x="66710" y="2444"/>
                        </a:cubicBezTo>
                        <a:cubicBezTo>
                          <a:pt x="66734" y="2444"/>
                          <a:pt x="66759" y="2435"/>
                          <a:pt x="66780" y="2415"/>
                        </a:cubicBezTo>
                        <a:cubicBezTo>
                          <a:pt x="66861" y="2333"/>
                          <a:pt x="66915" y="2252"/>
                          <a:pt x="66942" y="2143"/>
                        </a:cubicBezTo>
                        <a:cubicBezTo>
                          <a:pt x="66997" y="2035"/>
                          <a:pt x="67051" y="1926"/>
                          <a:pt x="67132" y="1899"/>
                        </a:cubicBezTo>
                        <a:cubicBezTo>
                          <a:pt x="67153" y="1889"/>
                          <a:pt x="67173" y="1885"/>
                          <a:pt x="67193" y="1885"/>
                        </a:cubicBezTo>
                        <a:cubicBezTo>
                          <a:pt x="67279" y="1885"/>
                          <a:pt x="67359" y="1969"/>
                          <a:pt x="67403" y="2035"/>
                        </a:cubicBezTo>
                        <a:cubicBezTo>
                          <a:pt x="67485" y="2116"/>
                          <a:pt x="67539" y="2225"/>
                          <a:pt x="67512" y="2333"/>
                        </a:cubicBezTo>
                        <a:cubicBezTo>
                          <a:pt x="67493" y="2391"/>
                          <a:pt x="67541" y="2448"/>
                          <a:pt x="67600" y="2448"/>
                        </a:cubicBezTo>
                        <a:cubicBezTo>
                          <a:pt x="67625" y="2448"/>
                          <a:pt x="67651" y="2439"/>
                          <a:pt x="67675" y="2415"/>
                        </a:cubicBezTo>
                        <a:cubicBezTo>
                          <a:pt x="67756" y="2333"/>
                          <a:pt x="67837" y="2225"/>
                          <a:pt x="67946" y="2143"/>
                        </a:cubicBezTo>
                        <a:cubicBezTo>
                          <a:pt x="67994" y="2095"/>
                          <a:pt x="68107" y="2004"/>
                          <a:pt x="68208" y="2004"/>
                        </a:cubicBezTo>
                        <a:cubicBezTo>
                          <a:pt x="68221" y="2004"/>
                          <a:pt x="68233" y="2005"/>
                          <a:pt x="68244" y="2008"/>
                        </a:cubicBezTo>
                        <a:cubicBezTo>
                          <a:pt x="68299" y="2035"/>
                          <a:pt x="68353" y="2062"/>
                          <a:pt x="68380" y="2143"/>
                        </a:cubicBezTo>
                        <a:cubicBezTo>
                          <a:pt x="68380" y="2225"/>
                          <a:pt x="68353" y="2306"/>
                          <a:pt x="68353" y="2388"/>
                        </a:cubicBezTo>
                        <a:cubicBezTo>
                          <a:pt x="68353" y="2427"/>
                          <a:pt x="68382" y="2452"/>
                          <a:pt x="68408" y="2452"/>
                        </a:cubicBezTo>
                        <a:cubicBezTo>
                          <a:pt x="68418" y="2452"/>
                          <a:pt x="68427" y="2449"/>
                          <a:pt x="68434" y="2442"/>
                        </a:cubicBezTo>
                        <a:cubicBezTo>
                          <a:pt x="68461" y="2523"/>
                          <a:pt x="68461" y="2605"/>
                          <a:pt x="68488" y="2659"/>
                        </a:cubicBezTo>
                        <a:cubicBezTo>
                          <a:pt x="68501" y="2709"/>
                          <a:pt x="68537" y="2730"/>
                          <a:pt x="68572" y="2730"/>
                        </a:cubicBezTo>
                        <a:cubicBezTo>
                          <a:pt x="68612" y="2730"/>
                          <a:pt x="68651" y="2702"/>
                          <a:pt x="68651" y="2659"/>
                        </a:cubicBezTo>
                        <a:cubicBezTo>
                          <a:pt x="68651" y="2550"/>
                          <a:pt x="68651" y="2469"/>
                          <a:pt x="68624" y="2388"/>
                        </a:cubicBezTo>
                        <a:cubicBezTo>
                          <a:pt x="68624" y="2306"/>
                          <a:pt x="68597" y="2225"/>
                          <a:pt x="68570" y="2143"/>
                        </a:cubicBezTo>
                        <a:cubicBezTo>
                          <a:pt x="68570" y="2116"/>
                          <a:pt x="68543" y="2089"/>
                          <a:pt x="68543" y="2062"/>
                        </a:cubicBezTo>
                        <a:lnTo>
                          <a:pt x="68570" y="1954"/>
                        </a:lnTo>
                        <a:cubicBezTo>
                          <a:pt x="68570" y="1872"/>
                          <a:pt x="68597" y="1791"/>
                          <a:pt x="68597" y="1709"/>
                        </a:cubicBezTo>
                        <a:cubicBezTo>
                          <a:pt x="68624" y="1655"/>
                          <a:pt x="68651" y="1601"/>
                          <a:pt x="68678" y="1574"/>
                        </a:cubicBezTo>
                        <a:cubicBezTo>
                          <a:pt x="68700" y="1545"/>
                          <a:pt x="68725" y="1533"/>
                          <a:pt x="68752" y="1533"/>
                        </a:cubicBezTo>
                        <a:cubicBezTo>
                          <a:pt x="68826" y="1533"/>
                          <a:pt x="68910" y="1623"/>
                          <a:pt x="68950" y="1682"/>
                        </a:cubicBezTo>
                        <a:cubicBezTo>
                          <a:pt x="69031" y="1791"/>
                          <a:pt x="69112" y="1926"/>
                          <a:pt x="69139" y="2089"/>
                        </a:cubicBezTo>
                        <a:cubicBezTo>
                          <a:pt x="69152" y="2127"/>
                          <a:pt x="69188" y="2147"/>
                          <a:pt x="69223" y="2147"/>
                        </a:cubicBezTo>
                        <a:cubicBezTo>
                          <a:pt x="69263" y="2147"/>
                          <a:pt x="69302" y="2120"/>
                          <a:pt x="69302" y="2062"/>
                        </a:cubicBezTo>
                        <a:cubicBezTo>
                          <a:pt x="69302" y="1926"/>
                          <a:pt x="69302" y="1818"/>
                          <a:pt x="69302" y="1682"/>
                        </a:cubicBezTo>
                        <a:cubicBezTo>
                          <a:pt x="69329" y="1628"/>
                          <a:pt x="69329" y="1574"/>
                          <a:pt x="69356" y="1520"/>
                        </a:cubicBezTo>
                        <a:cubicBezTo>
                          <a:pt x="69356" y="1520"/>
                          <a:pt x="69411" y="1384"/>
                          <a:pt x="69438" y="1384"/>
                        </a:cubicBezTo>
                        <a:cubicBezTo>
                          <a:pt x="69465" y="1384"/>
                          <a:pt x="69519" y="1520"/>
                          <a:pt x="69519" y="1547"/>
                        </a:cubicBezTo>
                        <a:cubicBezTo>
                          <a:pt x="69573" y="1601"/>
                          <a:pt x="69601" y="1655"/>
                          <a:pt x="69601" y="1709"/>
                        </a:cubicBezTo>
                        <a:cubicBezTo>
                          <a:pt x="69655" y="1845"/>
                          <a:pt x="69709" y="1981"/>
                          <a:pt x="69736" y="2116"/>
                        </a:cubicBezTo>
                        <a:cubicBezTo>
                          <a:pt x="69752" y="2164"/>
                          <a:pt x="69795" y="2193"/>
                          <a:pt x="69834" y="2193"/>
                        </a:cubicBezTo>
                        <a:cubicBezTo>
                          <a:pt x="69862" y="2193"/>
                          <a:pt x="69888" y="2178"/>
                          <a:pt x="69899" y="2143"/>
                        </a:cubicBezTo>
                        <a:cubicBezTo>
                          <a:pt x="70062" y="1818"/>
                          <a:pt x="70387" y="1601"/>
                          <a:pt x="70740" y="1601"/>
                        </a:cubicBezTo>
                        <a:cubicBezTo>
                          <a:pt x="70875" y="1628"/>
                          <a:pt x="71011" y="1709"/>
                          <a:pt x="71065" y="1845"/>
                        </a:cubicBezTo>
                        <a:cubicBezTo>
                          <a:pt x="71092" y="1899"/>
                          <a:pt x="71092" y="1954"/>
                          <a:pt x="71092" y="2008"/>
                        </a:cubicBezTo>
                        <a:cubicBezTo>
                          <a:pt x="71065" y="2035"/>
                          <a:pt x="71065" y="2062"/>
                          <a:pt x="71092" y="2089"/>
                        </a:cubicBezTo>
                        <a:cubicBezTo>
                          <a:pt x="71092" y="2143"/>
                          <a:pt x="71038" y="2198"/>
                          <a:pt x="71011" y="2225"/>
                        </a:cubicBezTo>
                        <a:cubicBezTo>
                          <a:pt x="70926" y="2289"/>
                          <a:pt x="70991" y="2386"/>
                          <a:pt x="71075" y="2386"/>
                        </a:cubicBezTo>
                        <a:cubicBezTo>
                          <a:pt x="71098" y="2386"/>
                          <a:pt x="71123" y="2378"/>
                          <a:pt x="71147" y="2360"/>
                        </a:cubicBezTo>
                        <a:cubicBezTo>
                          <a:pt x="71201" y="2306"/>
                          <a:pt x="71255" y="2225"/>
                          <a:pt x="71282" y="2143"/>
                        </a:cubicBezTo>
                        <a:cubicBezTo>
                          <a:pt x="71336" y="2116"/>
                          <a:pt x="71391" y="2062"/>
                          <a:pt x="71418" y="2008"/>
                        </a:cubicBezTo>
                        <a:cubicBezTo>
                          <a:pt x="71445" y="1926"/>
                          <a:pt x="71472" y="1845"/>
                          <a:pt x="71445" y="1764"/>
                        </a:cubicBezTo>
                        <a:cubicBezTo>
                          <a:pt x="71445" y="1655"/>
                          <a:pt x="71472" y="1547"/>
                          <a:pt x="71499" y="1465"/>
                        </a:cubicBezTo>
                        <a:cubicBezTo>
                          <a:pt x="71526" y="1384"/>
                          <a:pt x="71581" y="1303"/>
                          <a:pt x="71662" y="1276"/>
                        </a:cubicBezTo>
                        <a:cubicBezTo>
                          <a:pt x="71716" y="1276"/>
                          <a:pt x="71798" y="1303"/>
                          <a:pt x="71852" y="1330"/>
                        </a:cubicBezTo>
                        <a:cubicBezTo>
                          <a:pt x="71987" y="1465"/>
                          <a:pt x="72042" y="1628"/>
                          <a:pt x="72042" y="1791"/>
                        </a:cubicBezTo>
                        <a:cubicBezTo>
                          <a:pt x="72054" y="1841"/>
                          <a:pt x="72096" y="1862"/>
                          <a:pt x="72137" y="1862"/>
                        </a:cubicBezTo>
                        <a:cubicBezTo>
                          <a:pt x="72185" y="1862"/>
                          <a:pt x="72232" y="1834"/>
                          <a:pt x="72232" y="1791"/>
                        </a:cubicBezTo>
                        <a:cubicBezTo>
                          <a:pt x="72259" y="1520"/>
                          <a:pt x="72313" y="1248"/>
                          <a:pt x="72394" y="977"/>
                        </a:cubicBezTo>
                        <a:cubicBezTo>
                          <a:pt x="72440" y="840"/>
                          <a:pt x="72583" y="567"/>
                          <a:pt x="72756" y="567"/>
                        </a:cubicBezTo>
                        <a:cubicBezTo>
                          <a:pt x="72788" y="567"/>
                          <a:pt x="72822" y="576"/>
                          <a:pt x="72855" y="597"/>
                        </a:cubicBezTo>
                        <a:cubicBezTo>
                          <a:pt x="73099" y="733"/>
                          <a:pt x="73072" y="977"/>
                          <a:pt x="73072" y="1167"/>
                        </a:cubicBezTo>
                        <a:cubicBezTo>
                          <a:pt x="73045" y="1438"/>
                          <a:pt x="72937" y="1682"/>
                          <a:pt x="72774" y="1899"/>
                        </a:cubicBezTo>
                        <a:cubicBezTo>
                          <a:pt x="72733" y="1960"/>
                          <a:pt x="72799" y="2037"/>
                          <a:pt x="72858" y="2037"/>
                        </a:cubicBezTo>
                        <a:cubicBezTo>
                          <a:pt x="72877" y="2037"/>
                          <a:pt x="72896" y="2028"/>
                          <a:pt x="72910" y="2008"/>
                        </a:cubicBezTo>
                        <a:cubicBezTo>
                          <a:pt x="73018" y="1899"/>
                          <a:pt x="73099" y="1791"/>
                          <a:pt x="73154" y="1655"/>
                        </a:cubicBezTo>
                        <a:cubicBezTo>
                          <a:pt x="73208" y="1574"/>
                          <a:pt x="73289" y="1520"/>
                          <a:pt x="73398" y="1465"/>
                        </a:cubicBezTo>
                        <a:cubicBezTo>
                          <a:pt x="73439" y="1424"/>
                          <a:pt x="73513" y="1366"/>
                          <a:pt x="73594" y="1366"/>
                        </a:cubicBezTo>
                        <a:cubicBezTo>
                          <a:pt x="73619" y="1366"/>
                          <a:pt x="73644" y="1371"/>
                          <a:pt x="73669" y="1384"/>
                        </a:cubicBezTo>
                        <a:cubicBezTo>
                          <a:pt x="73750" y="1438"/>
                          <a:pt x="73778" y="1520"/>
                          <a:pt x="73805" y="1601"/>
                        </a:cubicBezTo>
                        <a:cubicBezTo>
                          <a:pt x="73832" y="1709"/>
                          <a:pt x="73832" y="1818"/>
                          <a:pt x="73859" y="1926"/>
                        </a:cubicBezTo>
                        <a:cubicBezTo>
                          <a:pt x="73871" y="1974"/>
                          <a:pt x="73909" y="1996"/>
                          <a:pt x="73948" y="1996"/>
                        </a:cubicBezTo>
                        <a:cubicBezTo>
                          <a:pt x="73997" y="1996"/>
                          <a:pt x="74049" y="1960"/>
                          <a:pt x="74049" y="1899"/>
                        </a:cubicBezTo>
                        <a:cubicBezTo>
                          <a:pt x="74049" y="1737"/>
                          <a:pt x="74103" y="1601"/>
                          <a:pt x="74212" y="1465"/>
                        </a:cubicBezTo>
                        <a:cubicBezTo>
                          <a:pt x="74293" y="1330"/>
                          <a:pt x="74401" y="1248"/>
                          <a:pt x="74537" y="1194"/>
                        </a:cubicBezTo>
                        <a:cubicBezTo>
                          <a:pt x="74560" y="1190"/>
                          <a:pt x="74583" y="1187"/>
                          <a:pt x="74607" y="1187"/>
                        </a:cubicBezTo>
                        <a:cubicBezTo>
                          <a:pt x="74725" y="1187"/>
                          <a:pt x="74849" y="1244"/>
                          <a:pt x="74917" y="1357"/>
                        </a:cubicBezTo>
                        <a:cubicBezTo>
                          <a:pt x="74998" y="1492"/>
                          <a:pt x="75080" y="1628"/>
                          <a:pt x="75107" y="1791"/>
                        </a:cubicBezTo>
                        <a:cubicBezTo>
                          <a:pt x="75121" y="1849"/>
                          <a:pt x="75159" y="1876"/>
                          <a:pt x="75199" y="1876"/>
                        </a:cubicBezTo>
                        <a:cubicBezTo>
                          <a:pt x="75234" y="1876"/>
                          <a:pt x="75271" y="1856"/>
                          <a:pt x="75297" y="1818"/>
                        </a:cubicBezTo>
                        <a:cubicBezTo>
                          <a:pt x="75419" y="1646"/>
                          <a:pt x="75586" y="1431"/>
                          <a:pt x="75817" y="1431"/>
                        </a:cubicBezTo>
                        <a:cubicBezTo>
                          <a:pt x="75842" y="1431"/>
                          <a:pt x="75867" y="1433"/>
                          <a:pt x="75893" y="1438"/>
                        </a:cubicBezTo>
                        <a:cubicBezTo>
                          <a:pt x="76137" y="1492"/>
                          <a:pt x="76056" y="1791"/>
                          <a:pt x="75947" y="1954"/>
                        </a:cubicBezTo>
                        <a:cubicBezTo>
                          <a:pt x="75908" y="2013"/>
                          <a:pt x="75970" y="2102"/>
                          <a:pt x="76039" y="2102"/>
                        </a:cubicBezTo>
                        <a:cubicBezTo>
                          <a:pt x="76063" y="2102"/>
                          <a:pt x="76089" y="2091"/>
                          <a:pt x="76110" y="2062"/>
                        </a:cubicBezTo>
                        <a:cubicBezTo>
                          <a:pt x="76192" y="1981"/>
                          <a:pt x="76246" y="1872"/>
                          <a:pt x="76246" y="1737"/>
                        </a:cubicBezTo>
                        <a:cubicBezTo>
                          <a:pt x="76327" y="1737"/>
                          <a:pt x="76381" y="1709"/>
                          <a:pt x="76409" y="1655"/>
                        </a:cubicBezTo>
                        <a:cubicBezTo>
                          <a:pt x="76463" y="1574"/>
                          <a:pt x="76409" y="1465"/>
                          <a:pt x="76300" y="1465"/>
                        </a:cubicBezTo>
                        <a:lnTo>
                          <a:pt x="76273" y="1465"/>
                        </a:lnTo>
                        <a:cubicBezTo>
                          <a:pt x="76246" y="1384"/>
                          <a:pt x="76246" y="1330"/>
                          <a:pt x="76246" y="1248"/>
                        </a:cubicBezTo>
                        <a:cubicBezTo>
                          <a:pt x="76246" y="1140"/>
                          <a:pt x="76300" y="950"/>
                          <a:pt x="76409" y="896"/>
                        </a:cubicBezTo>
                        <a:cubicBezTo>
                          <a:pt x="76420" y="892"/>
                          <a:pt x="76430" y="890"/>
                          <a:pt x="76439" y="890"/>
                        </a:cubicBezTo>
                        <a:cubicBezTo>
                          <a:pt x="76497" y="890"/>
                          <a:pt x="76517" y="957"/>
                          <a:pt x="76517" y="1004"/>
                        </a:cubicBezTo>
                        <a:cubicBezTo>
                          <a:pt x="76544" y="1031"/>
                          <a:pt x="76598" y="1140"/>
                          <a:pt x="76626" y="1221"/>
                        </a:cubicBezTo>
                        <a:cubicBezTo>
                          <a:pt x="76707" y="1357"/>
                          <a:pt x="76734" y="1520"/>
                          <a:pt x="76761" y="1655"/>
                        </a:cubicBezTo>
                        <a:cubicBezTo>
                          <a:pt x="76773" y="1703"/>
                          <a:pt x="76816" y="1724"/>
                          <a:pt x="76861" y="1724"/>
                        </a:cubicBezTo>
                        <a:cubicBezTo>
                          <a:pt x="76918" y="1724"/>
                          <a:pt x="76978" y="1689"/>
                          <a:pt x="76978" y="1628"/>
                        </a:cubicBezTo>
                        <a:cubicBezTo>
                          <a:pt x="76897" y="1303"/>
                          <a:pt x="76924" y="950"/>
                          <a:pt x="77087" y="625"/>
                        </a:cubicBezTo>
                        <a:cubicBezTo>
                          <a:pt x="77087" y="597"/>
                          <a:pt x="77114" y="570"/>
                          <a:pt x="77141" y="543"/>
                        </a:cubicBezTo>
                        <a:cubicBezTo>
                          <a:pt x="77168" y="543"/>
                          <a:pt x="77222" y="570"/>
                          <a:pt x="77249" y="597"/>
                        </a:cubicBezTo>
                        <a:cubicBezTo>
                          <a:pt x="77304" y="679"/>
                          <a:pt x="77358" y="760"/>
                          <a:pt x="77385" y="842"/>
                        </a:cubicBezTo>
                        <a:cubicBezTo>
                          <a:pt x="77494" y="1004"/>
                          <a:pt x="77548" y="1194"/>
                          <a:pt x="77548" y="1384"/>
                        </a:cubicBezTo>
                        <a:cubicBezTo>
                          <a:pt x="77548" y="1441"/>
                          <a:pt x="77608" y="1476"/>
                          <a:pt x="77665" y="1476"/>
                        </a:cubicBezTo>
                        <a:cubicBezTo>
                          <a:pt x="77716" y="1476"/>
                          <a:pt x="77765" y="1448"/>
                          <a:pt x="77765" y="1384"/>
                        </a:cubicBezTo>
                        <a:cubicBezTo>
                          <a:pt x="77765" y="1221"/>
                          <a:pt x="77792" y="1086"/>
                          <a:pt x="77873" y="977"/>
                        </a:cubicBezTo>
                        <a:cubicBezTo>
                          <a:pt x="77900" y="923"/>
                          <a:pt x="77955" y="842"/>
                          <a:pt x="78009" y="842"/>
                        </a:cubicBezTo>
                        <a:cubicBezTo>
                          <a:pt x="78063" y="869"/>
                          <a:pt x="78063" y="977"/>
                          <a:pt x="78090" y="1004"/>
                        </a:cubicBezTo>
                        <a:cubicBezTo>
                          <a:pt x="78117" y="1140"/>
                          <a:pt x="78117" y="1276"/>
                          <a:pt x="78090" y="1411"/>
                        </a:cubicBezTo>
                        <a:cubicBezTo>
                          <a:pt x="78063" y="1547"/>
                          <a:pt x="78009" y="1682"/>
                          <a:pt x="77982" y="1818"/>
                        </a:cubicBezTo>
                        <a:cubicBezTo>
                          <a:pt x="77982" y="1862"/>
                          <a:pt x="78018" y="1907"/>
                          <a:pt x="78046" y="1907"/>
                        </a:cubicBezTo>
                        <a:cubicBezTo>
                          <a:pt x="78052" y="1907"/>
                          <a:pt x="78058" y="1904"/>
                          <a:pt x="78063" y="1899"/>
                        </a:cubicBezTo>
                        <a:cubicBezTo>
                          <a:pt x="78172" y="1818"/>
                          <a:pt x="78226" y="1737"/>
                          <a:pt x="78253" y="1628"/>
                        </a:cubicBezTo>
                        <a:lnTo>
                          <a:pt x="78280" y="1601"/>
                        </a:lnTo>
                        <a:cubicBezTo>
                          <a:pt x="78334" y="1492"/>
                          <a:pt x="78416" y="1411"/>
                          <a:pt x="78497" y="1303"/>
                        </a:cubicBezTo>
                        <a:cubicBezTo>
                          <a:pt x="78551" y="1276"/>
                          <a:pt x="78579" y="1248"/>
                          <a:pt x="78633" y="1221"/>
                        </a:cubicBezTo>
                        <a:lnTo>
                          <a:pt x="78687" y="1167"/>
                        </a:lnTo>
                        <a:lnTo>
                          <a:pt x="78741" y="1140"/>
                        </a:lnTo>
                        <a:lnTo>
                          <a:pt x="78768" y="1140"/>
                        </a:lnTo>
                        <a:cubicBezTo>
                          <a:pt x="78795" y="1194"/>
                          <a:pt x="78823" y="1248"/>
                          <a:pt x="78850" y="1303"/>
                        </a:cubicBezTo>
                        <a:cubicBezTo>
                          <a:pt x="78877" y="1357"/>
                          <a:pt x="78904" y="1411"/>
                          <a:pt x="78931" y="1465"/>
                        </a:cubicBezTo>
                        <a:cubicBezTo>
                          <a:pt x="78931" y="1547"/>
                          <a:pt x="78958" y="1628"/>
                          <a:pt x="78958" y="1682"/>
                        </a:cubicBezTo>
                        <a:cubicBezTo>
                          <a:pt x="78958" y="1764"/>
                          <a:pt x="78958" y="1818"/>
                          <a:pt x="78985" y="1899"/>
                        </a:cubicBezTo>
                        <a:cubicBezTo>
                          <a:pt x="78985" y="1947"/>
                          <a:pt x="79022" y="1968"/>
                          <a:pt x="79063" y="1968"/>
                        </a:cubicBezTo>
                        <a:cubicBezTo>
                          <a:pt x="79115" y="1968"/>
                          <a:pt x="79175" y="1933"/>
                          <a:pt x="79175" y="1872"/>
                        </a:cubicBezTo>
                        <a:lnTo>
                          <a:pt x="79175" y="1709"/>
                        </a:lnTo>
                        <a:cubicBezTo>
                          <a:pt x="79175" y="1438"/>
                          <a:pt x="79311" y="1194"/>
                          <a:pt x="79555" y="1031"/>
                        </a:cubicBezTo>
                        <a:cubicBezTo>
                          <a:pt x="79609" y="977"/>
                          <a:pt x="79691" y="950"/>
                          <a:pt x="79772" y="950"/>
                        </a:cubicBezTo>
                        <a:cubicBezTo>
                          <a:pt x="79787" y="945"/>
                          <a:pt x="79802" y="943"/>
                          <a:pt x="79817" y="943"/>
                        </a:cubicBezTo>
                        <a:cubicBezTo>
                          <a:pt x="79882" y="943"/>
                          <a:pt x="79945" y="987"/>
                          <a:pt x="79989" y="1031"/>
                        </a:cubicBezTo>
                        <a:cubicBezTo>
                          <a:pt x="80097" y="1194"/>
                          <a:pt x="80179" y="1357"/>
                          <a:pt x="80152" y="1547"/>
                        </a:cubicBezTo>
                        <a:cubicBezTo>
                          <a:pt x="80152" y="1621"/>
                          <a:pt x="80209" y="1663"/>
                          <a:pt x="80265" y="1663"/>
                        </a:cubicBezTo>
                        <a:cubicBezTo>
                          <a:pt x="80311" y="1663"/>
                          <a:pt x="80356" y="1635"/>
                          <a:pt x="80369" y="1574"/>
                        </a:cubicBezTo>
                        <a:cubicBezTo>
                          <a:pt x="80396" y="1411"/>
                          <a:pt x="80477" y="1276"/>
                          <a:pt x="80586" y="1140"/>
                        </a:cubicBezTo>
                        <a:cubicBezTo>
                          <a:pt x="80640" y="1086"/>
                          <a:pt x="80721" y="1059"/>
                          <a:pt x="80776" y="1004"/>
                        </a:cubicBezTo>
                        <a:cubicBezTo>
                          <a:pt x="80794" y="1004"/>
                          <a:pt x="80824" y="992"/>
                          <a:pt x="80850" y="992"/>
                        </a:cubicBezTo>
                        <a:cubicBezTo>
                          <a:pt x="80863" y="992"/>
                          <a:pt x="80875" y="995"/>
                          <a:pt x="80884" y="1004"/>
                        </a:cubicBezTo>
                        <a:cubicBezTo>
                          <a:pt x="80911" y="1004"/>
                          <a:pt x="80911" y="1059"/>
                          <a:pt x="80938" y="1086"/>
                        </a:cubicBezTo>
                        <a:cubicBezTo>
                          <a:pt x="80965" y="1248"/>
                          <a:pt x="80965" y="1438"/>
                          <a:pt x="80938" y="1601"/>
                        </a:cubicBezTo>
                        <a:cubicBezTo>
                          <a:pt x="80911" y="1682"/>
                          <a:pt x="80884" y="1764"/>
                          <a:pt x="80830" y="1845"/>
                        </a:cubicBezTo>
                        <a:cubicBezTo>
                          <a:pt x="80803" y="1926"/>
                          <a:pt x="80748" y="2035"/>
                          <a:pt x="80721" y="2116"/>
                        </a:cubicBezTo>
                        <a:cubicBezTo>
                          <a:pt x="80699" y="2161"/>
                          <a:pt x="80749" y="2205"/>
                          <a:pt x="80798" y="2205"/>
                        </a:cubicBezTo>
                        <a:cubicBezTo>
                          <a:pt x="80809" y="2205"/>
                          <a:pt x="80820" y="2203"/>
                          <a:pt x="80830" y="2198"/>
                        </a:cubicBezTo>
                        <a:cubicBezTo>
                          <a:pt x="80938" y="2143"/>
                          <a:pt x="81020" y="2035"/>
                          <a:pt x="81047" y="1926"/>
                        </a:cubicBezTo>
                        <a:cubicBezTo>
                          <a:pt x="81101" y="1818"/>
                          <a:pt x="81128" y="1737"/>
                          <a:pt x="81128" y="1628"/>
                        </a:cubicBezTo>
                        <a:cubicBezTo>
                          <a:pt x="81210" y="1628"/>
                          <a:pt x="81291" y="1682"/>
                          <a:pt x="81345" y="1682"/>
                        </a:cubicBezTo>
                        <a:cubicBezTo>
                          <a:pt x="81355" y="1687"/>
                          <a:pt x="81365" y="1690"/>
                          <a:pt x="81375" y="1690"/>
                        </a:cubicBezTo>
                        <a:cubicBezTo>
                          <a:pt x="81417" y="1690"/>
                          <a:pt x="81454" y="1645"/>
                          <a:pt x="81454" y="1601"/>
                        </a:cubicBezTo>
                        <a:cubicBezTo>
                          <a:pt x="81427" y="1492"/>
                          <a:pt x="81399" y="1357"/>
                          <a:pt x="81399" y="1248"/>
                        </a:cubicBezTo>
                        <a:cubicBezTo>
                          <a:pt x="81399" y="1167"/>
                          <a:pt x="81427" y="1059"/>
                          <a:pt x="81535" y="1059"/>
                        </a:cubicBezTo>
                        <a:cubicBezTo>
                          <a:pt x="81549" y="1055"/>
                          <a:pt x="81563" y="1053"/>
                          <a:pt x="81576" y="1053"/>
                        </a:cubicBezTo>
                        <a:cubicBezTo>
                          <a:pt x="81664" y="1053"/>
                          <a:pt x="81728" y="1127"/>
                          <a:pt x="81752" y="1221"/>
                        </a:cubicBezTo>
                        <a:cubicBezTo>
                          <a:pt x="81779" y="1303"/>
                          <a:pt x="81806" y="1384"/>
                          <a:pt x="81833" y="1438"/>
                        </a:cubicBezTo>
                        <a:cubicBezTo>
                          <a:pt x="81844" y="1493"/>
                          <a:pt x="81882" y="1517"/>
                          <a:pt x="81921" y="1517"/>
                        </a:cubicBezTo>
                        <a:cubicBezTo>
                          <a:pt x="81978" y="1517"/>
                          <a:pt x="82039" y="1465"/>
                          <a:pt x="82023" y="1384"/>
                        </a:cubicBezTo>
                        <a:lnTo>
                          <a:pt x="81969" y="1248"/>
                        </a:lnTo>
                        <a:cubicBezTo>
                          <a:pt x="81942" y="1140"/>
                          <a:pt x="81942" y="1004"/>
                          <a:pt x="81942" y="896"/>
                        </a:cubicBezTo>
                        <a:cubicBezTo>
                          <a:pt x="81942" y="814"/>
                          <a:pt x="81942" y="706"/>
                          <a:pt x="81969" y="625"/>
                        </a:cubicBezTo>
                        <a:cubicBezTo>
                          <a:pt x="81969" y="570"/>
                          <a:pt x="81996" y="435"/>
                          <a:pt x="82077" y="408"/>
                        </a:cubicBezTo>
                        <a:cubicBezTo>
                          <a:pt x="82091" y="395"/>
                          <a:pt x="82104" y="389"/>
                          <a:pt x="82116" y="389"/>
                        </a:cubicBezTo>
                        <a:cubicBezTo>
                          <a:pt x="82156" y="389"/>
                          <a:pt x="82193" y="441"/>
                          <a:pt x="82213" y="462"/>
                        </a:cubicBezTo>
                        <a:cubicBezTo>
                          <a:pt x="82294" y="516"/>
                          <a:pt x="82322" y="597"/>
                          <a:pt x="82349" y="652"/>
                        </a:cubicBezTo>
                        <a:cubicBezTo>
                          <a:pt x="82403" y="706"/>
                          <a:pt x="82430" y="760"/>
                          <a:pt x="82430" y="842"/>
                        </a:cubicBezTo>
                        <a:cubicBezTo>
                          <a:pt x="82457" y="950"/>
                          <a:pt x="82484" y="1059"/>
                          <a:pt x="82511" y="1167"/>
                        </a:cubicBezTo>
                        <a:cubicBezTo>
                          <a:pt x="82532" y="1208"/>
                          <a:pt x="82569" y="1226"/>
                          <a:pt x="82606" y="1226"/>
                        </a:cubicBezTo>
                        <a:cubicBezTo>
                          <a:pt x="82666" y="1226"/>
                          <a:pt x="82728" y="1180"/>
                          <a:pt x="82728" y="1113"/>
                        </a:cubicBezTo>
                        <a:cubicBezTo>
                          <a:pt x="82701" y="1004"/>
                          <a:pt x="82674" y="896"/>
                          <a:pt x="82647" y="787"/>
                        </a:cubicBezTo>
                        <a:cubicBezTo>
                          <a:pt x="82620" y="652"/>
                          <a:pt x="82647" y="516"/>
                          <a:pt x="82701" y="380"/>
                        </a:cubicBezTo>
                        <a:cubicBezTo>
                          <a:pt x="82741" y="262"/>
                          <a:pt x="82853" y="128"/>
                          <a:pt x="82974" y="128"/>
                        </a:cubicBezTo>
                        <a:close/>
                        <a:moveTo>
                          <a:pt x="96833" y="6890"/>
                        </a:moveTo>
                        <a:lnTo>
                          <a:pt x="96833" y="6890"/>
                        </a:lnTo>
                        <a:cubicBezTo>
                          <a:pt x="96806" y="7189"/>
                          <a:pt x="96779" y="7487"/>
                          <a:pt x="96752" y="7785"/>
                        </a:cubicBezTo>
                        <a:cubicBezTo>
                          <a:pt x="96724" y="8165"/>
                          <a:pt x="96697" y="8572"/>
                          <a:pt x="96670" y="9006"/>
                        </a:cubicBezTo>
                        <a:cubicBezTo>
                          <a:pt x="96589" y="9792"/>
                          <a:pt x="96535" y="10606"/>
                          <a:pt x="96480" y="11420"/>
                        </a:cubicBezTo>
                        <a:cubicBezTo>
                          <a:pt x="96453" y="12017"/>
                          <a:pt x="96318" y="12613"/>
                          <a:pt x="96073" y="13156"/>
                        </a:cubicBezTo>
                        <a:lnTo>
                          <a:pt x="96101" y="12749"/>
                        </a:lnTo>
                        <a:lnTo>
                          <a:pt x="96101" y="12261"/>
                        </a:lnTo>
                        <a:cubicBezTo>
                          <a:pt x="96101" y="12125"/>
                          <a:pt x="96101" y="11962"/>
                          <a:pt x="96073" y="11827"/>
                        </a:cubicBezTo>
                        <a:cubicBezTo>
                          <a:pt x="96060" y="11800"/>
                          <a:pt x="96040" y="11786"/>
                          <a:pt x="96023" y="11786"/>
                        </a:cubicBezTo>
                        <a:cubicBezTo>
                          <a:pt x="96006" y="11786"/>
                          <a:pt x="95992" y="11800"/>
                          <a:pt x="95992" y="11827"/>
                        </a:cubicBezTo>
                        <a:cubicBezTo>
                          <a:pt x="95938" y="11962"/>
                          <a:pt x="95911" y="12125"/>
                          <a:pt x="95938" y="12261"/>
                        </a:cubicBezTo>
                        <a:lnTo>
                          <a:pt x="95938" y="12749"/>
                        </a:lnTo>
                        <a:lnTo>
                          <a:pt x="95938" y="13427"/>
                        </a:lnTo>
                        <a:cubicBezTo>
                          <a:pt x="95938" y="13454"/>
                          <a:pt x="95938" y="13454"/>
                          <a:pt x="95938" y="13454"/>
                        </a:cubicBezTo>
                        <a:cubicBezTo>
                          <a:pt x="95856" y="13563"/>
                          <a:pt x="95775" y="13644"/>
                          <a:pt x="95694" y="13725"/>
                        </a:cubicBezTo>
                        <a:cubicBezTo>
                          <a:pt x="95721" y="13481"/>
                          <a:pt x="95721" y="13210"/>
                          <a:pt x="95721" y="12966"/>
                        </a:cubicBezTo>
                        <a:lnTo>
                          <a:pt x="95721" y="12071"/>
                        </a:lnTo>
                        <a:lnTo>
                          <a:pt x="95721" y="11176"/>
                        </a:lnTo>
                        <a:lnTo>
                          <a:pt x="95721" y="10742"/>
                        </a:lnTo>
                        <a:cubicBezTo>
                          <a:pt x="95748" y="10606"/>
                          <a:pt x="95721" y="10443"/>
                          <a:pt x="95694" y="10308"/>
                        </a:cubicBezTo>
                        <a:cubicBezTo>
                          <a:pt x="95680" y="10281"/>
                          <a:pt x="95660" y="10267"/>
                          <a:pt x="95639" y="10267"/>
                        </a:cubicBezTo>
                        <a:cubicBezTo>
                          <a:pt x="95619" y="10267"/>
                          <a:pt x="95599" y="10281"/>
                          <a:pt x="95585" y="10308"/>
                        </a:cubicBezTo>
                        <a:cubicBezTo>
                          <a:pt x="95558" y="10443"/>
                          <a:pt x="95531" y="10606"/>
                          <a:pt x="95531" y="10742"/>
                        </a:cubicBezTo>
                        <a:lnTo>
                          <a:pt x="95531" y="11176"/>
                        </a:lnTo>
                        <a:lnTo>
                          <a:pt x="95531" y="12071"/>
                        </a:lnTo>
                        <a:lnTo>
                          <a:pt x="95531" y="12966"/>
                        </a:lnTo>
                        <a:cubicBezTo>
                          <a:pt x="95531" y="13264"/>
                          <a:pt x="95531" y="13535"/>
                          <a:pt x="95558" y="13834"/>
                        </a:cubicBezTo>
                        <a:cubicBezTo>
                          <a:pt x="95558" y="13861"/>
                          <a:pt x="95558" y="13861"/>
                          <a:pt x="95558" y="13861"/>
                        </a:cubicBezTo>
                        <a:cubicBezTo>
                          <a:pt x="95477" y="13942"/>
                          <a:pt x="95368" y="14024"/>
                          <a:pt x="95260" y="14078"/>
                        </a:cubicBezTo>
                        <a:cubicBezTo>
                          <a:pt x="95124" y="14159"/>
                          <a:pt x="94988" y="14186"/>
                          <a:pt x="94826" y="14241"/>
                        </a:cubicBezTo>
                        <a:cubicBezTo>
                          <a:pt x="94663" y="14268"/>
                          <a:pt x="94473" y="14268"/>
                          <a:pt x="94310" y="14295"/>
                        </a:cubicBezTo>
                        <a:cubicBezTo>
                          <a:pt x="93687" y="14458"/>
                          <a:pt x="93524" y="15109"/>
                          <a:pt x="93470" y="15651"/>
                        </a:cubicBezTo>
                        <a:cubicBezTo>
                          <a:pt x="93388" y="16411"/>
                          <a:pt x="93334" y="17170"/>
                          <a:pt x="93225" y="17902"/>
                        </a:cubicBezTo>
                        <a:cubicBezTo>
                          <a:pt x="93144" y="18662"/>
                          <a:pt x="93036" y="19286"/>
                          <a:pt x="92900" y="19964"/>
                        </a:cubicBezTo>
                        <a:lnTo>
                          <a:pt x="92900" y="19910"/>
                        </a:lnTo>
                        <a:cubicBezTo>
                          <a:pt x="92900" y="19611"/>
                          <a:pt x="92900" y="19313"/>
                          <a:pt x="92927" y="19014"/>
                        </a:cubicBezTo>
                        <a:cubicBezTo>
                          <a:pt x="92927" y="18418"/>
                          <a:pt x="92927" y="17821"/>
                          <a:pt x="92954" y="17197"/>
                        </a:cubicBezTo>
                        <a:lnTo>
                          <a:pt x="92954" y="16709"/>
                        </a:lnTo>
                        <a:cubicBezTo>
                          <a:pt x="92954" y="16546"/>
                          <a:pt x="92927" y="16383"/>
                          <a:pt x="92900" y="16221"/>
                        </a:cubicBezTo>
                        <a:cubicBezTo>
                          <a:pt x="92900" y="16180"/>
                          <a:pt x="92873" y="16160"/>
                          <a:pt x="92846" y="16160"/>
                        </a:cubicBezTo>
                        <a:cubicBezTo>
                          <a:pt x="92819" y="16160"/>
                          <a:pt x="92791" y="16180"/>
                          <a:pt x="92791" y="16221"/>
                        </a:cubicBezTo>
                        <a:cubicBezTo>
                          <a:pt x="92764" y="16492"/>
                          <a:pt x="92737" y="16790"/>
                          <a:pt x="92764" y="17089"/>
                        </a:cubicBezTo>
                        <a:lnTo>
                          <a:pt x="92764" y="17984"/>
                        </a:lnTo>
                        <a:cubicBezTo>
                          <a:pt x="92764" y="18581"/>
                          <a:pt x="92764" y="19177"/>
                          <a:pt x="92737" y="19774"/>
                        </a:cubicBezTo>
                        <a:lnTo>
                          <a:pt x="92737" y="20289"/>
                        </a:lnTo>
                        <a:lnTo>
                          <a:pt x="92737" y="20506"/>
                        </a:lnTo>
                        <a:cubicBezTo>
                          <a:pt x="92737" y="20588"/>
                          <a:pt x="92737" y="20642"/>
                          <a:pt x="92737" y="20696"/>
                        </a:cubicBezTo>
                        <a:cubicBezTo>
                          <a:pt x="92602" y="21266"/>
                          <a:pt x="92466" y="21808"/>
                          <a:pt x="92276" y="22351"/>
                        </a:cubicBezTo>
                        <a:cubicBezTo>
                          <a:pt x="92059" y="23083"/>
                          <a:pt x="91815" y="23788"/>
                          <a:pt x="91489" y="24466"/>
                        </a:cubicBezTo>
                        <a:cubicBezTo>
                          <a:pt x="91408" y="24602"/>
                          <a:pt x="91327" y="24738"/>
                          <a:pt x="91191" y="24846"/>
                        </a:cubicBezTo>
                        <a:cubicBezTo>
                          <a:pt x="91055" y="24955"/>
                          <a:pt x="90893" y="25036"/>
                          <a:pt x="90730" y="25063"/>
                        </a:cubicBezTo>
                        <a:lnTo>
                          <a:pt x="90052" y="25280"/>
                        </a:lnTo>
                        <a:cubicBezTo>
                          <a:pt x="90106" y="24765"/>
                          <a:pt x="90133" y="24222"/>
                          <a:pt x="90160" y="23707"/>
                        </a:cubicBezTo>
                        <a:lnTo>
                          <a:pt x="90242" y="21998"/>
                        </a:lnTo>
                        <a:cubicBezTo>
                          <a:pt x="90296" y="20859"/>
                          <a:pt x="90377" y="19747"/>
                          <a:pt x="90432" y="18608"/>
                        </a:cubicBezTo>
                        <a:cubicBezTo>
                          <a:pt x="90432" y="18282"/>
                          <a:pt x="90459" y="17984"/>
                          <a:pt x="90459" y="17685"/>
                        </a:cubicBezTo>
                        <a:cubicBezTo>
                          <a:pt x="90486" y="17360"/>
                          <a:pt x="90486" y="17034"/>
                          <a:pt x="90459" y="16709"/>
                        </a:cubicBezTo>
                        <a:cubicBezTo>
                          <a:pt x="90459" y="16668"/>
                          <a:pt x="90438" y="16648"/>
                          <a:pt x="90415" y="16648"/>
                        </a:cubicBezTo>
                        <a:cubicBezTo>
                          <a:pt x="90391" y="16648"/>
                          <a:pt x="90364" y="16668"/>
                          <a:pt x="90350" y="16709"/>
                        </a:cubicBezTo>
                        <a:cubicBezTo>
                          <a:pt x="90323" y="16980"/>
                          <a:pt x="90269" y="17251"/>
                          <a:pt x="90269" y="17523"/>
                        </a:cubicBezTo>
                        <a:lnTo>
                          <a:pt x="90215" y="18391"/>
                        </a:lnTo>
                        <a:cubicBezTo>
                          <a:pt x="90188" y="18960"/>
                          <a:pt x="90160" y="19530"/>
                          <a:pt x="90133" y="20099"/>
                        </a:cubicBezTo>
                        <a:cubicBezTo>
                          <a:pt x="90079" y="21239"/>
                          <a:pt x="90025" y="22351"/>
                          <a:pt x="89971" y="23490"/>
                        </a:cubicBezTo>
                        <a:cubicBezTo>
                          <a:pt x="89971" y="23815"/>
                          <a:pt x="89943" y="24114"/>
                          <a:pt x="89916" y="24439"/>
                        </a:cubicBezTo>
                        <a:cubicBezTo>
                          <a:pt x="89889" y="24765"/>
                          <a:pt x="89889" y="25063"/>
                          <a:pt x="89889" y="25361"/>
                        </a:cubicBezTo>
                        <a:lnTo>
                          <a:pt x="89564" y="25470"/>
                        </a:lnTo>
                        <a:lnTo>
                          <a:pt x="89048" y="25660"/>
                        </a:lnTo>
                        <a:lnTo>
                          <a:pt x="89048" y="23870"/>
                        </a:lnTo>
                        <a:cubicBezTo>
                          <a:pt x="89048" y="23463"/>
                          <a:pt x="89048" y="23056"/>
                          <a:pt x="89021" y="22622"/>
                        </a:cubicBezTo>
                        <a:cubicBezTo>
                          <a:pt x="89008" y="22581"/>
                          <a:pt x="88967" y="22561"/>
                          <a:pt x="88930" y="22561"/>
                        </a:cubicBezTo>
                        <a:cubicBezTo>
                          <a:pt x="88892" y="22561"/>
                          <a:pt x="88858" y="22581"/>
                          <a:pt x="88858" y="22622"/>
                        </a:cubicBezTo>
                        <a:cubicBezTo>
                          <a:pt x="88804" y="23354"/>
                          <a:pt x="88831" y="24087"/>
                          <a:pt x="88831" y="24792"/>
                        </a:cubicBezTo>
                        <a:lnTo>
                          <a:pt x="88831" y="26419"/>
                        </a:lnTo>
                        <a:cubicBezTo>
                          <a:pt x="88831" y="26555"/>
                          <a:pt x="88858" y="26718"/>
                          <a:pt x="88750" y="26799"/>
                        </a:cubicBezTo>
                        <a:cubicBezTo>
                          <a:pt x="88696" y="26853"/>
                          <a:pt x="88641" y="26880"/>
                          <a:pt x="88587" y="26880"/>
                        </a:cubicBezTo>
                        <a:cubicBezTo>
                          <a:pt x="88533" y="26908"/>
                          <a:pt x="88452" y="26935"/>
                          <a:pt x="88397" y="26989"/>
                        </a:cubicBezTo>
                        <a:cubicBezTo>
                          <a:pt x="88289" y="27070"/>
                          <a:pt x="88207" y="27206"/>
                          <a:pt x="88153" y="27314"/>
                        </a:cubicBezTo>
                        <a:cubicBezTo>
                          <a:pt x="88018" y="27613"/>
                          <a:pt x="87909" y="27938"/>
                          <a:pt x="87801" y="28264"/>
                        </a:cubicBezTo>
                        <a:cubicBezTo>
                          <a:pt x="87665" y="28562"/>
                          <a:pt x="87557" y="28888"/>
                          <a:pt x="87421" y="29186"/>
                        </a:cubicBezTo>
                        <a:cubicBezTo>
                          <a:pt x="87312" y="29430"/>
                          <a:pt x="87095" y="29620"/>
                          <a:pt x="86851" y="29701"/>
                        </a:cubicBezTo>
                        <a:cubicBezTo>
                          <a:pt x="86607" y="29756"/>
                          <a:pt x="86336" y="29810"/>
                          <a:pt x="86065" y="29810"/>
                        </a:cubicBezTo>
                        <a:cubicBezTo>
                          <a:pt x="86119" y="29647"/>
                          <a:pt x="86200" y="29457"/>
                          <a:pt x="86255" y="29267"/>
                        </a:cubicBezTo>
                        <a:cubicBezTo>
                          <a:pt x="86255" y="29159"/>
                          <a:pt x="86282" y="29050"/>
                          <a:pt x="86309" y="28942"/>
                        </a:cubicBezTo>
                        <a:cubicBezTo>
                          <a:pt x="86336" y="28833"/>
                          <a:pt x="86363" y="28698"/>
                          <a:pt x="86309" y="28643"/>
                        </a:cubicBezTo>
                        <a:cubicBezTo>
                          <a:pt x="86295" y="28630"/>
                          <a:pt x="86282" y="28623"/>
                          <a:pt x="86272" y="28623"/>
                        </a:cubicBezTo>
                        <a:cubicBezTo>
                          <a:pt x="86261" y="28623"/>
                          <a:pt x="86255" y="28630"/>
                          <a:pt x="86255" y="28643"/>
                        </a:cubicBezTo>
                        <a:cubicBezTo>
                          <a:pt x="86173" y="28671"/>
                          <a:pt x="86173" y="28833"/>
                          <a:pt x="86146" y="28915"/>
                        </a:cubicBezTo>
                        <a:cubicBezTo>
                          <a:pt x="86146" y="28969"/>
                          <a:pt x="86119" y="29105"/>
                          <a:pt x="86092" y="29213"/>
                        </a:cubicBezTo>
                        <a:cubicBezTo>
                          <a:pt x="86038" y="29430"/>
                          <a:pt x="85983" y="29647"/>
                          <a:pt x="85929" y="29837"/>
                        </a:cubicBezTo>
                        <a:cubicBezTo>
                          <a:pt x="85793" y="29864"/>
                          <a:pt x="85658" y="29891"/>
                          <a:pt x="85522" y="29973"/>
                        </a:cubicBezTo>
                        <a:cubicBezTo>
                          <a:pt x="85739" y="29159"/>
                          <a:pt x="85848" y="28318"/>
                          <a:pt x="85902" y="27504"/>
                        </a:cubicBezTo>
                        <a:lnTo>
                          <a:pt x="85902" y="26935"/>
                        </a:lnTo>
                        <a:cubicBezTo>
                          <a:pt x="85888" y="26867"/>
                          <a:pt x="85834" y="26833"/>
                          <a:pt x="85780" y="26833"/>
                        </a:cubicBezTo>
                        <a:cubicBezTo>
                          <a:pt x="85726" y="26833"/>
                          <a:pt x="85671" y="26867"/>
                          <a:pt x="85658" y="26935"/>
                        </a:cubicBezTo>
                        <a:cubicBezTo>
                          <a:pt x="85631" y="28454"/>
                          <a:pt x="85387" y="29973"/>
                          <a:pt x="84898" y="31437"/>
                        </a:cubicBezTo>
                        <a:cubicBezTo>
                          <a:pt x="84709" y="32142"/>
                          <a:pt x="84492" y="32848"/>
                          <a:pt x="84247" y="33526"/>
                        </a:cubicBezTo>
                        <a:cubicBezTo>
                          <a:pt x="84112" y="33960"/>
                          <a:pt x="83949" y="34339"/>
                          <a:pt x="83732" y="34719"/>
                        </a:cubicBezTo>
                        <a:cubicBezTo>
                          <a:pt x="83786" y="33797"/>
                          <a:pt x="83813" y="32875"/>
                          <a:pt x="83841" y="31953"/>
                        </a:cubicBezTo>
                        <a:cubicBezTo>
                          <a:pt x="83841" y="30949"/>
                          <a:pt x="83813" y="29945"/>
                          <a:pt x="83813" y="28942"/>
                        </a:cubicBezTo>
                        <a:cubicBezTo>
                          <a:pt x="83813" y="28671"/>
                          <a:pt x="83786" y="28399"/>
                          <a:pt x="83786" y="28128"/>
                        </a:cubicBezTo>
                        <a:cubicBezTo>
                          <a:pt x="83759" y="27830"/>
                          <a:pt x="83732" y="27558"/>
                          <a:pt x="83705" y="27260"/>
                        </a:cubicBezTo>
                        <a:cubicBezTo>
                          <a:pt x="83705" y="27237"/>
                          <a:pt x="83686" y="27229"/>
                          <a:pt x="83663" y="27229"/>
                        </a:cubicBezTo>
                        <a:cubicBezTo>
                          <a:pt x="83633" y="27229"/>
                          <a:pt x="83596" y="27244"/>
                          <a:pt x="83596" y="27260"/>
                        </a:cubicBezTo>
                        <a:cubicBezTo>
                          <a:pt x="83542" y="27775"/>
                          <a:pt x="83542" y="28264"/>
                          <a:pt x="83596" y="28779"/>
                        </a:cubicBezTo>
                        <a:cubicBezTo>
                          <a:pt x="83596" y="29267"/>
                          <a:pt x="83596" y="29756"/>
                          <a:pt x="83624" y="30271"/>
                        </a:cubicBezTo>
                        <a:lnTo>
                          <a:pt x="83624" y="33254"/>
                        </a:lnTo>
                        <a:cubicBezTo>
                          <a:pt x="83624" y="33824"/>
                          <a:pt x="83596" y="34367"/>
                          <a:pt x="83569" y="34936"/>
                        </a:cubicBezTo>
                        <a:cubicBezTo>
                          <a:pt x="83569" y="34963"/>
                          <a:pt x="83569" y="34963"/>
                          <a:pt x="83569" y="34990"/>
                        </a:cubicBezTo>
                        <a:cubicBezTo>
                          <a:pt x="83488" y="35099"/>
                          <a:pt x="83407" y="35235"/>
                          <a:pt x="83325" y="35370"/>
                        </a:cubicBezTo>
                        <a:cubicBezTo>
                          <a:pt x="82945" y="35858"/>
                          <a:pt x="82457" y="36265"/>
                          <a:pt x="81860" y="36509"/>
                        </a:cubicBezTo>
                        <a:cubicBezTo>
                          <a:pt x="81596" y="36623"/>
                          <a:pt x="81305" y="36670"/>
                          <a:pt x="81015" y="36670"/>
                        </a:cubicBezTo>
                        <a:cubicBezTo>
                          <a:pt x="80889" y="36670"/>
                          <a:pt x="80763" y="36661"/>
                          <a:pt x="80640" y="36645"/>
                        </a:cubicBezTo>
                        <a:cubicBezTo>
                          <a:pt x="80667" y="36645"/>
                          <a:pt x="80667" y="36618"/>
                          <a:pt x="80667" y="36591"/>
                        </a:cubicBezTo>
                        <a:cubicBezTo>
                          <a:pt x="80667" y="36319"/>
                          <a:pt x="80667" y="36048"/>
                          <a:pt x="80640" y="35750"/>
                        </a:cubicBezTo>
                        <a:cubicBezTo>
                          <a:pt x="80640" y="35479"/>
                          <a:pt x="80613" y="35207"/>
                          <a:pt x="80586" y="34936"/>
                        </a:cubicBezTo>
                        <a:cubicBezTo>
                          <a:pt x="80559" y="34367"/>
                          <a:pt x="80531" y="33824"/>
                          <a:pt x="80504" y="33254"/>
                        </a:cubicBezTo>
                        <a:cubicBezTo>
                          <a:pt x="80504" y="33119"/>
                          <a:pt x="80504" y="32956"/>
                          <a:pt x="80477" y="32793"/>
                        </a:cubicBezTo>
                        <a:cubicBezTo>
                          <a:pt x="80450" y="32631"/>
                          <a:pt x="80450" y="32495"/>
                          <a:pt x="80423" y="32332"/>
                        </a:cubicBezTo>
                        <a:cubicBezTo>
                          <a:pt x="80423" y="32305"/>
                          <a:pt x="80396" y="32292"/>
                          <a:pt x="80369" y="32292"/>
                        </a:cubicBezTo>
                        <a:cubicBezTo>
                          <a:pt x="80342" y="32292"/>
                          <a:pt x="80314" y="32305"/>
                          <a:pt x="80314" y="32332"/>
                        </a:cubicBezTo>
                        <a:cubicBezTo>
                          <a:pt x="80314" y="32468"/>
                          <a:pt x="80314" y="32604"/>
                          <a:pt x="80342" y="32739"/>
                        </a:cubicBezTo>
                        <a:lnTo>
                          <a:pt x="80342" y="33146"/>
                        </a:lnTo>
                        <a:cubicBezTo>
                          <a:pt x="80342" y="33417"/>
                          <a:pt x="80342" y="33716"/>
                          <a:pt x="80369" y="33987"/>
                        </a:cubicBezTo>
                        <a:cubicBezTo>
                          <a:pt x="80396" y="34556"/>
                          <a:pt x="80423" y="35099"/>
                          <a:pt x="80450" y="35669"/>
                        </a:cubicBezTo>
                        <a:cubicBezTo>
                          <a:pt x="80450" y="35831"/>
                          <a:pt x="80477" y="35967"/>
                          <a:pt x="80504" y="36130"/>
                        </a:cubicBezTo>
                        <a:cubicBezTo>
                          <a:pt x="80504" y="36292"/>
                          <a:pt x="80531" y="36455"/>
                          <a:pt x="80559" y="36618"/>
                        </a:cubicBezTo>
                        <a:cubicBezTo>
                          <a:pt x="80369" y="36591"/>
                          <a:pt x="80206" y="36536"/>
                          <a:pt x="80043" y="36455"/>
                        </a:cubicBezTo>
                        <a:cubicBezTo>
                          <a:pt x="79745" y="36319"/>
                          <a:pt x="79474" y="36130"/>
                          <a:pt x="79229" y="35913"/>
                        </a:cubicBezTo>
                        <a:cubicBezTo>
                          <a:pt x="79056" y="35761"/>
                          <a:pt x="78866" y="35540"/>
                          <a:pt x="78630" y="35540"/>
                        </a:cubicBezTo>
                        <a:cubicBezTo>
                          <a:pt x="78571" y="35540"/>
                          <a:pt x="78508" y="35554"/>
                          <a:pt x="78443" y="35587"/>
                        </a:cubicBezTo>
                        <a:cubicBezTo>
                          <a:pt x="78117" y="35723"/>
                          <a:pt x="78036" y="36075"/>
                          <a:pt x="77928" y="36319"/>
                        </a:cubicBezTo>
                        <a:cubicBezTo>
                          <a:pt x="77765" y="36699"/>
                          <a:pt x="77575" y="37079"/>
                          <a:pt x="77439" y="37432"/>
                        </a:cubicBezTo>
                        <a:cubicBezTo>
                          <a:pt x="77358" y="37621"/>
                          <a:pt x="77277" y="37811"/>
                          <a:pt x="77195" y="37974"/>
                        </a:cubicBezTo>
                        <a:cubicBezTo>
                          <a:pt x="77141" y="38137"/>
                          <a:pt x="77060" y="38272"/>
                          <a:pt x="76978" y="38408"/>
                        </a:cubicBezTo>
                        <a:cubicBezTo>
                          <a:pt x="76870" y="38544"/>
                          <a:pt x="76761" y="38625"/>
                          <a:pt x="76598" y="38679"/>
                        </a:cubicBezTo>
                        <a:cubicBezTo>
                          <a:pt x="76463" y="38706"/>
                          <a:pt x="76327" y="38734"/>
                          <a:pt x="76164" y="38761"/>
                        </a:cubicBezTo>
                        <a:cubicBezTo>
                          <a:pt x="76192" y="38652"/>
                          <a:pt x="76219" y="38544"/>
                          <a:pt x="76219" y="38462"/>
                        </a:cubicBezTo>
                        <a:cubicBezTo>
                          <a:pt x="76219" y="38354"/>
                          <a:pt x="76219" y="38245"/>
                          <a:pt x="76246" y="38110"/>
                        </a:cubicBezTo>
                        <a:cubicBezTo>
                          <a:pt x="76246" y="37893"/>
                          <a:pt x="76273" y="37703"/>
                          <a:pt x="76273" y="37486"/>
                        </a:cubicBezTo>
                        <a:cubicBezTo>
                          <a:pt x="76300" y="37269"/>
                          <a:pt x="76300" y="37052"/>
                          <a:pt x="76300" y="36835"/>
                        </a:cubicBezTo>
                        <a:lnTo>
                          <a:pt x="76300" y="36536"/>
                        </a:lnTo>
                        <a:cubicBezTo>
                          <a:pt x="76327" y="36428"/>
                          <a:pt x="76300" y="36319"/>
                          <a:pt x="76273" y="36211"/>
                        </a:cubicBezTo>
                        <a:cubicBezTo>
                          <a:pt x="76273" y="36195"/>
                          <a:pt x="76255" y="36180"/>
                          <a:pt x="76234" y="36180"/>
                        </a:cubicBezTo>
                        <a:cubicBezTo>
                          <a:pt x="76219" y="36180"/>
                          <a:pt x="76203" y="36188"/>
                          <a:pt x="76192" y="36211"/>
                        </a:cubicBezTo>
                        <a:cubicBezTo>
                          <a:pt x="76164" y="36319"/>
                          <a:pt x="76137" y="36401"/>
                          <a:pt x="76137" y="36509"/>
                        </a:cubicBezTo>
                        <a:lnTo>
                          <a:pt x="76137" y="36835"/>
                        </a:lnTo>
                        <a:cubicBezTo>
                          <a:pt x="76137" y="37052"/>
                          <a:pt x="76110" y="37269"/>
                          <a:pt x="76110" y="37486"/>
                        </a:cubicBezTo>
                        <a:lnTo>
                          <a:pt x="76083" y="38137"/>
                        </a:lnTo>
                        <a:cubicBezTo>
                          <a:pt x="76083" y="38245"/>
                          <a:pt x="76083" y="38354"/>
                          <a:pt x="76056" y="38435"/>
                        </a:cubicBezTo>
                        <a:cubicBezTo>
                          <a:pt x="76056" y="38571"/>
                          <a:pt x="76056" y="38679"/>
                          <a:pt x="76056" y="38788"/>
                        </a:cubicBezTo>
                        <a:lnTo>
                          <a:pt x="75676" y="38842"/>
                        </a:lnTo>
                        <a:cubicBezTo>
                          <a:pt x="75676" y="38815"/>
                          <a:pt x="75676" y="38815"/>
                          <a:pt x="75676" y="38815"/>
                        </a:cubicBezTo>
                        <a:cubicBezTo>
                          <a:pt x="75730" y="38625"/>
                          <a:pt x="75758" y="38462"/>
                          <a:pt x="75785" y="38272"/>
                        </a:cubicBezTo>
                        <a:cubicBezTo>
                          <a:pt x="75785" y="38083"/>
                          <a:pt x="75812" y="37893"/>
                          <a:pt x="75839" y="37703"/>
                        </a:cubicBezTo>
                        <a:cubicBezTo>
                          <a:pt x="75893" y="37323"/>
                          <a:pt x="75920" y="36943"/>
                          <a:pt x="75947" y="36591"/>
                        </a:cubicBezTo>
                        <a:cubicBezTo>
                          <a:pt x="76002" y="35831"/>
                          <a:pt x="76056" y="35072"/>
                          <a:pt x="76056" y="34312"/>
                        </a:cubicBezTo>
                        <a:lnTo>
                          <a:pt x="76056" y="33716"/>
                        </a:lnTo>
                        <a:lnTo>
                          <a:pt x="76056" y="33363"/>
                        </a:lnTo>
                        <a:cubicBezTo>
                          <a:pt x="76056" y="33254"/>
                          <a:pt x="76056" y="33146"/>
                          <a:pt x="76056" y="33065"/>
                        </a:cubicBezTo>
                        <a:cubicBezTo>
                          <a:pt x="76042" y="33024"/>
                          <a:pt x="76009" y="33004"/>
                          <a:pt x="75978" y="33004"/>
                        </a:cubicBezTo>
                        <a:cubicBezTo>
                          <a:pt x="75947" y="33004"/>
                          <a:pt x="75920" y="33024"/>
                          <a:pt x="75920" y="33065"/>
                        </a:cubicBezTo>
                        <a:cubicBezTo>
                          <a:pt x="75893" y="33227"/>
                          <a:pt x="75866" y="33417"/>
                          <a:pt x="75866" y="33607"/>
                        </a:cubicBezTo>
                        <a:cubicBezTo>
                          <a:pt x="75866" y="33797"/>
                          <a:pt x="75866" y="33987"/>
                          <a:pt x="75866" y="34150"/>
                        </a:cubicBezTo>
                        <a:cubicBezTo>
                          <a:pt x="75866" y="34529"/>
                          <a:pt x="75839" y="34909"/>
                          <a:pt x="75812" y="35289"/>
                        </a:cubicBezTo>
                        <a:cubicBezTo>
                          <a:pt x="75758" y="36021"/>
                          <a:pt x="75703" y="36781"/>
                          <a:pt x="75649" y="37513"/>
                        </a:cubicBezTo>
                        <a:lnTo>
                          <a:pt x="75595" y="38137"/>
                        </a:lnTo>
                        <a:cubicBezTo>
                          <a:pt x="75541" y="38354"/>
                          <a:pt x="75541" y="38571"/>
                          <a:pt x="75541" y="38788"/>
                        </a:cubicBezTo>
                        <a:cubicBezTo>
                          <a:pt x="75541" y="38788"/>
                          <a:pt x="75541" y="38815"/>
                          <a:pt x="75568" y="38842"/>
                        </a:cubicBezTo>
                        <a:cubicBezTo>
                          <a:pt x="74944" y="38896"/>
                          <a:pt x="74320" y="38978"/>
                          <a:pt x="73723" y="39059"/>
                        </a:cubicBezTo>
                        <a:lnTo>
                          <a:pt x="73371" y="39113"/>
                        </a:lnTo>
                        <a:cubicBezTo>
                          <a:pt x="73778" y="37432"/>
                          <a:pt x="74103" y="35723"/>
                          <a:pt x="74320" y="34014"/>
                        </a:cubicBezTo>
                        <a:cubicBezTo>
                          <a:pt x="74347" y="33716"/>
                          <a:pt x="74401" y="33444"/>
                          <a:pt x="74401" y="33146"/>
                        </a:cubicBezTo>
                        <a:cubicBezTo>
                          <a:pt x="74401" y="33085"/>
                          <a:pt x="74350" y="33050"/>
                          <a:pt x="74300" y="33050"/>
                        </a:cubicBezTo>
                        <a:cubicBezTo>
                          <a:pt x="74261" y="33050"/>
                          <a:pt x="74223" y="33071"/>
                          <a:pt x="74212" y="33119"/>
                        </a:cubicBezTo>
                        <a:cubicBezTo>
                          <a:pt x="74130" y="33716"/>
                          <a:pt x="74076" y="34285"/>
                          <a:pt x="73967" y="34882"/>
                        </a:cubicBezTo>
                        <a:cubicBezTo>
                          <a:pt x="73886" y="35479"/>
                          <a:pt x="73805" y="36048"/>
                          <a:pt x="73696" y="36645"/>
                        </a:cubicBezTo>
                        <a:cubicBezTo>
                          <a:pt x="73506" y="37486"/>
                          <a:pt x="73344" y="38327"/>
                          <a:pt x="73099" y="39167"/>
                        </a:cubicBezTo>
                        <a:cubicBezTo>
                          <a:pt x="73099" y="39195"/>
                          <a:pt x="73072" y="39222"/>
                          <a:pt x="73099" y="39249"/>
                        </a:cubicBezTo>
                        <a:cubicBezTo>
                          <a:pt x="73018" y="39520"/>
                          <a:pt x="72937" y="39791"/>
                          <a:pt x="72855" y="40063"/>
                        </a:cubicBezTo>
                        <a:cubicBezTo>
                          <a:pt x="72693" y="40632"/>
                          <a:pt x="72530" y="41202"/>
                          <a:pt x="72340" y="41744"/>
                        </a:cubicBezTo>
                        <a:cubicBezTo>
                          <a:pt x="72204" y="42205"/>
                          <a:pt x="72015" y="42639"/>
                          <a:pt x="71825" y="43073"/>
                        </a:cubicBezTo>
                        <a:cubicBezTo>
                          <a:pt x="71635" y="43480"/>
                          <a:pt x="71391" y="43833"/>
                          <a:pt x="71065" y="44158"/>
                        </a:cubicBezTo>
                        <a:cubicBezTo>
                          <a:pt x="70767" y="44457"/>
                          <a:pt x="70387" y="44674"/>
                          <a:pt x="69953" y="44755"/>
                        </a:cubicBezTo>
                        <a:cubicBezTo>
                          <a:pt x="69596" y="44822"/>
                          <a:pt x="69221" y="44871"/>
                          <a:pt x="68842" y="44871"/>
                        </a:cubicBezTo>
                        <a:cubicBezTo>
                          <a:pt x="68760" y="44871"/>
                          <a:pt x="68679" y="44868"/>
                          <a:pt x="68597" y="44863"/>
                        </a:cubicBezTo>
                        <a:cubicBezTo>
                          <a:pt x="68651" y="44646"/>
                          <a:pt x="68678" y="44402"/>
                          <a:pt x="68705" y="44185"/>
                        </a:cubicBezTo>
                        <a:cubicBezTo>
                          <a:pt x="68760" y="43941"/>
                          <a:pt x="68787" y="43697"/>
                          <a:pt x="68814" y="43426"/>
                        </a:cubicBezTo>
                        <a:lnTo>
                          <a:pt x="69031" y="41961"/>
                        </a:lnTo>
                        <a:cubicBezTo>
                          <a:pt x="69167" y="40985"/>
                          <a:pt x="69302" y="39981"/>
                          <a:pt x="69438" y="39005"/>
                        </a:cubicBezTo>
                        <a:cubicBezTo>
                          <a:pt x="69465" y="38734"/>
                          <a:pt x="69492" y="38435"/>
                          <a:pt x="69546" y="38164"/>
                        </a:cubicBezTo>
                        <a:cubicBezTo>
                          <a:pt x="69573" y="37866"/>
                          <a:pt x="69601" y="37594"/>
                          <a:pt x="69628" y="37323"/>
                        </a:cubicBezTo>
                        <a:cubicBezTo>
                          <a:pt x="69628" y="37282"/>
                          <a:pt x="69601" y="37262"/>
                          <a:pt x="69573" y="37262"/>
                        </a:cubicBezTo>
                        <a:cubicBezTo>
                          <a:pt x="69546" y="37262"/>
                          <a:pt x="69519" y="37282"/>
                          <a:pt x="69519" y="37323"/>
                        </a:cubicBezTo>
                        <a:cubicBezTo>
                          <a:pt x="69465" y="37567"/>
                          <a:pt x="69411" y="37811"/>
                          <a:pt x="69384" y="38055"/>
                        </a:cubicBezTo>
                        <a:lnTo>
                          <a:pt x="69275" y="38788"/>
                        </a:lnTo>
                        <a:cubicBezTo>
                          <a:pt x="69221" y="39303"/>
                          <a:pt x="69167" y="39791"/>
                          <a:pt x="69085" y="40280"/>
                        </a:cubicBezTo>
                        <a:cubicBezTo>
                          <a:pt x="68950" y="41256"/>
                          <a:pt x="68814" y="42260"/>
                          <a:pt x="68678" y="43236"/>
                        </a:cubicBezTo>
                        <a:lnTo>
                          <a:pt x="68543" y="44077"/>
                        </a:lnTo>
                        <a:cubicBezTo>
                          <a:pt x="68488" y="44348"/>
                          <a:pt x="68461" y="44619"/>
                          <a:pt x="68461" y="44863"/>
                        </a:cubicBezTo>
                        <a:cubicBezTo>
                          <a:pt x="68190" y="44863"/>
                          <a:pt x="67946" y="44863"/>
                          <a:pt x="67702" y="44891"/>
                        </a:cubicBezTo>
                        <a:cubicBezTo>
                          <a:pt x="67702" y="44863"/>
                          <a:pt x="67729" y="44836"/>
                          <a:pt x="67729" y="44782"/>
                        </a:cubicBezTo>
                        <a:cubicBezTo>
                          <a:pt x="67756" y="44755"/>
                          <a:pt x="67756" y="44701"/>
                          <a:pt x="67756" y="44646"/>
                        </a:cubicBezTo>
                        <a:cubicBezTo>
                          <a:pt x="67783" y="44538"/>
                          <a:pt x="67810" y="44430"/>
                          <a:pt x="67810" y="44321"/>
                        </a:cubicBezTo>
                        <a:cubicBezTo>
                          <a:pt x="67837" y="44104"/>
                          <a:pt x="67865" y="43887"/>
                          <a:pt x="67892" y="43670"/>
                        </a:cubicBezTo>
                        <a:cubicBezTo>
                          <a:pt x="67919" y="43453"/>
                          <a:pt x="67946" y="43263"/>
                          <a:pt x="67973" y="43046"/>
                        </a:cubicBezTo>
                        <a:cubicBezTo>
                          <a:pt x="67973" y="42938"/>
                          <a:pt x="68000" y="42829"/>
                          <a:pt x="68027" y="42721"/>
                        </a:cubicBezTo>
                        <a:cubicBezTo>
                          <a:pt x="68054" y="42612"/>
                          <a:pt x="68054" y="42477"/>
                          <a:pt x="68027" y="42368"/>
                        </a:cubicBezTo>
                        <a:cubicBezTo>
                          <a:pt x="68014" y="42341"/>
                          <a:pt x="67987" y="42327"/>
                          <a:pt x="67960" y="42327"/>
                        </a:cubicBezTo>
                        <a:cubicBezTo>
                          <a:pt x="67932" y="42327"/>
                          <a:pt x="67905" y="42341"/>
                          <a:pt x="67892" y="42368"/>
                        </a:cubicBezTo>
                        <a:cubicBezTo>
                          <a:pt x="67837" y="42477"/>
                          <a:pt x="67837" y="42585"/>
                          <a:pt x="67837" y="42721"/>
                        </a:cubicBezTo>
                        <a:cubicBezTo>
                          <a:pt x="67837" y="42829"/>
                          <a:pt x="67810" y="42938"/>
                          <a:pt x="67783" y="43046"/>
                        </a:cubicBezTo>
                        <a:lnTo>
                          <a:pt x="67702" y="43724"/>
                        </a:lnTo>
                        <a:lnTo>
                          <a:pt x="67620" y="44402"/>
                        </a:lnTo>
                        <a:cubicBezTo>
                          <a:pt x="67620" y="44511"/>
                          <a:pt x="67593" y="44619"/>
                          <a:pt x="67593" y="44728"/>
                        </a:cubicBezTo>
                        <a:cubicBezTo>
                          <a:pt x="67566" y="44782"/>
                          <a:pt x="67566" y="44836"/>
                          <a:pt x="67593" y="44891"/>
                        </a:cubicBezTo>
                        <a:cubicBezTo>
                          <a:pt x="67593" y="44918"/>
                          <a:pt x="67593" y="44918"/>
                          <a:pt x="67620" y="44918"/>
                        </a:cubicBezTo>
                        <a:lnTo>
                          <a:pt x="67458" y="44945"/>
                        </a:lnTo>
                        <a:cubicBezTo>
                          <a:pt x="67349" y="44945"/>
                          <a:pt x="67268" y="44972"/>
                          <a:pt x="67186" y="44999"/>
                        </a:cubicBezTo>
                        <a:cubicBezTo>
                          <a:pt x="67241" y="44701"/>
                          <a:pt x="67295" y="44402"/>
                          <a:pt x="67322" y="44104"/>
                        </a:cubicBezTo>
                        <a:cubicBezTo>
                          <a:pt x="67376" y="43806"/>
                          <a:pt x="67431" y="43399"/>
                          <a:pt x="67458" y="43046"/>
                        </a:cubicBezTo>
                        <a:cubicBezTo>
                          <a:pt x="67539" y="42341"/>
                          <a:pt x="67620" y="41636"/>
                          <a:pt x="67702" y="40903"/>
                        </a:cubicBezTo>
                        <a:lnTo>
                          <a:pt x="67756" y="40334"/>
                        </a:lnTo>
                        <a:lnTo>
                          <a:pt x="67756" y="40008"/>
                        </a:lnTo>
                        <a:cubicBezTo>
                          <a:pt x="67756" y="39900"/>
                          <a:pt x="67756" y="39818"/>
                          <a:pt x="67756" y="39710"/>
                        </a:cubicBezTo>
                        <a:cubicBezTo>
                          <a:pt x="67756" y="39673"/>
                          <a:pt x="67728" y="39659"/>
                          <a:pt x="67696" y="39659"/>
                        </a:cubicBezTo>
                        <a:cubicBezTo>
                          <a:pt x="67656" y="39659"/>
                          <a:pt x="67608" y="39680"/>
                          <a:pt x="67593" y="39710"/>
                        </a:cubicBezTo>
                        <a:cubicBezTo>
                          <a:pt x="67593" y="39791"/>
                          <a:pt x="67566" y="39873"/>
                          <a:pt x="67566" y="39981"/>
                        </a:cubicBezTo>
                        <a:lnTo>
                          <a:pt x="67539" y="40225"/>
                        </a:lnTo>
                        <a:cubicBezTo>
                          <a:pt x="67512" y="40415"/>
                          <a:pt x="67512" y="40578"/>
                          <a:pt x="67485" y="40768"/>
                        </a:cubicBezTo>
                        <a:cubicBezTo>
                          <a:pt x="67458" y="41093"/>
                          <a:pt x="67403" y="41473"/>
                          <a:pt x="67376" y="41826"/>
                        </a:cubicBezTo>
                        <a:cubicBezTo>
                          <a:pt x="67295" y="42531"/>
                          <a:pt x="67214" y="43236"/>
                          <a:pt x="67132" y="43941"/>
                        </a:cubicBezTo>
                        <a:cubicBezTo>
                          <a:pt x="67078" y="44321"/>
                          <a:pt x="67024" y="44674"/>
                          <a:pt x="66969" y="45053"/>
                        </a:cubicBezTo>
                        <a:cubicBezTo>
                          <a:pt x="66780" y="45108"/>
                          <a:pt x="66563" y="45216"/>
                          <a:pt x="66400" y="45379"/>
                        </a:cubicBezTo>
                        <a:cubicBezTo>
                          <a:pt x="66047" y="45704"/>
                          <a:pt x="65803" y="46138"/>
                          <a:pt x="65722" y="46599"/>
                        </a:cubicBezTo>
                        <a:cubicBezTo>
                          <a:pt x="65396" y="47739"/>
                          <a:pt x="65044" y="48851"/>
                          <a:pt x="64637" y="49963"/>
                        </a:cubicBezTo>
                        <a:cubicBezTo>
                          <a:pt x="64447" y="50532"/>
                          <a:pt x="64230" y="51102"/>
                          <a:pt x="64013" y="51644"/>
                        </a:cubicBezTo>
                        <a:cubicBezTo>
                          <a:pt x="63823" y="52133"/>
                          <a:pt x="63660" y="52702"/>
                          <a:pt x="63281" y="53082"/>
                        </a:cubicBezTo>
                        <a:cubicBezTo>
                          <a:pt x="62901" y="53462"/>
                          <a:pt x="62386" y="53543"/>
                          <a:pt x="61897" y="53652"/>
                        </a:cubicBezTo>
                        <a:lnTo>
                          <a:pt x="60324" y="53977"/>
                        </a:lnTo>
                        <a:lnTo>
                          <a:pt x="60324" y="53597"/>
                        </a:lnTo>
                        <a:lnTo>
                          <a:pt x="60324" y="53001"/>
                        </a:lnTo>
                        <a:lnTo>
                          <a:pt x="60324" y="52431"/>
                        </a:lnTo>
                        <a:lnTo>
                          <a:pt x="60324" y="52133"/>
                        </a:lnTo>
                        <a:cubicBezTo>
                          <a:pt x="60324" y="52024"/>
                          <a:pt x="60324" y="51916"/>
                          <a:pt x="60243" y="51889"/>
                        </a:cubicBezTo>
                        <a:cubicBezTo>
                          <a:pt x="60229" y="51875"/>
                          <a:pt x="60216" y="51868"/>
                          <a:pt x="60205" y="51868"/>
                        </a:cubicBezTo>
                        <a:cubicBezTo>
                          <a:pt x="60195" y="51868"/>
                          <a:pt x="60189" y="51875"/>
                          <a:pt x="60189" y="51889"/>
                        </a:cubicBezTo>
                        <a:cubicBezTo>
                          <a:pt x="60107" y="51916"/>
                          <a:pt x="60107" y="52024"/>
                          <a:pt x="60107" y="52106"/>
                        </a:cubicBezTo>
                        <a:cubicBezTo>
                          <a:pt x="60107" y="52187"/>
                          <a:pt x="60107" y="52295"/>
                          <a:pt x="60107" y="52404"/>
                        </a:cubicBezTo>
                        <a:lnTo>
                          <a:pt x="60107" y="53001"/>
                        </a:lnTo>
                        <a:lnTo>
                          <a:pt x="60107" y="53570"/>
                        </a:lnTo>
                        <a:cubicBezTo>
                          <a:pt x="60107" y="53733"/>
                          <a:pt x="60107" y="53869"/>
                          <a:pt x="60134" y="54031"/>
                        </a:cubicBezTo>
                        <a:lnTo>
                          <a:pt x="60080" y="54031"/>
                        </a:lnTo>
                        <a:lnTo>
                          <a:pt x="59782" y="54086"/>
                        </a:lnTo>
                        <a:cubicBezTo>
                          <a:pt x="59836" y="53489"/>
                          <a:pt x="59836" y="52892"/>
                          <a:pt x="59863" y="52295"/>
                        </a:cubicBezTo>
                        <a:cubicBezTo>
                          <a:pt x="59863" y="51726"/>
                          <a:pt x="59890" y="51075"/>
                          <a:pt x="59890" y="50451"/>
                        </a:cubicBezTo>
                        <a:cubicBezTo>
                          <a:pt x="59944" y="49203"/>
                          <a:pt x="59972" y="47956"/>
                          <a:pt x="59999" y="46708"/>
                        </a:cubicBezTo>
                        <a:cubicBezTo>
                          <a:pt x="59999" y="46382"/>
                          <a:pt x="60026" y="46030"/>
                          <a:pt x="60026" y="45704"/>
                        </a:cubicBezTo>
                        <a:cubicBezTo>
                          <a:pt x="60053" y="45325"/>
                          <a:pt x="60053" y="44972"/>
                          <a:pt x="60026" y="44619"/>
                        </a:cubicBezTo>
                        <a:cubicBezTo>
                          <a:pt x="60026" y="44590"/>
                          <a:pt x="59985" y="44568"/>
                          <a:pt x="59948" y="44568"/>
                        </a:cubicBezTo>
                        <a:cubicBezTo>
                          <a:pt x="59918" y="44568"/>
                          <a:pt x="59890" y="44583"/>
                          <a:pt x="59890" y="44619"/>
                        </a:cubicBezTo>
                        <a:cubicBezTo>
                          <a:pt x="59836" y="44945"/>
                          <a:pt x="59836" y="45243"/>
                          <a:pt x="59836" y="45569"/>
                        </a:cubicBezTo>
                        <a:cubicBezTo>
                          <a:pt x="59836" y="45867"/>
                          <a:pt x="59809" y="46165"/>
                          <a:pt x="59809" y="46491"/>
                        </a:cubicBezTo>
                        <a:lnTo>
                          <a:pt x="59755" y="48362"/>
                        </a:lnTo>
                        <a:lnTo>
                          <a:pt x="59673" y="52078"/>
                        </a:lnTo>
                        <a:cubicBezTo>
                          <a:pt x="59646" y="52757"/>
                          <a:pt x="59619" y="53462"/>
                          <a:pt x="59646" y="54140"/>
                        </a:cubicBezTo>
                        <a:lnTo>
                          <a:pt x="56961" y="54737"/>
                        </a:lnTo>
                        <a:cubicBezTo>
                          <a:pt x="56934" y="54167"/>
                          <a:pt x="56907" y="53570"/>
                          <a:pt x="56879" y="53001"/>
                        </a:cubicBezTo>
                        <a:cubicBezTo>
                          <a:pt x="56879" y="52404"/>
                          <a:pt x="56852" y="51807"/>
                          <a:pt x="56825" y="51210"/>
                        </a:cubicBezTo>
                        <a:cubicBezTo>
                          <a:pt x="56825" y="51170"/>
                          <a:pt x="56798" y="51149"/>
                          <a:pt x="56771" y="51149"/>
                        </a:cubicBezTo>
                        <a:cubicBezTo>
                          <a:pt x="56744" y="51149"/>
                          <a:pt x="56717" y="51170"/>
                          <a:pt x="56717" y="51210"/>
                        </a:cubicBezTo>
                        <a:cubicBezTo>
                          <a:pt x="56690" y="51807"/>
                          <a:pt x="56690" y="52404"/>
                          <a:pt x="56717" y="53001"/>
                        </a:cubicBezTo>
                        <a:cubicBezTo>
                          <a:pt x="56744" y="53597"/>
                          <a:pt x="56744" y="54194"/>
                          <a:pt x="56798" y="54764"/>
                        </a:cubicBezTo>
                        <a:lnTo>
                          <a:pt x="56554" y="54764"/>
                        </a:lnTo>
                        <a:cubicBezTo>
                          <a:pt x="56581" y="54709"/>
                          <a:pt x="56581" y="54655"/>
                          <a:pt x="56554" y="54628"/>
                        </a:cubicBezTo>
                        <a:cubicBezTo>
                          <a:pt x="56554" y="54492"/>
                          <a:pt x="56581" y="54357"/>
                          <a:pt x="56581" y="54221"/>
                        </a:cubicBezTo>
                        <a:cubicBezTo>
                          <a:pt x="56581" y="53977"/>
                          <a:pt x="56608" y="53706"/>
                          <a:pt x="56608" y="53435"/>
                        </a:cubicBezTo>
                        <a:cubicBezTo>
                          <a:pt x="56635" y="52919"/>
                          <a:pt x="56635" y="52377"/>
                          <a:pt x="56662" y="51861"/>
                        </a:cubicBezTo>
                        <a:cubicBezTo>
                          <a:pt x="56662" y="51563"/>
                          <a:pt x="56662" y="51265"/>
                          <a:pt x="56662" y="50939"/>
                        </a:cubicBezTo>
                        <a:cubicBezTo>
                          <a:pt x="56649" y="50899"/>
                          <a:pt x="56608" y="50878"/>
                          <a:pt x="56571" y="50878"/>
                        </a:cubicBezTo>
                        <a:cubicBezTo>
                          <a:pt x="56534" y="50878"/>
                          <a:pt x="56500" y="50899"/>
                          <a:pt x="56500" y="50939"/>
                        </a:cubicBezTo>
                        <a:cubicBezTo>
                          <a:pt x="56473" y="51210"/>
                          <a:pt x="56473" y="51482"/>
                          <a:pt x="56473" y="51753"/>
                        </a:cubicBezTo>
                        <a:cubicBezTo>
                          <a:pt x="56473" y="51997"/>
                          <a:pt x="56473" y="52268"/>
                          <a:pt x="56473" y="52540"/>
                        </a:cubicBezTo>
                        <a:cubicBezTo>
                          <a:pt x="56473" y="53055"/>
                          <a:pt x="56445" y="53597"/>
                          <a:pt x="56445" y="54113"/>
                        </a:cubicBezTo>
                        <a:lnTo>
                          <a:pt x="56445" y="54547"/>
                        </a:lnTo>
                        <a:cubicBezTo>
                          <a:pt x="56418" y="54628"/>
                          <a:pt x="56418" y="54709"/>
                          <a:pt x="56445" y="54791"/>
                        </a:cubicBezTo>
                        <a:lnTo>
                          <a:pt x="56120" y="54872"/>
                        </a:lnTo>
                        <a:cubicBezTo>
                          <a:pt x="56201" y="54574"/>
                          <a:pt x="56228" y="54303"/>
                          <a:pt x="56256" y="54031"/>
                        </a:cubicBezTo>
                        <a:cubicBezTo>
                          <a:pt x="56283" y="53706"/>
                          <a:pt x="56283" y="53353"/>
                          <a:pt x="56256" y="53028"/>
                        </a:cubicBezTo>
                        <a:cubicBezTo>
                          <a:pt x="56242" y="53001"/>
                          <a:pt x="56215" y="52987"/>
                          <a:pt x="56188" y="52987"/>
                        </a:cubicBezTo>
                        <a:cubicBezTo>
                          <a:pt x="56161" y="52987"/>
                          <a:pt x="56134" y="53001"/>
                          <a:pt x="56120" y="53028"/>
                        </a:cubicBezTo>
                        <a:cubicBezTo>
                          <a:pt x="56066" y="53353"/>
                          <a:pt x="56093" y="53679"/>
                          <a:pt x="56066" y="54004"/>
                        </a:cubicBezTo>
                        <a:cubicBezTo>
                          <a:pt x="56039" y="54330"/>
                          <a:pt x="56011" y="54601"/>
                          <a:pt x="55984" y="54899"/>
                        </a:cubicBezTo>
                        <a:lnTo>
                          <a:pt x="55930" y="54899"/>
                        </a:lnTo>
                        <a:cubicBezTo>
                          <a:pt x="56011" y="53841"/>
                          <a:pt x="56066" y="52811"/>
                          <a:pt x="56093" y="51753"/>
                        </a:cubicBezTo>
                        <a:cubicBezTo>
                          <a:pt x="56120" y="50776"/>
                          <a:pt x="56147" y="49800"/>
                          <a:pt x="56093" y="48851"/>
                        </a:cubicBezTo>
                        <a:cubicBezTo>
                          <a:pt x="56093" y="48783"/>
                          <a:pt x="56045" y="48749"/>
                          <a:pt x="55994" y="48749"/>
                        </a:cubicBezTo>
                        <a:cubicBezTo>
                          <a:pt x="55944" y="48749"/>
                          <a:pt x="55889" y="48783"/>
                          <a:pt x="55876" y="48851"/>
                        </a:cubicBezTo>
                        <a:cubicBezTo>
                          <a:pt x="55876" y="49692"/>
                          <a:pt x="55876" y="50559"/>
                          <a:pt x="55876" y="51400"/>
                        </a:cubicBezTo>
                        <a:cubicBezTo>
                          <a:pt x="55849" y="52268"/>
                          <a:pt x="55794" y="53109"/>
                          <a:pt x="55740" y="53977"/>
                        </a:cubicBezTo>
                        <a:cubicBezTo>
                          <a:pt x="55740" y="54303"/>
                          <a:pt x="55713" y="54655"/>
                          <a:pt x="55686" y="54981"/>
                        </a:cubicBezTo>
                        <a:cubicBezTo>
                          <a:pt x="55632" y="55008"/>
                          <a:pt x="55632" y="55089"/>
                          <a:pt x="55686" y="55116"/>
                        </a:cubicBezTo>
                        <a:cubicBezTo>
                          <a:pt x="55577" y="56445"/>
                          <a:pt x="55442" y="57774"/>
                          <a:pt x="55252" y="59076"/>
                        </a:cubicBezTo>
                        <a:cubicBezTo>
                          <a:pt x="55116" y="59999"/>
                          <a:pt x="54981" y="60921"/>
                          <a:pt x="54818" y="61843"/>
                        </a:cubicBezTo>
                        <a:lnTo>
                          <a:pt x="54601" y="61843"/>
                        </a:lnTo>
                        <a:cubicBezTo>
                          <a:pt x="54655" y="61436"/>
                          <a:pt x="54709" y="61002"/>
                          <a:pt x="54764" y="60595"/>
                        </a:cubicBezTo>
                        <a:cubicBezTo>
                          <a:pt x="54791" y="60161"/>
                          <a:pt x="54845" y="59700"/>
                          <a:pt x="54872" y="59266"/>
                        </a:cubicBezTo>
                        <a:cubicBezTo>
                          <a:pt x="54954" y="58398"/>
                          <a:pt x="55035" y="57503"/>
                          <a:pt x="55089" y="56635"/>
                        </a:cubicBezTo>
                        <a:cubicBezTo>
                          <a:pt x="55089" y="56391"/>
                          <a:pt x="55116" y="56147"/>
                          <a:pt x="55116" y="55903"/>
                        </a:cubicBezTo>
                        <a:cubicBezTo>
                          <a:pt x="55143" y="55659"/>
                          <a:pt x="55143" y="55415"/>
                          <a:pt x="55116" y="55143"/>
                        </a:cubicBezTo>
                        <a:cubicBezTo>
                          <a:pt x="55116" y="55116"/>
                          <a:pt x="55096" y="55103"/>
                          <a:pt x="55076" y="55103"/>
                        </a:cubicBezTo>
                        <a:cubicBezTo>
                          <a:pt x="55055" y="55103"/>
                          <a:pt x="55035" y="55116"/>
                          <a:pt x="55035" y="55143"/>
                        </a:cubicBezTo>
                        <a:cubicBezTo>
                          <a:pt x="54981" y="55577"/>
                          <a:pt x="54926" y="56011"/>
                          <a:pt x="54899" y="56472"/>
                        </a:cubicBezTo>
                        <a:cubicBezTo>
                          <a:pt x="54872" y="56906"/>
                          <a:pt x="54845" y="57340"/>
                          <a:pt x="54818" y="57774"/>
                        </a:cubicBezTo>
                        <a:cubicBezTo>
                          <a:pt x="54737" y="58670"/>
                          <a:pt x="54655" y="59537"/>
                          <a:pt x="54574" y="60405"/>
                        </a:cubicBezTo>
                        <a:cubicBezTo>
                          <a:pt x="54520" y="60894"/>
                          <a:pt x="54465" y="61382"/>
                          <a:pt x="54438" y="61870"/>
                        </a:cubicBezTo>
                        <a:lnTo>
                          <a:pt x="53950" y="61897"/>
                        </a:lnTo>
                        <a:cubicBezTo>
                          <a:pt x="53977" y="61870"/>
                          <a:pt x="53977" y="61843"/>
                          <a:pt x="54004" y="61843"/>
                        </a:cubicBezTo>
                        <a:cubicBezTo>
                          <a:pt x="54004" y="61816"/>
                          <a:pt x="54004" y="61789"/>
                          <a:pt x="54031" y="61735"/>
                        </a:cubicBezTo>
                        <a:lnTo>
                          <a:pt x="54059" y="61545"/>
                        </a:lnTo>
                        <a:cubicBezTo>
                          <a:pt x="54086" y="61409"/>
                          <a:pt x="54113" y="61273"/>
                          <a:pt x="54113" y="61138"/>
                        </a:cubicBezTo>
                        <a:cubicBezTo>
                          <a:pt x="54167" y="60867"/>
                          <a:pt x="54194" y="60595"/>
                          <a:pt x="54221" y="60324"/>
                        </a:cubicBezTo>
                        <a:cubicBezTo>
                          <a:pt x="54248" y="60053"/>
                          <a:pt x="54276" y="59782"/>
                          <a:pt x="54303" y="59510"/>
                        </a:cubicBezTo>
                        <a:cubicBezTo>
                          <a:pt x="54303" y="59375"/>
                          <a:pt x="54303" y="59239"/>
                          <a:pt x="54330" y="59103"/>
                        </a:cubicBezTo>
                        <a:lnTo>
                          <a:pt x="54330" y="58914"/>
                        </a:lnTo>
                        <a:cubicBezTo>
                          <a:pt x="54330" y="58859"/>
                          <a:pt x="54330" y="58778"/>
                          <a:pt x="54276" y="58751"/>
                        </a:cubicBezTo>
                        <a:cubicBezTo>
                          <a:pt x="54262" y="58737"/>
                          <a:pt x="54248" y="58731"/>
                          <a:pt x="54235" y="58731"/>
                        </a:cubicBezTo>
                        <a:cubicBezTo>
                          <a:pt x="54221" y="58731"/>
                          <a:pt x="54208" y="58737"/>
                          <a:pt x="54194" y="58751"/>
                        </a:cubicBezTo>
                        <a:cubicBezTo>
                          <a:pt x="54140" y="58778"/>
                          <a:pt x="54167" y="58832"/>
                          <a:pt x="54140" y="58887"/>
                        </a:cubicBezTo>
                        <a:cubicBezTo>
                          <a:pt x="54140" y="58941"/>
                          <a:pt x="54140" y="59022"/>
                          <a:pt x="54140" y="59103"/>
                        </a:cubicBezTo>
                        <a:cubicBezTo>
                          <a:pt x="54140" y="59239"/>
                          <a:pt x="54140" y="59375"/>
                          <a:pt x="54113" y="59510"/>
                        </a:cubicBezTo>
                        <a:cubicBezTo>
                          <a:pt x="54086" y="59782"/>
                          <a:pt x="54059" y="60053"/>
                          <a:pt x="54031" y="60324"/>
                        </a:cubicBezTo>
                        <a:cubicBezTo>
                          <a:pt x="54004" y="60595"/>
                          <a:pt x="53977" y="60839"/>
                          <a:pt x="53950" y="61111"/>
                        </a:cubicBezTo>
                        <a:cubicBezTo>
                          <a:pt x="53923" y="61246"/>
                          <a:pt x="53896" y="61382"/>
                          <a:pt x="53896" y="61518"/>
                        </a:cubicBezTo>
                        <a:cubicBezTo>
                          <a:pt x="53896" y="61599"/>
                          <a:pt x="53869" y="61653"/>
                          <a:pt x="53869" y="61735"/>
                        </a:cubicBezTo>
                        <a:cubicBezTo>
                          <a:pt x="53869" y="61762"/>
                          <a:pt x="53869" y="61789"/>
                          <a:pt x="53869" y="61816"/>
                        </a:cubicBezTo>
                        <a:cubicBezTo>
                          <a:pt x="53869" y="61843"/>
                          <a:pt x="53869" y="61870"/>
                          <a:pt x="53869" y="61897"/>
                        </a:cubicBezTo>
                        <a:lnTo>
                          <a:pt x="51970" y="61979"/>
                        </a:lnTo>
                        <a:cubicBezTo>
                          <a:pt x="51997" y="61789"/>
                          <a:pt x="52024" y="61572"/>
                          <a:pt x="52051" y="61355"/>
                        </a:cubicBezTo>
                        <a:lnTo>
                          <a:pt x="52078" y="60704"/>
                        </a:lnTo>
                        <a:lnTo>
                          <a:pt x="52187" y="59429"/>
                        </a:lnTo>
                        <a:cubicBezTo>
                          <a:pt x="52241" y="58561"/>
                          <a:pt x="52295" y="57720"/>
                          <a:pt x="52350" y="56852"/>
                        </a:cubicBezTo>
                        <a:cubicBezTo>
                          <a:pt x="52458" y="55143"/>
                          <a:pt x="52540" y="53407"/>
                          <a:pt x="52621" y="51699"/>
                        </a:cubicBezTo>
                        <a:cubicBezTo>
                          <a:pt x="52648" y="51210"/>
                          <a:pt x="52648" y="50722"/>
                          <a:pt x="52675" y="50261"/>
                        </a:cubicBezTo>
                        <a:cubicBezTo>
                          <a:pt x="52675" y="49773"/>
                          <a:pt x="52729" y="49285"/>
                          <a:pt x="52702" y="48796"/>
                        </a:cubicBezTo>
                        <a:cubicBezTo>
                          <a:pt x="52689" y="48756"/>
                          <a:pt x="52662" y="48735"/>
                          <a:pt x="52635" y="48735"/>
                        </a:cubicBezTo>
                        <a:cubicBezTo>
                          <a:pt x="52607" y="48735"/>
                          <a:pt x="52580" y="48756"/>
                          <a:pt x="52567" y="48796"/>
                        </a:cubicBezTo>
                        <a:cubicBezTo>
                          <a:pt x="52512" y="49230"/>
                          <a:pt x="52512" y="49664"/>
                          <a:pt x="52485" y="50098"/>
                        </a:cubicBezTo>
                        <a:cubicBezTo>
                          <a:pt x="52458" y="50505"/>
                          <a:pt x="52458" y="50939"/>
                          <a:pt x="52431" y="51373"/>
                        </a:cubicBezTo>
                        <a:cubicBezTo>
                          <a:pt x="52377" y="52241"/>
                          <a:pt x="52350" y="53082"/>
                          <a:pt x="52295" y="53950"/>
                        </a:cubicBezTo>
                        <a:cubicBezTo>
                          <a:pt x="52214" y="55659"/>
                          <a:pt x="52106" y="57395"/>
                          <a:pt x="51997" y="59103"/>
                        </a:cubicBezTo>
                        <a:lnTo>
                          <a:pt x="51916" y="60514"/>
                        </a:lnTo>
                        <a:cubicBezTo>
                          <a:pt x="51889" y="60758"/>
                          <a:pt x="51889" y="61002"/>
                          <a:pt x="51861" y="61246"/>
                        </a:cubicBezTo>
                        <a:cubicBezTo>
                          <a:pt x="51834" y="61490"/>
                          <a:pt x="51834" y="61735"/>
                          <a:pt x="51861" y="61979"/>
                        </a:cubicBezTo>
                        <a:lnTo>
                          <a:pt x="49936" y="62087"/>
                        </a:lnTo>
                        <a:lnTo>
                          <a:pt x="49013" y="62114"/>
                        </a:lnTo>
                        <a:cubicBezTo>
                          <a:pt x="49041" y="61979"/>
                          <a:pt x="49068" y="61870"/>
                          <a:pt x="49095" y="61735"/>
                        </a:cubicBezTo>
                        <a:cubicBezTo>
                          <a:pt x="49122" y="61572"/>
                          <a:pt x="49149" y="61409"/>
                          <a:pt x="49149" y="61246"/>
                        </a:cubicBezTo>
                        <a:cubicBezTo>
                          <a:pt x="49203" y="60948"/>
                          <a:pt x="49258" y="60622"/>
                          <a:pt x="49285" y="60324"/>
                        </a:cubicBezTo>
                        <a:cubicBezTo>
                          <a:pt x="49366" y="59700"/>
                          <a:pt x="49447" y="59076"/>
                          <a:pt x="49502" y="58453"/>
                        </a:cubicBezTo>
                        <a:cubicBezTo>
                          <a:pt x="49637" y="57205"/>
                          <a:pt x="49746" y="55957"/>
                          <a:pt x="49827" y="54709"/>
                        </a:cubicBezTo>
                        <a:cubicBezTo>
                          <a:pt x="49854" y="54357"/>
                          <a:pt x="49854" y="54004"/>
                          <a:pt x="49881" y="53652"/>
                        </a:cubicBezTo>
                        <a:cubicBezTo>
                          <a:pt x="49881" y="53489"/>
                          <a:pt x="49881" y="53299"/>
                          <a:pt x="49909" y="53136"/>
                        </a:cubicBezTo>
                        <a:cubicBezTo>
                          <a:pt x="49909" y="52946"/>
                          <a:pt x="49909" y="52757"/>
                          <a:pt x="49909" y="52594"/>
                        </a:cubicBezTo>
                        <a:cubicBezTo>
                          <a:pt x="49909" y="52546"/>
                          <a:pt x="49863" y="52518"/>
                          <a:pt x="49824" y="52518"/>
                        </a:cubicBezTo>
                        <a:cubicBezTo>
                          <a:pt x="49797" y="52518"/>
                          <a:pt x="49773" y="52533"/>
                          <a:pt x="49773" y="52567"/>
                        </a:cubicBezTo>
                        <a:cubicBezTo>
                          <a:pt x="49719" y="52865"/>
                          <a:pt x="49719" y="53191"/>
                          <a:pt x="49692" y="53489"/>
                        </a:cubicBezTo>
                        <a:cubicBezTo>
                          <a:pt x="49664" y="53814"/>
                          <a:pt x="49664" y="54140"/>
                          <a:pt x="49637" y="54438"/>
                        </a:cubicBezTo>
                        <a:cubicBezTo>
                          <a:pt x="49610" y="55062"/>
                          <a:pt x="49556" y="55686"/>
                          <a:pt x="49502" y="56310"/>
                        </a:cubicBezTo>
                        <a:cubicBezTo>
                          <a:pt x="49420" y="57557"/>
                          <a:pt x="49285" y="58805"/>
                          <a:pt x="49122" y="60053"/>
                        </a:cubicBezTo>
                        <a:cubicBezTo>
                          <a:pt x="49068" y="60378"/>
                          <a:pt x="49041" y="60758"/>
                          <a:pt x="48986" y="61111"/>
                        </a:cubicBezTo>
                        <a:cubicBezTo>
                          <a:pt x="48959" y="61273"/>
                          <a:pt x="48932" y="61436"/>
                          <a:pt x="48932" y="61599"/>
                        </a:cubicBezTo>
                        <a:cubicBezTo>
                          <a:pt x="48878" y="61762"/>
                          <a:pt x="48878" y="61951"/>
                          <a:pt x="48878" y="62114"/>
                        </a:cubicBezTo>
                        <a:lnTo>
                          <a:pt x="47440" y="62168"/>
                        </a:lnTo>
                        <a:cubicBezTo>
                          <a:pt x="47237" y="62196"/>
                          <a:pt x="47040" y="62209"/>
                          <a:pt x="46847" y="62209"/>
                        </a:cubicBezTo>
                        <a:cubicBezTo>
                          <a:pt x="46654" y="62209"/>
                          <a:pt x="46464" y="62196"/>
                          <a:pt x="46274" y="62168"/>
                        </a:cubicBezTo>
                        <a:cubicBezTo>
                          <a:pt x="46193" y="62168"/>
                          <a:pt x="46111" y="62141"/>
                          <a:pt x="46057" y="62114"/>
                        </a:cubicBezTo>
                        <a:cubicBezTo>
                          <a:pt x="46057" y="61572"/>
                          <a:pt x="46084" y="61029"/>
                          <a:pt x="46084" y="60487"/>
                        </a:cubicBezTo>
                        <a:lnTo>
                          <a:pt x="46084" y="58751"/>
                        </a:lnTo>
                        <a:lnTo>
                          <a:pt x="46084" y="57015"/>
                        </a:lnTo>
                        <a:cubicBezTo>
                          <a:pt x="46084" y="56445"/>
                          <a:pt x="46030" y="55876"/>
                          <a:pt x="45976" y="55279"/>
                        </a:cubicBezTo>
                        <a:cubicBezTo>
                          <a:pt x="45948" y="54981"/>
                          <a:pt x="45921" y="54655"/>
                          <a:pt x="45894" y="54330"/>
                        </a:cubicBezTo>
                        <a:cubicBezTo>
                          <a:pt x="45867" y="54004"/>
                          <a:pt x="45867" y="53679"/>
                          <a:pt x="45813" y="53353"/>
                        </a:cubicBezTo>
                        <a:cubicBezTo>
                          <a:pt x="45813" y="53323"/>
                          <a:pt x="45798" y="53312"/>
                          <a:pt x="45778" y="53312"/>
                        </a:cubicBezTo>
                        <a:cubicBezTo>
                          <a:pt x="45744" y="53312"/>
                          <a:pt x="45694" y="53346"/>
                          <a:pt x="45677" y="53380"/>
                        </a:cubicBezTo>
                        <a:cubicBezTo>
                          <a:pt x="45650" y="53679"/>
                          <a:pt x="45650" y="53950"/>
                          <a:pt x="45677" y="54248"/>
                        </a:cubicBezTo>
                        <a:cubicBezTo>
                          <a:pt x="45677" y="54520"/>
                          <a:pt x="45731" y="54818"/>
                          <a:pt x="45759" y="55089"/>
                        </a:cubicBezTo>
                        <a:cubicBezTo>
                          <a:pt x="45813" y="55659"/>
                          <a:pt x="45840" y="56255"/>
                          <a:pt x="45867" y="56825"/>
                        </a:cubicBezTo>
                        <a:lnTo>
                          <a:pt x="45867" y="60297"/>
                        </a:lnTo>
                        <a:cubicBezTo>
                          <a:pt x="45867" y="60867"/>
                          <a:pt x="45867" y="61463"/>
                          <a:pt x="45894" y="62033"/>
                        </a:cubicBezTo>
                        <a:cubicBezTo>
                          <a:pt x="45704" y="61924"/>
                          <a:pt x="45569" y="61789"/>
                          <a:pt x="45460" y="61599"/>
                        </a:cubicBezTo>
                        <a:cubicBezTo>
                          <a:pt x="45081" y="61084"/>
                          <a:pt x="44782" y="60595"/>
                          <a:pt x="44402" y="60053"/>
                        </a:cubicBezTo>
                        <a:cubicBezTo>
                          <a:pt x="44050" y="59565"/>
                          <a:pt x="43643" y="59076"/>
                          <a:pt x="43236" y="58642"/>
                        </a:cubicBezTo>
                        <a:cubicBezTo>
                          <a:pt x="43155" y="58561"/>
                          <a:pt x="43073" y="58480"/>
                          <a:pt x="42965" y="58398"/>
                        </a:cubicBezTo>
                        <a:cubicBezTo>
                          <a:pt x="43019" y="58154"/>
                          <a:pt x="43073" y="57883"/>
                          <a:pt x="43073" y="57585"/>
                        </a:cubicBezTo>
                        <a:cubicBezTo>
                          <a:pt x="43073" y="57449"/>
                          <a:pt x="43100" y="57313"/>
                          <a:pt x="43100" y="57178"/>
                        </a:cubicBezTo>
                        <a:cubicBezTo>
                          <a:pt x="43128" y="57042"/>
                          <a:pt x="43155" y="56852"/>
                          <a:pt x="43073" y="56798"/>
                        </a:cubicBezTo>
                        <a:cubicBezTo>
                          <a:pt x="43060" y="56784"/>
                          <a:pt x="43046" y="56778"/>
                          <a:pt x="43036" y="56778"/>
                        </a:cubicBezTo>
                        <a:cubicBezTo>
                          <a:pt x="43026" y="56778"/>
                          <a:pt x="43019" y="56784"/>
                          <a:pt x="43019" y="56798"/>
                        </a:cubicBezTo>
                        <a:cubicBezTo>
                          <a:pt x="42911" y="56852"/>
                          <a:pt x="42938" y="57042"/>
                          <a:pt x="42938" y="57151"/>
                        </a:cubicBezTo>
                        <a:cubicBezTo>
                          <a:pt x="42938" y="57259"/>
                          <a:pt x="42911" y="57422"/>
                          <a:pt x="42911" y="57585"/>
                        </a:cubicBezTo>
                        <a:cubicBezTo>
                          <a:pt x="42911" y="57829"/>
                          <a:pt x="42856" y="58073"/>
                          <a:pt x="42856" y="58317"/>
                        </a:cubicBezTo>
                        <a:lnTo>
                          <a:pt x="42721" y="58181"/>
                        </a:lnTo>
                        <a:cubicBezTo>
                          <a:pt x="42775" y="57693"/>
                          <a:pt x="42802" y="57178"/>
                          <a:pt x="42856" y="56662"/>
                        </a:cubicBezTo>
                        <a:cubicBezTo>
                          <a:pt x="42856" y="56391"/>
                          <a:pt x="42883" y="56120"/>
                          <a:pt x="42911" y="55849"/>
                        </a:cubicBezTo>
                        <a:cubicBezTo>
                          <a:pt x="42911" y="55686"/>
                          <a:pt x="42911" y="55550"/>
                          <a:pt x="42938" y="55415"/>
                        </a:cubicBezTo>
                        <a:lnTo>
                          <a:pt x="42938" y="55225"/>
                        </a:lnTo>
                        <a:cubicBezTo>
                          <a:pt x="42938" y="55171"/>
                          <a:pt x="42938" y="55089"/>
                          <a:pt x="42938" y="55008"/>
                        </a:cubicBezTo>
                        <a:cubicBezTo>
                          <a:pt x="42938" y="54992"/>
                          <a:pt x="42902" y="54976"/>
                          <a:pt x="42866" y="54976"/>
                        </a:cubicBezTo>
                        <a:cubicBezTo>
                          <a:pt x="42840" y="54976"/>
                          <a:pt x="42814" y="54985"/>
                          <a:pt x="42802" y="55008"/>
                        </a:cubicBezTo>
                        <a:cubicBezTo>
                          <a:pt x="42775" y="55143"/>
                          <a:pt x="42748" y="55279"/>
                          <a:pt x="42748" y="55415"/>
                        </a:cubicBezTo>
                        <a:cubicBezTo>
                          <a:pt x="42748" y="55550"/>
                          <a:pt x="42721" y="55686"/>
                          <a:pt x="42721" y="55822"/>
                        </a:cubicBezTo>
                        <a:cubicBezTo>
                          <a:pt x="42694" y="56093"/>
                          <a:pt x="42694" y="56364"/>
                          <a:pt x="42666" y="56662"/>
                        </a:cubicBezTo>
                        <a:cubicBezTo>
                          <a:pt x="42639" y="57123"/>
                          <a:pt x="42585" y="57612"/>
                          <a:pt x="42585" y="58100"/>
                        </a:cubicBezTo>
                        <a:cubicBezTo>
                          <a:pt x="42341" y="57937"/>
                          <a:pt x="42097" y="57774"/>
                          <a:pt x="41853" y="57639"/>
                        </a:cubicBezTo>
                        <a:cubicBezTo>
                          <a:pt x="41582" y="57503"/>
                          <a:pt x="41310" y="57422"/>
                          <a:pt x="41012" y="57340"/>
                        </a:cubicBezTo>
                        <a:cubicBezTo>
                          <a:pt x="40686" y="57286"/>
                          <a:pt x="40334" y="57259"/>
                          <a:pt x="40008" y="57232"/>
                        </a:cubicBezTo>
                        <a:cubicBezTo>
                          <a:pt x="39846" y="57205"/>
                          <a:pt x="39683" y="57178"/>
                          <a:pt x="39547" y="57123"/>
                        </a:cubicBezTo>
                        <a:cubicBezTo>
                          <a:pt x="39547" y="57042"/>
                          <a:pt x="39520" y="56988"/>
                          <a:pt x="39493" y="56934"/>
                        </a:cubicBezTo>
                        <a:lnTo>
                          <a:pt x="39466" y="56635"/>
                        </a:lnTo>
                        <a:cubicBezTo>
                          <a:pt x="39439" y="56445"/>
                          <a:pt x="39412" y="56255"/>
                          <a:pt x="39385" y="56066"/>
                        </a:cubicBezTo>
                        <a:cubicBezTo>
                          <a:pt x="39385" y="56039"/>
                          <a:pt x="39364" y="56025"/>
                          <a:pt x="39344" y="56025"/>
                        </a:cubicBezTo>
                        <a:cubicBezTo>
                          <a:pt x="39323" y="56025"/>
                          <a:pt x="39303" y="56039"/>
                          <a:pt x="39303" y="56066"/>
                        </a:cubicBezTo>
                        <a:cubicBezTo>
                          <a:pt x="39276" y="56255"/>
                          <a:pt x="39276" y="56472"/>
                          <a:pt x="39303" y="56662"/>
                        </a:cubicBezTo>
                        <a:cubicBezTo>
                          <a:pt x="39303" y="56744"/>
                          <a:pt x="39303" y="56852"/>
                          <a:pt x="39330" y="56934"/>
                        </a:cubicBezTo>
                        <a:lnTo>
                          <a:pt x="39330" y="57015"/>
                        </a:lnTo>
                        <a:cubicBezTo>
                          <a:pt x="39222" y="56961"/>
                          <a:pt x="39140" y="56906"/>
                          <a:pt x="39086" y="56825"/>
                        </a:cubicBezTo>
                        <a:cubicBezTo>
                          <a:pt x="38869" y="56581"/>
                          <a:pt x="38679" y="56310"/>
                          <a:pt x="38571" y="56011"/>
                        </a:cubicBezTo>
                        <a:cubicBezTo>
                          <a:pt x="38191" y="55252"/>
                          <a:pt x="37811" y="54520"/>
                          <a:pt x="37459" y="53760"/>
                        </a:cubicBezTo>
                        <a:lnTo>
                          <a:pt x="37215" y="53299"/>
                        </a:lnTo>
                        <a:lnTo>
                          <a:pt x="38869" y="53787"/>
                        </a:lnTo>
                        <a:cubicBezTo>
                          <a:pt x="38896" y="53923"/>
                          <a:pt x="38923" y="54058"/>
                          <a:pt x="38951" y="54194"/>
                        </a:cubicBezTo>
                        <a:cubicBezTo>
                          <a:pt x="39005" y="54357"/>
                          <a:pt x="39032" y="54520"/>
                          <a:pt x="39059" y="54682"/>
                        </a:cubicBezTo>
                        <a:cubicBezTo>
                          <a:pt x="39086" y="54845"/>
                          <a:pt x="39113" y="54981"/>
                          <a:pt x="39140" y="55143"/>
                        </a:cubicBezTo>
                        <a:cubicBezTo>
                          <a:pt x="39140" y="55225"/>
                          <a:pt x="39140" y="55306"/>
                          <a:pt x="39168" y="55388"/>
                        </a:cubicBezTo>
                        <a:cubicBezTo>
                          <a:pt x="39168" y="55469"/>
                          <a:pt x="39168" y="55550"/>
                          <a:pt x="39195" y="55605"/>
                        </a:cubicBezTo>
                        <a:cubicBezTo>
                          <a:pt x="39206" y="55627"/>
                          <a:pt x="39222" y="55636"/>
                          <a:pt x="39239" y="55636"/>
                        </a:cubicBezTo>
                        <a:cubicBezTo>
                          <a:pt x="39263" y="55636"/>
                          <a:pt x="39287" y="55620"/>
                          <a:pt x="39303" y="55605"/>
                        </a:cubicBezTo>
                        <a:cubicBezTo>
                          <a:pt x="39303" y="55523"/>
                          <a:pt x="39303" y="55469"/>
                          <a:pt x="39303" y="55388"/>
                        </a:cubicBezTo>
                        <a:lnTo>
                          <a:pt x="39303" y="55143"/>
                        </a:lnTo>
                        <a:cubicBezTo>
                          <a:pt x="39276" y="54981"/>
                          <a:pt x="39249" y="54818"/>
                          <a:pt x="39222" y="54655"/>
                        </a:cubicBezTo>
                        <a:cubicBezTo>
                          <a:pt x="39195" y="54492"/>
                          <a:pt x="39168" y="54357"/>
                          <a:pt x="39113" y="54194"/>
                        </a:cubicBezTo>
                        <a:cubicBezTo>
                          <a:pt x="39086" y="54031"/>
                          <a:pt x="39059" y="53977"/>
                          <a:pt x="39032" y="53841"/>
                        </a:cubicBezTo>
                        <a:lnTo>
                          <a:pt x="39032" y="53841"/>
                        </a:lnTo>
                        <a:lnTo>
                          <a:pt x="39195" y="53896"/>
                        </a:lnTo>
                        <a:cubicBezTo>
                          <a:pt x="39249" y="54140"/>
                          <a:pt x="39303" y="54411"/>
                          <a:pt x="39357" y="54655"/>
                        </a:cubicBezTo>
                        <a:cubicBezTo>
                          <a:pt x="39385" y="54791"/>
                          <a:pt x="39412" y="54954"/>
                          <a:pt x="39412" y="55089"/>
                        </a:cubicBezTo>
                        <a:cubicBezTo>
                          <a:pt x="39412" y="55252"/>
                          <a:pt x="39439" y="55388"/>
                          <a:pt x="39466" y="55523"/>
                        </a:cubicBezTo>
                        <a:cubicBezTo>
                          <a:pt x="39466" y="55537"/>
                          <a:pt x="39486" y="55543"/>
                          <a:pt x="39507" y="55543"/>
                        </a:cubicBezTo>
                        <a:cubicBezTo>
                          <a:pt x="39527" y="55543"/>
                          <a:pt x="39547" y="55537"/>
                          <a:pt x="39547" y="55523"/>
                        </a:cubicBezTo>
                        <a:cubicBezTo>
                          <a:pt x="39574" y="55360"/>
                          <a:pt x="39574" y="55225"/>
                          <a:pt x="39547" y="55062"/>
                        </a:cubicBezTo>
                        <a:cubicBezTo>
                          <a:pt x="39547" y="54926"/>
                          <a:pt x="39520" y="54791"/>
                          <a:pt x="39493" y="54655"/>
                        </a:cubicBezTo>
                        <a:cubicBezTo>
                          <a:pt x="39439" y="54411"/>
                          <a:pt x="39385" y="54167"/>
                          <a:pt x="39303" y="53950"/>
                        </a:cubicBezTo>
                        <a:lnTo>
                          <a:pt x="39303" y="53950"/>
                        </a:lnTo>
                        <a:lnTo>
                          <a:pt x="41690" y="54655"/>
                        </a:lnTo>
                        <a:cubicBezTo>
                          <a:pt x="41853" y="54737"/>
                          <a:pt x="42043" y="54791"/>
                          <a:pt x="42233" y="54845"/>
                        </a:cubicBezTo>
                        <a:cubicBezTo>
                          <a:pt x="42368" y="54845"/>
                          <a:pt x="42422" y="54682"/>
                          <a:pt x="42314" y="54628"/>
                        </a:cubicBezTo>
                        <a:cubicBezTo>
                          <a:pt x="41934" y="54492"/>
                          <a:pt x="41527" y="54384"/>
                          <a:pt x="41148" y="54248"/>
                        </a:cubicBezTo>
                        <a:lnTo>
                          <a:pt x="39981" y="53923"/>
                        </a:lnTo>
                        <a:lnTo>
                          <a:pt x="38517" y="53462"/>
                        </a:lnTo>
                        <a:cubicBezTo>
                          <a:pt x="38544" y="53407"/>
                          <a:pt x="38571" y="53353"/>
                          <a:pt x="38598" y="53272"/>
                        </a:cubicBezTo>
                        <a:cubicBezTo>
                          <a:pt x="38625" y="53218"/>
                          <a:pt x="38625" y="53136"/>
                          <a:pt x="38625" y="53082"/>
                        </a:cubicBezTo>
                        <a:cubicBezTo>
                          <a:pt x="38625" y="52946"/>
                          <a:pt x="38679" y="52784"/>
                          <a:pt x="38679" y="52648"/>
                        </a:cubicBezTo>
                        <a:cubicBezTo>
                          <a:pt x="38706" y="52377"/>
                          <a:pt x="38734" y="52106"/>
                          <a:pt x="38761" y="51807"/>
                        </a:cubicBezTo>
                        <a:cubicBezTo>
                          <a:pt x="38815" y="51265"/>
                          <a:pt x="38842" y="50695"/>
                          <a:pt x="38842" y="50153"/>
                        </a:cubicBezTo>
                        <a:cubicBezTo>
                          <a:pt x="38869" y="49393"/>
                          <a:pt x="38869" y="48661"/>
                          <a:pt x="38842" y="47901"/>
                        </a:cubicBezTo>
                        <a:cubicBezTo>
                          <a:pt x="39032" y="47847"/>
                          <a:pt x="39249" y="47766"/>
                          <a:pt x="39439" y="47711"/>
                        </a:cubicBezTo>
                        <a:lnTo>
                          <a:pt x="39439" y="47711"/>
                        </a:lnTo>
                        <a:cubicBezTo>
                          <a:pt x="39439" y="48145"/>
                          <a:pt x="39439" y="48607"/>
                          <a:pt x="39412" y="49068"/>
                        </a:cubicBezTo>
                        <a:cubicBezTo>
                          <a:pt x="39412" y="49285"/>
                          <a:pt x="39412" y="49529"/>
                          <a:pt x="39385" y="49746"/>
                        </a:cubicBezTo>
                        <a:lnTo>
                          <a:pt x="39385" y="50098"/>
                        </a:lnTo>
                        <a:cubicBezTo>
                          <a:pt x="39385" y="50207"/>
                          <a:pt x="39385" y="50343"/>
                          <a:pt x="39412" y="50451"/>
                        </a:cubicBezTo>
                        <a:cubicBezTo>
                          <a:pt x="39412" y="50465"/>
                          <a:pt x="39432" y="50471"/>
                          <a:pt x="39452" y="50471"/>
                        </a:cubicBezTo>
                        <a:cubicBezTo>
                          <a:pt x="39473" y="50471"/>
                          <a:pt x="39493" y="50465"/>
                          <a:pt x="39493" y="50451"/>
                        </a:cubicBezTo>
                        <a:cubicBezTo>
                          <a:pt x="39547" y="50343"/>
                          <a:pt x="39547" y="50207"/>
                          <a:pt x="39547" y="50098"/>
                        </a:cubicBezTo>
                        <a:cubicBezTo>
                          <a:pt x="39547" y="49990"/>
                          <a:pt x="39574" y="49881"/>
                          <a:pt x="39574" y="49773"/>
                        </a:cubicBezTo>
                        <a:cubicBezTo>
                          <a:pt x="39574" y="49529"/>
                          <a:pt x="39602" y="49312"/>
                          <a:pt x="39602" y="49095"/>
                        </a:cubicBezTo>
                        <a:cubicBezTo>
                          <a:pt x="39602" y="48634"/>
                          <a:pt x="39602" y="48173"/>
                          <a:pt x="39574" y="47711"/>
                        </a:cubicBezTo>
                        <a:cubicBezTo>
                          <a:pt x="39574" y="47684"/>
                          <a:pt x="39574" y="47684"/>
                          <a:pt x="39574" y="47684"/>
                        </a:cubicBezTo>
                        <a:lnTo>
                          <a:pt x="39873" y="47576"/>
                        </a:lnTo>
                        <a:cubicBezTo>
                          <a:pt x="39981" y="47522"/>
                          <a:pt x="40063" y="47495"/>
                          <a:pt x="40171" y="47440"/>
                        </a:cubicBezTo>
                        <a:cubicBezTo>
                          <a:pt x="40334" y="47305"/>
                          <a:pt x="40442" y="47115"/>
                          <a:pt x="40442" y="46925"/>
                        </a:cubicBezTo>
                        <a:cubicBezTo>
                          <a:pt x="40497" y="46654"/>
                          <a:pt x="40497" y="46410"/>
                          <a:pt x="40524" y="46165"/>
                        </a:cubicBezTo>
                        <a:cubicBezTo>
                          <a:pt x="40632" y="45135"/>
                          <a:pt x="40714" y="44104"/>
                          <a:pt x="40768" y="43073"/>
                        </a:cubicBezTo>
                        <a:cubicBezTo>
                          <a:pt x="40768" y="42775"/>
                          <a:pt x="40795" y="42477"/>
                          <a:pt x="40795" y="42178"/>
                        </a:cubicBezTo>
                        <a:cubicBezTo>
                          <a:pt x="40822" y="41907"/>
                          <a:pt x="40822" y="41609"/>
                          <a:pt x="40795" y="41310"/>
                        </a:cubicBezTo>
                        <a:cubicBezTo>
                          <a:pt x="40795" y="41277"/>
                          <a:pt x="40764" y="41254"/>
                          <a:pt x="40734" y="41254"/>
                        </a:cubicBezTo>
                        <a:cubicBezTo>
                          <a:pt x="40715" y="41254"/>
                          <a:pt x="40697" y="41262"/>
                          <a:pt x="40686" y="41283"/>
                        </a:cubicBezTo>
                        <a:cubicBezTo>
                          <a:pt x="40632" y="41771"/>
                          <a:pt x="40578" y="42287"/>
                          <a:pt x="40578" y="42775"/>
                        </a:cubicBezTo>
                        <a:cubicBezTo>
                          <a:pt x="40551" y="43290"/>
                          <a:pt x="40524" y="43806"/>
                          <a:pt x="40469" y="44294"/>
                        </a:cubicBezTo>
                        <a:cubicBezTo>
                          <a:pt x="40442" y="44782"/>
                          <a:pt x="40415" y="45297"/>
                          <a:pt x="40361" y="45786"/>
                        </a:cubicBezTo>
                        <a:cubicBezTo>
                          <a:pt x="40334" y="46057"/>
                          <a:pt x="40307" y="46301"/>
                          <a:pt x="40280" y="46572"/>
                        </a:cubicBezTo>
                        <a:cubicBezTo>
                          <a:pt x="40280" y="46681"/>
                          <a:pt x="40252" y="46789"/>
                          <a:pt x="40252" y="46898"/>
                        </a:cubicBezTo>
                        <a:cubicBezTo>
                          <a:pt x="40252" y="47006"/>
                          <a:pt x="40225" y="47088"/>
                          <a:pt x="40171" y="47169"/>
                        </a:cubicBezTo>
                        <a:cubicBezTo>
                          <a:pt x="40090" y="47250"/>
                          <a:pt x="40008" y="47305"/>
                          <a:pt x="39900" y="47332"/>
                        </a:cubicBezTo>
                        <a:lnTo>
                          <a:pt x="39520" y="47495"/>
                        </a:lnTo>
                        <a:cubicBezTo>
                          <a:pt x="39276" y="47576"/>
                          <a:pt x="39059" y="47657"/>
                          <a:pt x="38842" y="47739"/>
                        </a:cubicBezTo>
                        <a:cubicBezTo>
                          <a:pt x="38842" y="47413"/>
                          <a:pt x="38788" y="47115"/>
                          <a:pt x="38761" y="46789"/>
                        </a:cubicBezTo>
                        <a:cubicBezTo>
                          <a:pt x="38734" y="46464"/>
                          <a:pt x="38706" y="46165"/>
                          <a:pt x="38679" y="45840"/>
                        </a:cubicBezTo>
                        <a:cubicBezTo>
                          <a:pt x="38679" y="45677"/>
                          <a:pt x="38652" y="45542"/>
                          <a:pt x="38625" y="45379"/>
                        </a:cubicBezTo>
                        <a:cubicBezTo>
                          <a:pt x="38625" y="45216"/>
                          <a:pt x="38598" y="45053"/>
                          <a:pt x="38544" y="44918"/>
                        </a:cubicBezTo>
                        <a:cubicBezTo>
                          <a:pt x="38530" y="44891"/>
                          <a:pt x="38510" y="44877"/>
                          <a:pt x="38489" y="44877"/>
                        </a:cubicBezTo>
                        <a:cubicBezTo>
                          <a:pt x="38469" y="44877"/>
                          <a:pt x="38449" y="44891"/>
                          <a:pt x="38435" y="44918"/>
                        </a:cubicBezTo>
                        <a:cubicBezTo>
                          <a:pt x="38435" y="45053"/>
                          <a:pt x="38435" y="45189"/>
                          <a:pt x="38435" y="45325"/>
                        </a:cubicBezTo>
                        <a:cubicBezTo>
                          <a:pt x="38435" y="45460"/>
                          <a:pt x="38462" y="45596"/>
                          <a:pt x="38489" y="45759"/>
                        </a:cubicBezTo>
                        <a:cubicBezTo>
                          <a:pt x="38517" y="46030"/>
                          <a:pt x="38544" y="46301"/>
                          <a:pt x="38544" y="46572"/>
                        </a:cubicBezTo>
                        <a:cubicBezTo>
                          <a:pt x="38598" y="47142"/>
                          <a:pt x="38625" y="47684"/>
                          <a:pt x="38652" y="48254"/>
                        </a:cubicBezTo>
                        <a:cubicBezTo>
                          <a:pt x="38679" y="49366"/>
                          <a:pt x="38652" y="50478"/>
                          <a:pt x="38571" y="51590"/>
                        </a:cubicBezTo>
                        <a:cubicBezTo>
                          <a:pt x="38571" y="51916"/>
                          <a:pt x="38544" y="52214"/>
                          <a:pt x="38517" y="52512"/>
                        </a:cubicBezTo>
                        <a:lnTo>
                          <a:pt x="38462" y="53001"/>
                        </a:lnTo>
                        <a:lnTo>
                          <a:pt x="38462" y="53218"/>
                        </a:lnTo>
                        <a:cubicBezTo>
                          <a:pt x="38462" y="53299"/>
                          <a:pt x="38489" y="53380"/>
                          <a:pt x="38489" y="53462"/>
                        </a:cubicBezTo>
                        <a:lnTo>
                          <a:pt x="37730" y="53218"/>
                        </a:lnTo>
                        <a:lnTo>
                          <a:pt x="35424" y="52512"/>
                        </a:lnTo>
                        <a:cubicBezTo>
                          <a:pt x="35180" y="52431"/>
                          <a:pt x="34936" y="52377"/>
                          <a:pt x="34746" y="52295"/>
                        </a:cubicBezTo>
                        <a:cubicBezTo>
                          <a:pt x="34746" y="52160"/>
                          <a:pt x="34746" y="51997"/>
                          <a:pt x="34692" y="51861"/>
                        </a:cubicBezTo>
                        <a:cubicBezTo>
                          <a:pt x="34665" y="51834"/>
                          <a:pt x="34638" y="51834"/>
                          <a:pt x="34611" y="51834"/>
                        </a:cubicBezTo>
                        <a:cubicBezTo>
                          <a:pt x="34611" y="51509"/>
                          <a:pt x="34584" y="51183"/>
                          <a:pt x="34584" y="50885"/>
                        </a:cubicBezTo>
                        <a:cubicBezTo>
                          <a:pt x="34638" y="50017"/>
                          <a:pt x="34665" y="49176"/>
                          <a:pt x="34665" y="48335"/>
                        </a:cubicBezTo>
                        <a:cubicBezTo>
                          <a:pt x="34665" y="48261"/>
                          <a:pt x="34616" y="48219"/>
                          <a:pt x="34567" y="48219"/>
                        </a:cubicBezTo>
                        <a:cubicBezTo>
                          <a:pt x="34527" y="48219"/>
                          <a:pt x="34487" y="48247"/>
                          <a:pt x="34475" y="48308"/>
                        </a:cubicBezTo>
                        <a:cubicBezTo>
                          <a:pt x="34448" y="48308"/>
                          <a:pt x="34448" y="48335"/>
                          <a:pt x="34448" y="48335"/>
                        </a:cubicBezTo>
                        <a:cubicBezTo>
                          <a:pt x="34394" y="48444"/>
                          <a:pt x="34367" y="48579"/>
                          <a:pt x="34367" y="48688"/>
                        </a:cubicBezTo>
                        <a:lnTo>
                          <a:pt x="34339" y="49095"/>
                        </a:lnTo>
                        <a:cubicBezTo>
                          <a:pt x="34339" y="49339"/>
                          <a:pt x="34312" y="49583"/>
                          <a:pt x="34285" y="49827"/>
                        </a:cubicBezTo>
                        <a:cubicBezTo>
                          <a:pt x="34258" y="50343"/>
                          <a:pt x="34231" y="50858"/>
                          <a:pt x="34204" y="51346"/>
                        </a:cubicBezTo>
                        <a:cubicBezTo>
                          <a:pt x="34204" y="51482"/>
                          <a:pt x="34177" y="51617"/>
                          <a:pt x="34177" y="51780"/>
                        </a:cubicBezTo>
                        <a:cubicBezTo>
                          <a:pt x="34177" y="51916"/>
                          <a:pt x="34177" y="51970"/>
                          <a:pt x="34177" y="52078"/>
                        </a:cubicBezTo>
                        <a:cubicBezTo>
                          <a:pt x="33987" y="51997"/>
                          <a:pt x="33797" y="51861"/>
                          <a:pt x="33661" y="51672"/>
                        </a:cubicBezTo>
                        <a:cubicBezTo>
                          <a:pt x="33499" y="51427"/>
                          <a:pt x="33363" y="51156"/>
                          <a:pt x="33282" y="50858"/>
                        </a:cubicBezTo>
                        <a:cubicBezTo>
                          <a:pt x="33200" y="50559"/>
                          <a:pt x="33065" y="50288"/>
                          <a:pt x="32848" y="50071"/>
                        </a:cubicBezTo>
                        <a:cubicBezTo>
                          <a:pt x="32658" y="49854"/>
                          <a:pt x="32414" y="49719"/>
                          <a:pt x="32142" y="49637"/>
                        </a:cubicBezTo>
                        <a:lnTo>
                          <a:pt x="32142" y="49041"/>
                        </a:lnTo>
                        <a:cubicBezTo>
                          <a:pt x="32142" y="48769"/>
                          <a:pt x="32142" y="48525"/>
                          <a:pt x="32115" y="48254"/>
                        </a:cubicBezTo>
                        <a:cubicBezTo>
                          <a:pt x="32115" y="47739"/>
                          <a:pt x="32088" y="47250"/>
                          <a:pt x="32088" y="46708"/>
                        </a:cubicBezTo>
                        <a:cubicBezTo>
                          <a:pt x="32034" y="45677"/>
                          <a:pt x="32034" y="44646"/>
                          <a:pt x="32034" y="43589"/>
                        </a:cubicBezTo>
                        <a:lnTo>
                          <a:pt x="32034" y="41826"/>
                        </a:lnTo>
                        <a:cubicBezTo>
                          <a:pt x="32020" y="41812"/>
                          <a:pt x="32000" y="41805"/>
                          <a:pt x="31983" y="41805"/>
                        </a:cubicBezTo>
                        <a:cubicBezTo>
                          <a:pt x="31966" y="41805"/>
                          <a:pt x="31953" y="41812"/>
                          <a:pt x="31953" y="41826"/>
                        </a:cubicBezTo>
                        <a:cubicBezTo>
                          <a:pt x="31898" y="42368"/>
                          <a:pt x="31871" y="42883"/>
                          <a:pt x="31871" y="43399"/>
                        </a:cubicBezTo>
                        <a:lnTo>
                          <a:pt x="31871" y="44945"/>
                        </a:lnTo>
                        <a:cubicBezTo>
                          <a:pt x="31871" y="45976"/>
                          <a:pt x="31898" y="47033"/>
                          <a:pt x="31953" y="48064"/>
                        </a:cubicBezTo>
                        <a:lnTo>
                          <a:pt x="31980" y="48932"/>
                        </a:lnTo>
                        <a:lnTo>
                          <a:pt x="32007" y="49366"/>
                        </a:lnTo>
                        <a:lnTo>
                          <a:pt x="32007" y="49583"/>
                        </a:lnTo>
                        <a:cubicBezTo>
                          <a:pt x="31763" y="49502"/>
                          <a:pt x="31546" y="49475"/>
                          <a:pt x="31329" y="49420"/>
                        </a:cubicBezTo>
                        <a:cubicBezTo>
                          <a:pt x="31030" y="49366"/>
                          <a:pt x="30732" y="49285"/>
                          <a:pt x="30461" y="49203"/>
                        </a:cubicBezTo>
                        <a:cubicBezTo>
                          <a:pt x="30190" y="49095"/>
                          <a:pt x="29918" y="48959"/>
                          <a:pt x="29674" y="48796"/>
                        </a:cubicBezTo>
                        <a:cubicBezTo>
                          <a:pt x="29159" y="48444"/>
                          <a:pt x="28725" y="48010"/>
                          <a:pt x="28399" y="47495"/>
                        </a:cubicBezTo>
                        <a:cubicBezTo>
                          <a:pt x="28020" y="46952"/>
                          <a:pt x="27721" y="46328"/>
                          <a:pt x="27504" y="45677"/>
                        </a:cubicBezTo>
                        <a:cubicBezTo>
                          <a:pt x="27287" y="44999"/>
                          <a:pt x="27125" y="44267"/>
                          <a:pt x="26989" y="43562"/>
                        </a:cubicBezTo>
                        <a:cubicBezTo>
                          <a:pt x="26935" y="43372"/>
                          <a:pt x="26908" y="43209"/>
                          <a:pt x="26853" y="43019"/>
                        </a:cubicBezTo>
                        <a:lnTo>
                          <a:pt x="26853" y="43019"/>
                        </a:lnTo>
                        <a:lnTo>
                          <a:pt x="27477" y="43046"/>
                        </a:lnTo>
                        <a:lnTo>
                          <a:pt x="27721" y="43046"/>
                        </a:lnTo>
                        <a:lnTo>
                          <a:pt x="27721" y="43236"/>
                        </a:lnTo>
                        <a:lnTo>
                          <a:pt x="27748" y="43562"/>
                        </a:lnTo>
                        <a:cubicBezTo>
                          <a:pt x="27775" y="43751"/>
                          <a:pt x="27803" y="43968"/>
                          <a:pt x="27803" y="44158"/>
                        </a:cubicBezTo>
                        <a:cubicBezTo>
                          <a:pt x="27830" y="44348"/>
                          <a:pt x="27857" y="44565"/>
                          <a:pt x="27857" y="44755"/>
                        </a:cubicBezTo>
                        <a:cubicBezTo>
                          <a:pt x="27857" y="44863"/>
                          <a:pt x="27884" y="44972"/>
                          <a:pt x="27884" y="45053"/>
                        </a:cubicBezTo>
                        <a:cubicBezTo>
                          <a:pt x="27884" y="45162"/>
                          <a:pt x="27911" y="45270"/>
                          <a:pt x="27938" y="45352"/>
                        </a:cubicBezTo>
                        <a:cubicBezTo>
                          <a:pt x="27952" y="45379"/>
                          <a:pt x="27972" y="45392"/>
                          <a:pt x="27992" y="45392"/>
                        </a:cubicBezTo>
                        <a:cubicBezTo>
                          <a:pt x="28013" y="45392"/>
                          <a:pt x="28033" y="45379"/>
                          <a:pt x="28047" y="45352"/>
                        </a:cubicBezTo>
                        <a:cubicBezTo>
                          <a:pt x="28074" y="45270"/>
                          <a:pt x="28074" y="45162"/>
                          <a:pt x="28047" y="45053"/>
                        </a:cubicBezTo>
                        <a:cubicBezTo>
                          <a:pt x="28047" y="44945"/>
                          <a:pt x="28047" y="44863"/>
                          <a:pt x="28047" y="44755"/>
                        </a:cubicBezTo>
                        <a:cubicBezTo>
                          <a:pt x="28047" y="44538"/>
                          <a:pt x="27992" y="44348"/>
                          <a:pt x="27992" y="44158"/>
                        </a:cubicBezTo>
                        <a:cubicBezTo>
                          <a:pt x="27965" y="43941"/>
                          <a:pt x="27938" y="43751"/>
                          <a:pt x="27911" y="43534"/>
                        </a:cubicBezTo>
                        <a:cubicBezTo>
                          <a:pt x="27911" y="43453"/>
                          <a:pt x="27911" y="43345"/>
                          <a:pt x="27884" y="43236"/>
                        </a:cubicBezTo>
                        <a:cubicBezTo>
                          <a:pt x="27884" y="43155"/>
                          <a:pt x="27884" y="43128"/>
                          <a:pt x="27857" y="43046"/>
                        </a:cubicBezTo>
                        <a:lnTo>
                          <a:pt x="28372" y="43046"/>
                        </a:lnTo>
                        <a:cubicBezTo>
                          <a:pt x="28426" y="43060"/>
                          <a:pt x="28481" y="43067"/>
                          <a:pt x="28535" y="43067"/>
                        </a:cubicBezTo>
                        <a:cubicBezTo>
                          <a:pt x="28589" y="43067"/>
                          <a:pt x="28643" y="43060"/>
                          <a:pt x="28698" y="43046"/>
                        </a:cubicBezTo>
                        <a:cubicBezTo>
                          <a:pt x="28752" y="43019"/>
                          <a:pt x="28779" y="42911"/>
                          <a:pt x="28725" y="42883"/>
                        </a:cubicBezTo>
                        <a:cubicBezTo>
                          <a:pt x="28535" y="42829"/>
                          <a:pt x="28372" y="42829"/>
                          <a:pt x="28209" y="42829"/>
                        </a:cubicBezTo>
                        <a:lnTo>
                          <a:pt x="27667" y="42802"/>
                        </a:lnTo>
                        <a:lnTo>
                          <a:pt x="26609" y="42775"/>
                        </a:lnTo>
                        <a:lnTo>
                          <a:pt x="26284" y="42775"/>
                        </a:lnTo>
                        <a:cubicBezTo>
                          <a:pt x="26311" y="42748"/>
                          <a:pt x="26338" y="42721"/>
                          <a:pt x="26365" y="42694"/>
                        </a:cubicBezTo>
                        <a:cubicBezTo>
                          <a:pt x="26392" y="42639"/>
                          <a:pt x="26365" y="42558"/>
                          <a:pt x="26338" y="42531"/>
                        </a:cubicBezTo>
                        <a:cubicBezTo>
                          <a:pt x="26338" y="42504"/>
                          <a:pt x="26338" y="42449"/>
                          <a:pt x="26365" y="42422"/>
                        </a:cubicBezTo>
                        <a:cubicBezTo>
                          <a:pt x="26392" y="42260"/>
                          <a:pt x="26419" y="42124"/>
                          <a:pt x="26446" y="41988"/>
                        </a:cubicBezTo>
                        <a:lnTo>
                          <a:pt x="26636" y="41093"/>
                        </a:lnTo>
                        <a:cubicBezTo>
                          <a:pt x="26691" y="40795"/>
                          <a:pt x="26745" y="40497"/>
                          <a:pt x="26799" y="40198"/>
                        </a:cubicBezTo>
                        <a:cubicBezTo>
                          <a:pt x="26826" y="40063"/>
                          <a:pt x="26853" y="39927"/>
                          <a:pt x="26880" y="39764"/>
                        </a:cubicBezTo>
                        <a:cubicBezTo>
                          <a:pt x="26935" y="39656"/>
                          <a:pt x="26935" y="39520"/>
                          <a:pt x="26935" y="39384"/>
                        </a:cubicBezTo>
                        <a:cubicBezTo>
                          <a:pt x="26967" y="39304"/>
                          <a:pt x="26903" y="39252"/>
                          <a:pt x="26840" y="39252"/>
                        </a:cubicBezTo>
                        <a:cubicBezTo>
                          <a:pt x="26798" y="39252"/>
                          <a:pt x="26756" y="39275"/>
                          <a:pt x="26745" y="39330"/>
                        </a:cubicBezTo>
                        <a:cubicBezTo>
                          <a:pt x="26528" y="40252"/>
                          <a:pt x="26284" y="41175"/>
                          <a:pt x="25985" y="42070"/>
                        </a:cubicBezTo>
                        <a:lnTo>
                          <a:pt x="25931" y="42205"/>
                        </a:lnTo>
                        <a:cubicBezTo>
                          <a:pt x="25823" y="42287"/>
                          <a:pt x="25768" y="42422"/>
                          <a:pt x="25768" y="42531"/>
                        </a:cubicBezTo>
                        <a:lnTo>
                          <a:pt x="25714" y="42721"/>
                        </a:lnTo>
                        <a:cubicBezTo>
                          <a:pt x="25389" y="42694"/>
                          <a:pt x="25063" y="42585"/>
                          <a:pt x="24792" y="42422"/>
                        </a:cubicBezTo>
                        <a:cubicBezTo>
                          <a:pt x="24548" y="42260"/>
                          <a:pt x="24358" y="42015"/>
                          <a:pt x="24249" y="41744"/>
                        </a:cubicBezTo>
                        <a:cubicBezTo>
                          <a:pt x="24249" y="41717"/>
                          <a:pt x="24222" y="41717"/>
                          <a:pt x="24222" y="41690"/>
                        </a:cubicBezTo>
                        <a:cubicBezTo>
                          <a:pt x="24439" y="41310"/>
                          <a:pt x="24629" y="40903"/>
                          <a:pt x="24819" y="40497"/>
                        </a:cubicBezTo>
                        <a:cubicBezTo>
                          <a:pt x="25199" y="39629"/>
                          <a:pt x="25497" y="38734"/>
                          <a:pt x="25741" y="37784"/>
                        </a:cubicBezTo>
                        <a:cubicBezTo>
                          <a:pt x="26012" y="36862"/>
                          <a:pt x="26175" y="35940"/>
                          <a:pt x="26284" y="34990"/>
                        </a:cubicBezTo>
                        <a:cubicBezTo>
                          <a:pt x="26311" y="34746"/>
                          <a:pt x="26311" y="34529"/>
                          <a:pt x="26338" y="34312"/>
                        </a:cubicBezTo>
                        <a:cubicBezTo>
                          <a:pt x="26338" y="34245"/>
                          <a:pt x="26290" y="34211"/>
                          <a:pt x="26240" y="34211"/>
                        </a:cubicBezTo>
                        <a:cubicBezTo>
                          <a:pt x="26189" y="34211"/>
                          <a:pt x="26134" y="34245"/>
                          <a:pt x="26121" y="34312"/>
                        </a:cubicBezTo>
                        <a:cubicBezTo>
                          <a:pt x="26121" y="34529"/>
                          <a:pt x="26067" y="34773"/>
                          <a:pt x="26040" y="34990"/>
                        </a:cubicBezTo>
                        <a:cubicBezTo>
                          <a:pt x="26012" y="35207"/>
                          <a:pt x="25985" y="35452"/>
                          <a:pt x="25958" y="35669"/>
                        </a:cubicBezTo>
                        <a:cubicBezTo>
                          <a:pt x="25877" y="36130"/>
                          <a:pt x="25795" y="36591"/>
                          <a:pt x="25687" y="37025"/>
                        </a:cubicBezTo>
                        <a:cubicBezTo>
                          <a:pt x="25497" y="37947"/>
                          <a:pt x="25226" y="38842"/>
                          <a:pt x="24873" y="39710"/>
                        </a:cubicBezTo>
                        <a:cubicBezTo>
                          <a:pt x="24710" y="40144"/>
                          <a:pt x="24548" y="40578"/>
                          <a:pt x="24331" y="40985"/>
                        </a:cubicBezTo>
                        <a:cubicBezTo>
                          <a:pt x="24168" y="41365"/>
                          <a:pt x="23978" y="41717"/>
                          <a:pt x="23707" y="42015"/>
                        </a:cubicBezTo>
                        <a:cubicBezTo>
                          <a:pt x="23571" y="42124"/>
                          <a:pt x="23409" y="42178"/>
                          <a:pt x="23246" y="42178"/>
                        </a:cubicBezTo>
                        <a:cubicBezTo>
                          <a:pt x="23029" y="42151"/>
                          <a:pt x="22839" y="42097"/>
                          <a:pt x="22649" y="42015"/>
                        </a:cubicBezTo>
                        <a:cubicBezTo>
                          <a:pt x="22676" y="41934"/>
                          <a:pt x="22676" y="41880"/>
                          <a:pt x="22703" y="41826"/>
                        </a:cubicBezTo>
                        <a:lnTo>
                          <a:pt x="22785" y="41446"/>
                        </a:lnTo>
                        <a:cubicBezTo>
                          <a:pt x="22812" y="41337"/>
                          <a:pt x="22839" y="41229"/>
                          <a:pt x="22839" y="41120"/>
                        </a:cubicBezTo>
                        <a:cubicBezTo>
                          <a:pt x="22839" y="41066"/>
                          <a:pt x="22866" y="41012"/>
                          <a:pt x="22893" y="40931"/>
                        </a:cubicBezTo>
                        <a:cubicBezTo>
                          <a:pt x="22893" y="40876"/>
                          <a:pt x="22920" y="40822"/>
                          <a:pt x="22893" y="40795"/>
                        </a:cubicBezTo>
                        <a:cubicBezTo>
                          <a:pt x="22874" y="40776"/>
                          <a:pt x="22855" y="40757"/>
                          <a:pt x="22836" y="40757"/>
                        </a:cubicBezTo>
                        <a:cubicBezTo>
                          <a:pt x="22828" y="40757"/>
                          <a:pt x="22820" y="40760"/>
                          <a:pt x="22812" y="40768"/>
                        </a:cubicBezTo>
                        <a:cubicBezTo>
                          <a:pt x="22730" y="40822"/>
                          <a:pt x="22730" y="40985"/>
                          <a:pt x="22703" y="41066"/>
                        </a:cubicBezTo>
                        <a:cubicBezTo>
                          <a:pt x="22676" y="41148"/>
                          <a:pt x="22649" y="41310"/>
                          <a:pt x="22622" y="41419"/>
                        </a:cubicBezTo>
                        <a:lnTo>
                          <a:pt x="22568" y="41771"/>
                        </a:lnTo>
                        <a:cubicBezTo>
                          <a:pt x="22541" y="41853"/>
                          <a:pt x="22513" y="41934"/>
                          <a:pt x="22513" y="41988"/>
                        </a:cubicBezTo>
                        <a:lnTo>
                          <a:pt x="22242" y="41988"/>
                        </a:lnTo>
                        <a:cubicBezTo>
                          <a:pt x="22269" y="41934"/>
                          <a:pt x="22296" y="41853"/>
                          <a:pt x="22296" y="41771"/>
                        </a:cubicBezTo>
                        <a:cubicBezTo>
                          <a:pt x="22324" y="41636"/>
                          <a:pt x="22351" y="41500"/>
                          <a:pt x="22378" y="41365"/>
                        </a:cubicBezTo>
                        <a:cubicBezTo>
                          <a:pt x="22432" y="41120"/>
                          <a:pt x="22459" y="40849"/>
                          <a:pt x="22513" y="40578"/>
                        </a:cubicBezTo>
                        <a:cubicBezTo>
                          <a:pt x="22568" y="40035"/>
                          <a:pt x="22622" y="39493"/>
                          <a:pt x="22649" y="38950"/>
                        </a:cubicBezTo>
                        <a:cubicBezTo>
                          <a:pt x="22676" y="38625"/>
                          <a:pt x="22676" y="38327"/>
                          <a:pt x="22622" y="38028"/>
                        </a:cubicBezTo>
                        <a:cubicBezTo>
                          <a:pt x="22622" y="38015"/>
                          <a:pt x="22608" y="38008"/>
                          <a:pt x="22595" y="38008"/>
                        </a:cubicBezTo>
                        <a:cubicBezTo>
                          <a:pt x="22581" y="38008"/>
                          <a:pt x="22568" y="38015"/>
                          <a:pt x="22568" y="38028"/>
                        </a:cubicBezTo>
                        <a:cubicBezTo>
                          <a:pt x="22513" y="38300"/>
                          <a:pt x="22486" y="38544"/>
                          <a:pt x="22486" y="38815"/>
                        </a:cubicBezTo>
                        <a:cubicBezTo>
                          <a:pt x="22486" y="39086"/>
                          <a:pt x="22459" y="39357"/>
                          <a:pt x="22432" y="39629"/>
                        </a:cubicBezTo>
                        <a:cubicBezTo>
                          <a:pt x="22378" y="40171"/>
                          <a:pt x="22324" y="40714"/>
                          <a:pt x="22215" y="41256"/>
                        </a:cubicBezTo>
                        <a:cubicBezTo>
                          <a:pt x="22188" y="41392"/>
                          <a:pt x="22161" y="41554"/>
                          <a:pt x="22134" y="41690"/>
                        </a:cubicBezTo>
                        <a:cubicBezTo>
                          <a:pt x="22107" y="41798"/>
                          <a:pt x="22107" y="41907"/>
                          <a:pt x="22107" y="42015"/>
                        </a:cubicBezTo>
                        <a:lnTo>
                          <a:pt x="22052" y="42015"/>
                        </a:lnTo>
                        <a:cubicBezTo>
                          <a:pt x="21862" y="42097"/>
                          <a:pt x="21700" y="42205"/>
                          <a:pt x="21564" y="42368"/>
                        </a:cubicBezTo>
                        <a:cubicBezTo>
                          <a:pt x="21401" y="42504"/>
                          <a:pt x="21266" y="42666"/>
                          <a:pt x="21130" y="42829"/>
                        </a:cubicBezTo>
                        <a:cubicBezTo>
                          <a:pt x="21130" y="42368"/>
                          <a:pt x="21076" y="41880"/>
                          <a:pt x="21049" y="41419"/>
                        </a:cubicBezTo>
                        <a:cubicBezTo>
                          <a:pt x="21022" y="41148"/>
                          <a:pt x="20995" y="40849"/>
                          <a:pt x="20967" y="40578"/>
                        </a:cubicBezTo>
                        <a:cubicBezTo>
                          <a:pt x="20967" y="40442"/>
                          <a:pt x="20940" y="40307"/>
                          <a:pt x="20913" y="40171"/>
                        </a:cubicBezTo>
                        <a:cubicBezTo>
                          <a:pt x="20913" y="40035"/>
                          <a:pt x="20886" y="39873"/>
                          <a:pt x="20832" y="39737"/>
                        </a:cubicBezTo>
                        <a:cubicBezTo>
                          <a:pt x="20816" y="39721"/>
                          <a:pt x="20791" y="39706"/>
                          <a:pt x="20768" y="39706"/>
                        </a:cubicBezTo>
                        <a:cubicBezTo>
                          <a:pt x="20751" y="39706"/>
                          <a:pt x="20735" y="39714"/>
                          <a:pt x="20723" y="39737"/>
                        </a:cubicBezTo>
                        <a:cubicBezTo>
                          <a:pt x="20696" y="40035"/>
                          <a:pt x="20723" y="40307"/>
                          <a:pt x="20778" y="40578"/>
                        </a:cubicBezTo>
                        <a:cubicBezTo>
                          <a:pt x="20778" y="40849"/>
                          <a:pt x="20805" y="41148"/>
                          <a:pt x="20832" y="41419"/>
                        </a:cubicBezTo>
                        <a:cubicBezTo>
                          <a:pt x="20886" y="41934"/>
                          <a:pt x="20913" y="42477"/>
                          <a:pt x="20995" y="43019"/>
                        </a:cubicBezTo>
                        <a:cubicBezTo>
                          <a:pt x="20859" y="43155"/>
                          <a:pt x="20750" y="43263"/>
                          <a:pt x="20642" y="43399"/>
                        </a:cubicBezTo>
                        <a:lnTo>
                          <a:pt x="20154" y="43996"/>
                        </a:lnTo>
                        <a:cubicBezTo>
                          <a:pt x="20018" y="44158"/>
                          <a:pt x="19882" y="44321"/>
                          <a:pt x="19720" y="44457"/>
                        </a:cubicBezTo>
                        <a:cubicBezTo>
                          <a:pt x="19620" y="44536"/>
                          <a:pt x="19492" y="44586"/>
                          <a:pt x="19367" y="44586"/>
                        </a:cubicBezTo>
                        <a:cubicBezTo>
                          <a:pt x="19321" y="44586"/>
                          <a:pt x="19275" y="44580"/>
                          <a:pt x="19231" y="44565"/>
                        </a:cubicBezTo>
                        <a:cubicBezTo>
                          <a:pt x="19042" y="44484"/>
                          <a:pt x="18906" y="44348"/>
                          <a:pt x="18852" y="44185"/>
                        </a:cubicBezTo>
                        <a:cubicBezTo>
                          <a:pt x="18770" y="43968"/>
                          <a:pt x="18716" y="43751"/>
                          <a:pt x="18689" y="43534"/>
                        </a:cubicBezTo>
                        <a:cubicBezTo>
                          <a:pt x="18635" y="43290"/>
                          <a:pt x="18608" y="43046"/>
                          <a:pt x="18553" y="42802"/>
                        </a:cubicBezTo>
                        <a:cubicBezTo>
                          <a:pt x="18391" y="41826"/>
                          <a:pt x="18174" y="40849"/>
                          <a:pt x="17984" y="39900"/>
                        </a:cubicBezTo>
                        <a:cubicBezTo>
                          <a:pt x="17767" y="38923"/>
                          <a:pt x="17550" y="37974"/>
                          <a:pt x="17306" y="36998"/>
                        </a:cubicBezTo>
                        <a:cubicBezTo>
                          <a:pt x="17062" y="36048"/>
                          <a:pt x="16790" y="35099"/>
                          <a:pt x="16519" y="34150"/>
                        </a:cubicBezTo>
                        <a:cubicBezTo>
                          <a:pt x="16329" y="33471"/>
                          <a:pt x="16112" y="32793"/>
                          <a:pt x="15895" y="32115"/>
                        </a:cubicBezTo>
                        <a:cubicBezTo>
                          <a:pt x="15949" y="32115"/>
                          <a:pt x="15977" y="32061"/>
                          <a:pt x="15977" y="32034"/>
                        </a:cubicBezTo>
                        <a:cubicBezTo>
                          <a:pt x="15922" y="31871"/>
                          <a:pt x="15868" y="31736"/>
                          <a:pt x="15814" y="31600"/>
                        </a:cubicBezTo>
                        <a:cubicBezTo>
                          <a:pt x="15732" y="31464"/>
                          <a:pt x="15678" y="31329"/>
                          <a:pt x="15624" y="31166"/>
                        </a:cubicBezTo>
                        <a:cubicBezTo>
                          <a:pt x="15570" y="31030"/>
                          <a:pt x="15515" y="30895"/>
                          <a:pt x="15488" y="30732"/>
                        </a:cubicBezTo>
                        <a:cubicBezTo>
                          <a:pt x="15461" y="30678"/>
                          <a:pt x="15434" y="30596"/>
                          <a:pt x="15407" y="30515"/>
                        </a:cubicBezTo>
                        <a:lnTo>
                          <a:pt x="15543" y="30515"/>
                        </a:lnTo>
                        <a:lnTo>
                          <a:pt x="15949" y="30542"/>
                        </a:lnTo>
                        <a:cubicBezTo>
                          <a:pt x="15977" y="30651"/>
                          <a:pt x="16004" y="30786"/>
                          <a:pt x="16058" y="30895"/>
                        </a:cubicBezTo>
                        <a:cubicBezTo>
                          <a:pt x="16085" y="31003"/>
                          <a:pt x="16112" y="31139"/>
                          <a:pt x="16166" y="31274"/>
                        </a:cubicBezTo>
                        <a:cubicBezTo>
                          <a:pt x="16221" y="31546"/>
                          <a:pt x="16248" y="31817"/>
                          <a:pt x="16329" y="32088"/>
                        </a:cubicBezTo>
                        <a:cubicBezTo>
                          <a:pt x="16343" y="32102"/>
                          <a:pt x="16363" y="32109"/>
                          <a:pt x="16383" y="32109"/>
                        </a:cubicBezTo>
                        <a:cubicBezTo>
                          <a:pt x="16404" y="32109"/>
                          <a:pt x="16424" y="32102"/>
                          <a:pt x="16438" y="32088"/>
                        </a:cubicBezTo>
                        <a:cubicBezTo>
                          <a:pt x="16411" y="31790"/>
                          <a:pt x="16383" y="31519"/>
                          <a:pt x="16329" y="31247"/>
                        </a:cubicBezTo>
                        <a:cubicBezTo>
                          <a:pt x="16275" y="31112"/>
                          <a:pt x="16248" y="30976"/>
                          <a:pt x="16221" y="30840"/>
                        </a:cubicBezTo>
                        <a:cubicBezTo>
                          <a:pt x="16194" y="30759"/>
                          <a:pt x="16166" y="30651"/>
                          <a:pt x="16112" y="30569"/>
                        </a:cubicBezTo>
                        <a:cubicBezTo>
                          <a:pt x="16519" y="30569"/>
                          <a:pt x="16926" y="30569"/>
                          <a:pt x="17333" y="30596"/>
                        </a:cubicBezTo>
                        <a:cubicBezTo>
                          <a:pt x="17333" y="30786"/>
                          <a:pt x="17387" y="30976"/>
                          <a:pt x="17387" y="31166"/>
                        </a:cubicBezTo>
                        <a:cubicBezTo>
                          <a:pt x="17414" y="31356"/>
                          <a:pt x="17468" y="31600"/>
                          <a:pt x="17496" y="31844"/>
                        </a:cubicBezTo>
                        <a:lnTo>
                          <a:pt x="17577" y="32495"/>
                        </a:lnTo>
                        <a:cubicBezTo>
                          <a:pt x="17604" y="32712"/>
                          <a:pt x="17631" y="32929"/>
                          <a:pt x="17713" y="33146"/>
                        </a:cubicBezTo>
                        <a:cubicBezTo>
                          <a:pt x="17725" y="33170"/>
                          <a:pt x="17748" y="33184"/>
                          <a:pt x="17772" y="33184"/>
                        </a:cubicBezTo>
                        <a:cubicBezTo>
                          <a:pt x="17802" y="33184"/>
                          <a:pt x="17833" y="33164"/>
                          <a:pt x="17848" y="33119"/>
                        </a:cubicBezTo>
                        <a:cubicBezTo>
                          <a:pt x="17848" y="32902"/>
                          <a:pt x="17821" y="32685"/>
                          <a:pt x="17767" y="32495"/>
                        </a:cubicBezTo>
                        <a:cubicBezTo>
                          <a:pt x="17740" y="32251"/>
                          <a:pt x="17713" y="32034"/>
                          <a:pt x="17685" y="31817"/>
                        </a:cubicBezTo>
                        <a:cubicBezTo>
                          <a:pt x="17658" y="31573"/>
                          <a:pt x="17631" y="31383"/>
                          <a:pt x="17577" y="31166"/>
                        </a:cubicBezTo>
                        <a:cubicBezTo>
                          <a:pt x="17550" y="30949"/>
                          <a:pt x="17550" y="30786"/>
                          <a:pt x="17496" y="30596"/>
                        </a:cubicBezTo>
                        <a:lnTo>
                          <a:pt x="18960" y="30596"/>
                        </a:lnTo>
                        <a:cubicBezTo>
                          <a:pt x="19096" y="30596"/>
                          <a:pt x="19096" y="30352"/>
                          <a:pt x="18960" y="30352"/>
                        </a:cubicBezTo>
                        <a:cubicBezTo>
                          <a:pt x="18648" y="30366"/>
                          <a:pt x="18336" y="30373"/>
                          <a:pt x="18024" y="30373"/>
                        </a:cubicBezTo>
                        <a:cubicBezTo>
                          <a:pt x="17713" y="30373"/>
                          <a:pt x="17401" y="30366"/>
                          <a:pt x="17089" y="30352"/>
                        </a:cubicBezTo>
                        <a:cubicBezTo>
                          <a:pt x="17089" y="30352"/>
                          <a:pt x="17089" y="30325"/>
                          <a:pt x="17089" y="30325"/>
                        </a:cubicBezTo>
                        <a:cubicBezTo>
                          <a:pt x="16980" y="29810"/>
                          <a:pt x="16872" y="29322"/>
                          <a:pt x="16790" y="28806"/>
                        </a:cubicBezTo>
                        <a:cubicBezTo>
                          <a:pt x="16763" y="28562"/>
                          <a:pt x="16709" y="28291"/>
                          <a:pt x="16682" y="28047"/>
                        </a:cubicBezTo>
                        <a:cubicBezTo>
                          <a:pt x="16655" y="27938"/>
                          <a:pt x="16628" y="27803"/>
                          <a:pt x="16628" y="27667"/>
                        </a:cubicBezTo>
                        <a:cubicBezTo>
                          <a:pt x="16628" y="27613"/>
                          <a:pt x="16600" y="27531"/>
                          <a:pt x="16573" y="27477"/>
                        </a:cubicBezTo>
                        <a:cubicBezTo>
                          <a:pt x="16573" y="27423"/>
                          <a:pt x="16573" y="27369"/>
                          <a:pt x="16519" y="27342"/>
                        </a:cubicBezTo>
                        <a:cubicBezTo>
                          <a:pt x="16506" y="27328"/>
                          <a:pt x="16492" y="27321"/>
                          <a:pt x="16478" y="27321"/>
                        </a:cubicBezTo>
                        <a:cubicBezTo>
                          <a:pt x="16465" y="27321"/>
                          <a:pt x="16451" y="27328"/>
                          <a:pt x="16438" y="27342"/>
                        </a:cubicBezTo>
                        <a:cubicBezTo>
                          <a:pt x="16411" y="27396"/>
                          <a:pt x="16411" y="27423"/>
                          <a:pt x="16411" y="27477"/>
                        </a:cubicBezTo>
                        <a:lnTo>
                          <a:pt x="16411" y="27694"/>
                        </a:lnTo>
                        <a:cubicBezTo>
                          <a:pt x="16411" y="27830"/>
                          <a:pt x="16438" y="27938"/>
                          <a:pt x="16465" y="28074"/>
                        </a:cubicBezTo>
                        <a:cubicBezTo>
                          <a:pt x="16492" y="28318"/>
                          <a:pt x="16546" y="28589"/>
                          <a:pt x="16573" y="28833"/>
                        </a:cubicBezTo>
                        <a:cubicBezTo>
                          <a:pt x="16682" y="29349"/>
                          <a:pt x="16763" y="29864"/>
                          <a:pt x="16899" y="30352"/>
                        </a:cubicBezTo>
                        <a:cubicBezTo>
                          <a:pt x="16573" y="30352"/>
                          <a:pt x="16248" y="30352"/>
                          <a:pt x="15949" y="30325"/>
                        </a:cubicBezTo>
                        <a:lnTo>
                          <a:pt x="15299" y="30298"/>
                        </a:lnTo>
                        <a:cubicBezTo>
                          <a:pt x="15285" y="30284"/>
                          <a:pt x="15271" y="30278"/>
                          <a:pt x="15258" y="30278"/>
                        </a:cubicBezTo>
                        <a:cubicBezTo>
                          <a:pt x="15244" y="30278"/>
                          <a:pt x="15231" y="30284"/>
                          <a:pt x="15217" y="30298"/>
                        </a:cubicBezTo>
                        <a:cubicBezTo>
                          <a:pt x="15000" y="30271"/>
                          <a:pt x="14810" y="30271"/>
                          <a:pt x="14620" y="30217"/>
                        </a:cubicBezTo>
                        <a:cubicBezTo>
                          <a:pt x="14431" y="30162"/>
                          <a:pt x="14268" y="30054"/>
                          <a:pt x="14159" y="29918"/>
                        </a:cubicBezTo>
                        <a:cubicBezTo>
                          <a:pt x="14051" y="29810"/>
                          <a:pt x="13969" y="29647"/>
                          <a:pt x="13915" y="29511"/>
                        </a:cubicBezTo>
                        <a:cubicBezTo>
                          <a:pt x="13834" y="29186"/>
                          <a:pt x="13698" y="28860"/>
                          <a:pt x="13563" y="28535"/>
                        </a:cubicBezTo>
                        <a:cubicBezTo>
                          <a:pt x="13346" y="28237"/>
                          <a:pt x="13047" y="27992"/>
                          <a:pt x="12722" y="27830"/>
                        </a:cubicBezTo>
                        <a:cubicBezTo>
                          <a:pt x="12369" y="27667"/>
                          <a:pt x="12098" y="27423"/>
                          <a:pt x="11881" y="27125"/>
                        </a:cubicBezTo>
                        <a:cubicBezTo>
                          <a:pt x="11691" y="26799"/>
                          <a:pt x="11583" y="26419"/>
                          <a:pt x="11555" y="26040"/>
                        </a:cubicBezTo>
                        <a:cubicBezTo>
                          <a:pt x="11474" y="25524"/>
                          <a:pt x="11474" y="24955"/>
                          <a:pt x="11366" y="24412"/>
                        </a:cubicBezTo>
                        <a:lnTo>
                          <a:pt x="11393" y="24412"/>
                        </a:lnTo>
                        <a:cubicBezTo>
                          <a:pt x="11401" y="24420"/>
                          <a:pt x="11409" y="24423"/>
                          <a:pt x="11416" y="24423"/>
                        </a:cubicBezTo>
                        <a:cubicBezTo>
                          <a:pt x="11433" y="24423"/>
                          <a:pt x="11447" y="24404"/>
                          <a:pt x="11447" y="24385"/>
                        </a:cubicBezTo>
                        <a:cubicBezTo>
                          <a:pt x="11474" y="24331"/>
                          <a:pt x="11447" y="24277"/>
                          <a:pt x="11420" y="24222"/>
                        </a:cubicBezTo>
                        <a:cubicBezTo>
                          <a:pt x="11393" y="24168"/>
                          <a:pt x="11366" y="24114"/>
                          <a:pt x="11338" y="24060"/>
                        </a:cubicBezTo>
                        <a:lnTo>
                          <a:pt x="11149" y="23788"/>
                        </a:lnTo>
                        <a:cubicBezTo>
                          <a:pt x="11094" y="23653"/>
                          <a:pt x="11013" y="23544"/>
                          <a:pt x="10932" y="23436"/>
                        </a:cubicBezTo>
                        <a:lnTo>
                          <a:pt x="10932" y="23436"/>
                        </a:lnTo>
                        <a:cubicBezTo>
                          <a:pt x="11176" y="23517"/>
                          <a:pt x="11393" y="23571"/>
                          <a:pt x="11610" y="23626"/>
                        </a:cubicBezTo>
                        <a:cubicBezTo>
                          <a:pt x="11637" y="23897"/>
                          <a:pt x="11691" y="24195"/>
                          <a:pt x="11745" y="24494"/>
                        </a:cubicBezTo>
                        <a:cubicBezTo>
                          <a:pt x="11772" y="24656"/>
                          <a:pt x="11800" y="24846"/>
                          <a:pt x="11827" y="25009"/>
                        </a:cubicBezTo>
                        <a:cubicBezTo>
                          <a:pt x="11827" y="25090"/>
                          <a:pt x="11854" y="25172"/>
                          <a:pt x="11881" y="25280"/>
                        </a:cubicBezTo>
                        <a:cubicBezTo>
                          <a:pt x="11908" y="25361"/>
                          <a:pt x="11935" y="25443"/>
                          <a:pt x="11962" y="25524"/>
                        </a:cubicBezTo>
                        <a:cubicBezTo>
                          <a:pt x="11976" y="25538"/>
                          <a:pt x="11996" y="25545"/>
                          <a:pt x="12013" y="25545"/>
                        </a:cubicBezTo>
                        <a:cubicBezTo>
                          <a:pt x="12030" y="25545"/>
                          <a:pt x="12044" y="25538"/>
                          <a:pt x="12044" y="25524"/>
                        </a:cubicBezTo>
                        <a:cubicBezTo>
                          <a:pt x="12044" y="25443"/>
                          <a:pt x="12044" y="25361"/>
                          <a:pt x="12044" y="25280"/>
                        </a:cubicBezTo>
                        <a:cubicBezTo>
                          <a:pt x="12044" y="25199"/>
                          <a:pt x="12044" y="25090"/>
                          <a:pt x="12017" y="25009"/>
                        </a:cubicBezTo>
                        <a:lnTo>
                          <a:pt x="11935" y="24494"/>
                        </a:lnTo>
                        <a:cubicBezTo>
                          <a:pt x="11881" y="24222"/>
                          <a:pt x="11854" y="23924"/>
                          <a:pt x="11800" y="23653"/>
                        </a:cubicBezTo>
                        <a:lnTo>
                          <a:pt x="11800" y="23653"/>
                        </a:lnTo>
                        <a:lnTo>
                          <a:pt x="12125" y="23734"/>
                        </a:lnTo>
                        <a:cubicBezTo>
                          <a:pt x="12125" y="23843"/>
                          <a:pt x="12152" y="23978"/>
                          <a:pt x="12179" y="24087"/>
                        </a:cubicBezTo>
                        <a:lnTo>
                          <a:pt x="12206" y="24304"/>
                        </a:lnTo>
                        <a:cubicBezTo>
                          <a:pt x="12206" y="24358"/>
                          <a:pt x="12234" y="24439"/>
                          <a:pt x="12261" y="24494"/>
                        </a:cubicBezTo>
                        <a:cubicBezTo>
                          <a:pt x="12274" y="24521"/>
                          <a:pt x="12295" y="24534"/>
                          <a:pt x="12315" y="24534"/>
                        </a:cubicBezTo>
                        <a:cubicBezTo>
                          <a:pt x="12335" y="24534"/>
                          <a:pt x="12356" y="24521"/>
                          <a:pt x="12369" y="24494"/>
                        </a:cubicBezTo>
                        <a:cubicBezTo>
                          <a:pt x="12369" y="24439"/>
                          <a:pt x="12369" y="24358"/>
                          <a:pt x="12369" y="24304"/>
                        </a:cubicBezTo>
                        <a:cubicBezTo>
                          <a:pt x="12369" y="24222"/>
                          <a:pt x="12369" y="24141"/>
                          <a:pt x="12342" y="24087"/>
                        </a:cubicBezTo>
                        <a:lnTo>
                          <a:pt x="12288" y="23761"/>
                        </a:lnTo>
                        <a:lnTo>
                          <a:pt x="12451" y="23788"/>
                        </a:lnTo>
                        <a:cubicBezTo>
                          <a:pt x="12559" y="23815"/>
                          <a:pt x="12667" y="23815"/>
                          <a:pt x="12776" y="23843"/>
                        </a:cubicBezTo>
                        <a:cubicBezTo>
                          <a:pt x="12884" y="23815"/>
                          <a:pt x="12884" y="23680"/>
                          <a:pt x="12803" y="23626"/>
                        </a:cubicBezTo>
                        <a:cubicBezTo>
                          <a:pt x="12451" y="23544"/>
                          <a:pt x="12071" y="23490"/>
                          <a:pt x="11718" y="23436"/>
                        </a:cubicBezTo>
                        <a:cubicBezTo>
                          <a:pt x="11691" y="23409"/>
                          <a:pt x="11664" y="23409"/>
                          <a:pt x="11637" y="23409"/>
                        </a:cubicBezTo>
                        <a:lnTo>
                          <a:pt x="11610" y="23409"/>
                        </a:lnTo>
                        <a:cubicBezTo>
                          <a:pt x="11311" y="23354"/>
                          <a:pt x="11013" y="23246"/>
                          <a:pt x="10715" y="23164"/>
                        </a:cubicBezTo>
                        <a:cubicBezTo>
                          <a:pt x="10715" y="22975"/>
                          <a:pt x="10687" y="22785"/>
                          <a:pt x="10660" y="22595"/>
                        </a:cubicBezTo>
                        <a:cubicBezTo>
                          <a:pt x="10660" y="22405"/>
                          <a:pt x="10606" y="22242"/>
                          <a:pt x="10552" y="22052"/>
                        </a:cubicBezTo>
                        <a:cubicBezTo>
                          <a:pt x="10538" y="22039"/>
                          <a:pt x="10525" y="22032"/>
                          <a:pt x="10511" y="22032"/>
                        </a:cubicBezTo>
                        <a:cubicBezTo>
                          <a:pt x="10498" y="22032"/>
                          <a:pt x="10484" y="22039"/>
                          <a:pt x="10470" y="22052"/>
                        </a:cubicBezTo>
                        <a:cubicBezTo>
                          <a:pt x="10470" y="22242"/>
                          <a:pt x="10470" y="22432"/>
                          <a:pt x="10525" y="22595"/>
                        </a:cubicBezTo>
                        <a:cubicBezTo>
                          <a:pt x="10525" y="22785"/>
                          <a:pt x="10552" y="22947"/>
                          <a:pt x="10606" y="23110"/>
                        </a:cubicBezTo>
                        <a:lnTo>
                          <a:pt x="10470" y="23056"/>
                        </a:lnTo>
                        <a:cubicBezTo>
                          <a:pt x="10118" y="22920"/>
                          <a:pt x="9792" y="22730"/>
                          <a:pt x="9521" y="22486"/>
                        </a:cubicBezTo>
                        <a:cubicBezTo>
                          <a:pt x="9223" y="22242"/>
                          <a:pt x="8952" y="21917"/>
                          <a:pt x="8789" y="21564"/>
                        </a:cubicBezTo>
                        <a:cubicBezTo>
                          <a:pt x="8599" y="21184"/>
                          <a:pt x="8355" y="20805"/>
                          <a:pt x="8029" y="20506"/>
                        </a:cubicBezTo>
                        <a:cubicBezTo>
                          <a:pt x="7677" y="20262"/>
                          <a:pt x="7297" y="20072"/>
                          <a:pt x="6890" y="19910"/>
                        </a:cubicBezTo>
                        <a:cubicBezTo>
                          <a:pt x="6782" y="19882"/>
                          <a:pt x="6673" y="19801"/>
                          <a:pt x="6565" y="19747"/>
                        </a:cubicBezTo>
                        <a:cubicBezTo>
                          <a:pt x="6565" y="19693"/>
                          <a:pt x="6537" y="19638"/>
                          <a:pt x="6537" y="19584"/>
                        </a:cubicBezTo>
                        <a:lnTo>
                          <a:pt x="6483" y="19259"/>
                        </a:lnTo>
                        <a:cubicBezTo>
                          <a:pt x="6456" y="19069"/>
                          <a:pt x="6429" y="18852"/>
                          <a:pt x="6429" y="18662"/>
                        </a:cubicBezTo>
                        <a:cubicBezTo>
                          <a:pt x="6402" y="18255"/>
                          <a:pt x="6348" y="17875"/>
                          <a:pt x="6293" y="17468"/>
                        </a:cubicBezTo>
                        <a:cubicBezTo>
                          <a:pt x="6307" y="17441"/>
                          <a:pt x="6287" y="17428"/>
                          <a:pt x="6266" y="17428"/>
                        </a:cubicBezTo>
                        <a:cubicBezTo>
                          <a:pt x="6246" y="17428"/>
                          <a:pt x="6226" y="17441"/>
                          <a:pt x="6239" y="17468"/>
                        </a:cubicBezTo>
                        <a:cubicBezTo>
                          <a:pt x="6212" y="17875"/>
                          <a:pt x="6212" y="18282"/>
                          <a:pt x="6239" y="18689"/>
                        </a:cubicBezTo>
                        <a:cubicBezTo>
                          <a:pt x="6266" y="18879"/>
                          <a:pt x="6293" y="19069"/>
                          <a:pt x="6293" y="19286"/>
                        </a:cubicBezTo>
                        <a:cubicBezTo>
                          <a:pt x="6293" y="19367"/>
                          <a:pt x="6321" y="19476"/>
                          <a:pt x="6348" y="19557"/>
                        </a:cubicBezTo>
                        <a:lnTo>
                          <a:pt x="6348" y="19611"/>
                        </a:lnTo>
                        <a:lnTo>
                          <a:pt x="6158" y="19476"/>
                        </a:lnTo>
                        <a:cubicBezTo>
                          <a:pt x="6158" y="19476"/>
                          <a:pt x="6158" y="19448"/>
                          <a:pt x="6158" y="19448"/>
                        </a:cubicBezTo>
                        <a:cubicBezTo>
                          <a:pt x="6158" y="19150"/>
                          <a:pt x="6131" y="18852"/>
                          <a:pt x="6104" y="18553"/>
                        </a:cubicBezTo>
                        <a:cubicBezTo>
                          <a:pt x="6104" y="18418"/>
                          <a:pt x="6076" y="18282"/>
                          <a:pt x="6049" y="18119"/>
                        </a:cubicBezTo>
                        <a:cubicBezTo>
                          <a:pt x="6022" y="17984"/>
                          <a:pt x="6049" y="17821"/>
                          <a:pt x="5968" y="17740"/>
                        </a:cubicBezTo>
                        <a:cubicBezTo>
                          <a:pt x="5954" y="17726"/>
                          <a:pt x="5941" y="17719"/>
                          <a:pt x="5931" y="17719"/>
                        </a:cubicBezTo>
                        <a:cubicBezTo>
                          <a:pt x="5920" y="17719"/>
                          <a:pt x="5914" y="17726"/>
                          <a:pt x="5914" y="17740"/>
                        </a:cubicBezTo>
                        <a:cubicBezTo>
                          <a:pt x="5832" y="17848"/>
                          <a:pt x="5914" y="18038"/>
                          <a:pt x="5914" y="18147"/>
                        </a:cubicBezTo>
                        <a:cubicBezTo>
                          <a:pt x="5914" y="18255"/>
                          <a:pt x="5941" y="18445"/>
                          <a:pt x="5941" y="18581"/>
                        </a:cubicBezTo>
                        <a:cubicBezTo>
                          <a:pt x="5968" y="18852"/>
                          <a:pt x="6022" y="19123"/>
                          <a:pt x="6049" y="19394"/>
                        </a:cubicBezTo>
                        <a:cubicBezTo>
                          <a:pt x="6022" y="19340"/>
                          <a:pt x="5968" y="19313"/>
                          <a:pt x="5914" y="19259"/>
                        </a:cubicBezTo>
                        <a:cubicBezTo>
                          <a:pt x="5642" y="18987"/>
                          <a:pt x="5425" y="18689"/>
                          <a:pt x="5263" y="18336"/>
                        </a:cubicBezTo>
                        <a:cubicBezTo>
                          <a:pt x="4910" y="17658"/>
                          <a:pt x="4639" y="16926"/>
                          <a:pt x="4476" y="16166"/>
                        </a:cubicBezTo>
                        <a:lnTo>
                          <a:pt x="4476" y="16166"/>
                        </a:lnTo>
                        <a:cubicBezTo>
                          <a:pt x="4666" y="16275"/>
                          <a:pt x="4856" y="16383"/>
                          <a:pt x="5046" y="16519"/>
                        </a:cubicBezTo>
                        <a:cubicBezTo>
                          <a:pt x="5317" y="16736"/>
                          <a:pt x="5534" y="17034"/>
                          <a:pt x="5642" y="17360"/>
                        </a:cubicBezTo>
                        <a:cubicBezTo>
                          <a:pt x="5654" y="17394"/>
                          <a:pt x="5684" y="17409"/>
                          <a:pt x="5716" y="17409"/>
                        </a:cubicBezTo>
                        <a:cubicBezTo>
                          <a:pt x="5759" y="17409"/>
                          <a:pt x="5805" y="17380"/>
                          <a:pt x="5805" y="17333"/>
                        </a:cubicBezTo>
                        <a:cubicBezTo>
                          <a:pt x="5751" y="17007"/>
                          <a:pt x="5615" y="16736"/>
                          <a:pt x="5371" y="16519"/>
                        </a:cubicBezTo>
                        <a:lnTo>
                          <a:pt x="5317" y="16465"/>
                        </a:lnTo>
                        <a:cubicBezTo>
                          <a:pt x="5317" y="16356"/>
                          <a:pt x="5317" y="16248"/>
                          <a:pt x="5317" y="16166"/>
                        </a:cubicBezTo>
                        <a:cubicBezTo>
                          <a:pt x="5290" y="15977"/>
                          <a:pt x="5263" y="15787"/>
                          <a:pt x="5236" y="15597"/>
                        </a:cubicBezTo>
                        <a:cubicBezTo>
                          <a:pt x="5208" y="15407"/>
                          <a:pt x="5208" y="15244"/>
                          <a:pt x="5181" y="15054"/>
                        </a:cubicBezTo>
                        <a:cubicBezTo>
                          <a:pt x="5181" y="14892"/>
                          <a:pt x="5127" y="14702"/>
                          <a:pt x="5100" y="14539"/>
                        </a:cubicBezTo>
                        <a:cubicBezTo>
                          <a:pt x="5100" y="14512"/>
                          <a:pt x="5086" y="14498"/>
                          <a:pt x="5073" y="14498"/>
                        </a:cubicBezTo>
                        <a:cubicBezTo>
                          <a:pt x="5059" y="14498"/>
                          <a:pt x="5046" y="14512"/>
                          <a:pt x="5046" y="14539"/>
                        </a:cubicBezTo>
                        <a:cubicBezTo>
                          <a:pt x="5019" y="14702"/>
                          <a:pt x="5019" y="14865"/>
                          <a:pt x="5046" y="15027"/>
                        </a:cubicBezTo>
                        <a:cubicBezTo>
                          <a:pt x="5046" y="15190"/>
                          <a:pt x="5046" y="15353"/>
                          <a:pt x="5073" y="15543"/>
                        </a:cubicBezTo>
                        <a:cubicBezTo>
                          <a:pt x="5100" y="15814"/>
                          <a:pt x="5154" y="16085"/>
                          <a:pt x="5181" y="16329"/>
                        </a:cubicBezTo>
                        <a:cubicBezTo>
                          <a:pt x="4964" y="16194"/>
                          <a:pt x="4774" y="16058"/>
                          <a:pt x="4530" y="15949"/>
                        </a:cubicBezTo>
                        <a:lnTo>
                          <a:pt x="4476" y="15922"/>
                        </a:lnTo>
                        <a:cubicBezTo>
                          <a:pt x="4449" y="15841"/>
                          <a:pt x="4422" y="15760"/>
                          <a:pt x="4395" y="15705"/>
                        </a:cubicBezTo>
                        <a:cubicBezTo>
                          <a:pt x="4368" y="15624"/>
                          <a:pt x="4313" y="15543"/>
                          <a:pt x="4286" y="15488"/>
                        </a:cubicBezTo>
                        <a:cubicBezTo>
                          <a:pt x="4232" y="15326"/>
                          <a:pt x="4178" y="15163"/>
                          <a:pt x="4123" y="15027"/>
                        </a:cubicBezTo>
                        <a:cubicBezTo>
                          <a:pt x="4069" y="14865"/>
                          <a:pt x="4015" y="14729"/>
                          <a:pt x="3988" y="14566"/>
                        </a:cubicBezTo>
                        <a:cubicBezTo>
                          <a:pt x="3961" y="14485"/>
                          <a:pt x="3934" y="14403"/>
                          <a:pt x="3934" y="14322"/>
                        </a:cubicBezTo>
                        <a:cubicBezTo>
                          <a:pt x="3906" y="14241"/>
                          <a:pt x="3879" y="14159"/>
                          <a:pt x="3852" y="14105"/>
                        </a:cubicBezTo>
                        <a:cubicBezTo>
                          <a:pt x="3830" y="14094"/>
                          <a:pt x="3807" y="14087"/>
                          <a:pt x="3789" y="14087"/>
                        </a:cubicBezTo>
                        <a:cubicBezTo>
                          <a:pt x="3762" y="14087"/>
                          <a:pt x="3744" y="14100"/>
                          <a:pt x="3744" y="14132"/>
                        </a:cubicBezTo>
                        <a:cubicBezTo>
                          <a:pt x="3717" y="14214"/>
                          <a:pt x="3717" y="14295"/>
                          <a:pt x="3744" y="14349"/>
                        </a:cubicBezTo>
                        <a:cubicBezTo>
                          <a:pt x="3744" y="14431"/>
                          <a:pt x="3771" y="14512"/>
                          <a:pt x="3798" y="14593"/>
                        </a:cubicBezTo>
                        <a:cubicBezTo>
                          <a:pt x="3825" y="14756"/>
                          <a:pt x="3879" y="14919"/>
                          <a:pt x="3934" y="15082"/>
                        </a:cubicBezTo>
                        <a:cubicBezTo>
                          <a:pt x="3988" y="15244"/>
                          <a:pt x="4042" y="15380"/>
                          <a:pt x="4123" y="15516"/>
                        </a:cubicBezTo>
                        <a:cubicBezTo>
                          <a:pt x="4151" y="15597"/>
                          <a:pt x="4178" y="15678"/>
                          <a:pt x="4232" y="15760"/>
                        </a:cubicBezTo>
                        <a:cubicBezTo>
                          <a:pt x="4232" y="15760"/>
                          <a:pt x="4259" y="15787"/>
                          <a:pt x="4259" y="15814"/>
                        </a:cubicBezTo>
                        <a:cubicBezTo>
                          <a:pt x="4042" y="15705"/>
                          <a:pt x="3825" y="15570"/>
                          <a:pt x="3608" y="15407"/>
                        </a:cubicBezTo>
                        <a:cubicBezTo>
                          <a:pt x="3391" y="15190"/>
                          <a:pt x="3174" y="14973"/>
                          <a:pt x="3011" y="14729"/>
                        </a:cubicBezTo>
                        <a:cubicBezTo>
                          <a:pt x="2306" y="13590"/>
                          <a:pt x="2306" y="12179"/>
                          <a:pt x="2252" y="10904"/>
                        </a:cubicBezTo>
                        <a:cubicBezTo>
                          <a:pt x="2225" y="10470"/>
                          <a:pt x="2225" y="10037"/>
                          <a:pt x="2143" y="9630"/>
                        </a:cubicBezTo>
                        <a:cubicBezTo>
                          <a:pt x="2116" y="9413"/>
                          <a:pt x="2089" y="9196"/>
                          <a:pt x="2035" y="9006"/>
                        </a:cubicBezTo>
                        <a:cubicBezTo>
                          <a:pt x="2035" y="8979"/>
                          <a:pt x="2035" y="8952"/>
                          <a:pt x="2008" y="8924"/>
                        </a:cubicBezTo>
                        <a:lnTo>
                          <a:pt x="2089" y="8924"/>
                        </a:lnTo>
                        <a:cubicBezTo>
                          <a:pt x="2171" y="8924"/>
                          <a:pt x="2225" y="8924"/>
                          <a:pt x="2279" y="8897"/>
                        </a:cubicBezTo>
                        <a:lnTo>
                          <a:pt x="2279" y="9114"/>
                        </a:lnTo>
                        <a:cubicBezTo>
                          <a:pt x="2279" y="9277"/>
                          <a:pt x="2306" y="9440"/>
                          <a:pt x="2333" y="9603"/>
                        </a:cubicBezTo>
                        <a:cubicBezTo>
                          <a:pt x="2360" y="9765"/>
                          <a:pt x="2360" y="9901"/>
                          <a:pt x="2388" y="10064"/>
                        </a:cubicBezTo>
                        <a:cubicBezTo>
                          <a:pt x="2388" y="10118"/>
                          <a:pt x="2415" y="10199"/>
                          <a:pt x="2415" y="10281"/>
                        </a:cubicBezTo>
                        <a:cubicBezTo>
                          <a:pt x="2442" y="10362"/>
                          <a:pt x="2469" y="10416"/>
                          <a:pt x="2496" y="10498"/>
                        </a:cubicBezTo>
                        <a:cubicBezTo>
                          <a:pt x="2510" y="10511"/>
                          <a:pt x="2523" y="10518"/>
                          <a:pt x="2537" y="10518"/>
                        </a:cubicBezTo>
                        <a:cubicBezTo>
                          <a:pt x="2550" y="10518"/>
                          <a:pt x="2564" y="10511"/>
                          <a:pt x="2577" y="10498"/>
                        </a:cubicBezTo>
                        <a:cubicBezTo>
                          <a:pt x="2605" y="10362"/>
                          <a:pt x="2605" y="10199"/>
                          <a:pt x="2577" y="10064"/>
                        </a:cubicBezTo>
                        <a:cubicBezTo>
                          <a:pt x="2550" y="9901"/>
                          <a:pt x="2550" y="9738"/>
                          <a:pt x="2523" y="9575"/>
                        </a:cubicBezTo>
                        <a:lnTo>
                          <a:pt x="2496" y="9250"/>
                        </a:lnTo>
                        <a:lnTo>
                          <a:pt x="2496" y="9250"/>
                        </a:lnTo>
                        <a:cubicBezTo>
                          <a:pt x="2632" y="9684"/>
                          <a:pt x="2876" y="10064"/>
                          <a:pt x="3174" y="10389"/>
                        </a:cubicBezTo>
                        <a:cubicBezTo>
                          <a:pt x="3201" y="10416"/>
                          <a:pt x="3201" y="10416"/>
                          <a:pt x="3228" y="10416"/>
                        </a:cubicBezTo>
                        <a:lnTo>
                          <a:pt x="3228" y="10850"/>
                        </a:lnTo>
                        <a:lnTo>
                          <a:pt x="3228" y="11094"/>
                        </a:lnTo>
                        <a:cubicBezTo>
                          <a:pt x="3228" y="11176"/>
                          <a:pt x="3228" y="11284"/>
                          <a:pt x="3256" y="11338"/>
                        </a:cubicBezTo>
                        <a:cubicBezTo>
                          <a:pt x="3269" y="11366"/>
                          <a:pt x="3289" y="11379"/>
                          <a:pt x="3306" y="11379"/>
                        </a:cubicBezTo>
                        <a:cubicBezTo>
                          <a:pt x="3323" y="11379"/>
                          <a:pt x="3337" y="11366"/>
                          <a:pt x="3337" y="11338"/>
                        </a:cubicBezTo>
                        <a:cubicBezTo>
                          <a:pt x="3364" y="11284"/>
                          <a:pt x="3391" y="11203"/>
                          <a:pt x="3391" y="11121"/>
                        </a:cubicBezTo>
                        <a:lnTo>
                          <a:pt x="3391" y="10850"/>
                        </a:lnTo>
                        <a:lnTo>
                          <a:pt x="3391" y="10389"/>
                        </a:lnTo>
                        <a:cubicBezTo>
                          <a:pt x="3500" y="10308"/>
                          <a:pt x="3581" y="10172"/>
                          <a:pt x="3581" y="10037"/>
                        </a:cubicBezTo>
                        <a:cubicBezTo>
                          <a:pt x="3608" y="9874"/>
                          <a:pt x="3662" y="9711"/>
                          <a:pt x="3744" y="9575"/>
                        </a:cubicBezTo>
                        <a:cubicBezTo>
                          <a:pt x="3764" y="9536"/>
                          <a:pt x="3813" y="9511"/>
                          <a:pt x="3859" y="9511"/>
                        </a:cubicBezTo>
                        <a:cubicBezTo>
                          <a:pt x="3875" y="9511"/>
                          <a:pt x="3892" y="9514"/>
                          <a:pt x="3906" y="9521"/>
                        </a:cubicBezTo>
                        <a:cubicBezTo>
                          <a:pt x="3961" y="9575"/>
                          <a:pt x="3961" y="9657"/>
                          <a:pt x="3988" y="9738"/>
                        </a:cubicBezTo>
                        <a:cubicBezTo>
                          <a:pt x="4015" y="9928"/>
                          <a:pt x="4042" y="10145"/>
                          <a:pt x="4096" y="10335"/>
                        </a:cubicBezTo>
                        <a:cubicBezTo>
                          <a:pt x="4151" y="10552"/>
                          <a:pt x="4205" y="10742"/>
                          <a:pt x="4286" y="10959"/>
                        </a:cubicBezTo>
                        <a:cubicBezTo>
                          <a:pt x="4368" y="11149"/>
                          <a:pt x="4449" y="11338"/>
                          <a:pt x="4585" y="11528"/>
                        </a:cubicBezTo>
                        <a:cubicBezTo>
                          <a:pt x="4659" y="11652"/>
                          <a:pt x="4801" y="11776"/>
                          <a:pt x="4970" y="11776"/>
                        </a:cubicBezTo>
                        <a:cubicBezTo>
                          <a:pt x="4986" y="11776"/>
                          <a:pt x="5002" y="11775"/>
                          <a:pt x="5019" y="11772"/>
                        </a:cubicBezTo>
                        <a:cubicBezTo>
                          <a:pt x="5181" y="11718"/>
                          <a:pt x="5236" y="11528"/>
                          <a:pt x="5236" y="11338"/>
                        </a:cubicBezTo>
                        <a:cubicBezTo>
                          <a:pt x="5236" y="11121"/>
                          <a:pt x="5263" y="10877"/>
                          <a:pt x="5290" y="10660"/>
                        </a:cubicBezTo>
                        <a:cubicBezTo>
                          <a:pt x="5290" y="10579"/>
                          <a:pt x="5317" y="10470"/>
                          <a:pt x="5344" y="10335"/>
                        </a:cubicBezTo>
                        <a:cubicBezTo>
                          <a:pt x="5344" y="10226"/>
                          <a:pt x="5371" y="10145"/>
                          <a:pt x="5398" y="10037"/>
                        </a:cubicBezTo>
                        <a:cubicBezTo>
                          <a:pt x="5431" y="9987"/>
                          <a:pt x="5467" y="9968"/>
                          <a:pt x="5502" y="9968"/>
                        </a:cubicBezTo>
                        <a:cubicBezTo>
                          <a:pt x="5582" y="9968"/>
                          <a:pt x="5659" y="10069"/>
                          <a:pt x="5697" y="10145"/>
                        </a:cubicBezTo>
                        <a:cubicBezTo>
                          <a:pt x="5751" y="10308"/>
                          <a:pt x="5805" y="10470"/>
                          <a:pt x="5859" y="10606"/>
                        </a:cubicBezTo>
                        <a:cubicBezTo>
                          <a:pt x="5930" y="10724"/>
                          <a:pt x="6063" y="10801"/>
                          <a:pt x="6203" y="10801"/>
                        </a:cubicBezTo>
                        <a:cubicBezTo>
                          <a:pt x="6224" y="10801"/>
                          <a:pt x="6245" y="10799"/>
                          <a:pt x="6266" y="10796"/>
                        </a:cubicBezTo>
                        <a:cubicBezTo>
                          <a:pt x="6456" y="10742"/>
                          <a:pt x="6592" y="10606"/>
                          <a:pt x="6646" y="10443"/>
                        </a:cubicBezTo>
                        <a:cubicBezTo>
                          <a:pt x="6727" y="10253"/>
                          <a:pt x="6727" y="10037"/>
                          <a:pt x="6863" y="9901"/>
                        </a:cubicBezTo>
                        <a:cubicBezTo>
                          <a:pt x="6917" y="9847"/>
                          <a:pt x="6999" y="9792"/>
                          <a:pt x="7080" y="9792"/>
                        </a:cubicBezTo>
                        <a:cubicBezTo>
                          <a:pt x="7134" y="9820"/>
                          <a:pt x="7188" y="9847"/>
                          <a:pt x="7216" y="9901"/>
                        </a:cubicBezTo>
                        <a:cubicBezTo>
                          <a:pt x="7297" y="10064"/>
                          <a:pt x="7351" y="10253"/>
                          <a:pt x="7541" y="10308"/>
                        </a:cubicBezTo>
                        <a:lnTo>
                          <a:pt x="7731" y="10308"/>
                        </a:lnTo>
                        <a:lnTo>
                          <a:pt x="7731" y="10633"/>
                        </a:lnTo>
                        <a:lnTo>
                          <a:pt x="7731" y="10904"/>
                        </a:lnTo>
                        <a:cubicBezTo>
                          <a:pt x="7704" y="10986"/>
                          <a:pt x="7704" y="11067"/>
                          <a:pt x="7731" y="11149"/>
                        </a:cubicBezTo>
                        <a:cubicBezTo>
                          <a:pt x="7731" y="11162"/>
                          <a:pt x="7745" y="11169"/>
                          <a:pt x="7761" y="11169"/>
                        </a:cubicBezTo>
                        <a:cubicBezTo>
                          <a:pt x="7778" y="11169"/>
                          <a:pt x="7799" y="11162"/>
                          <a:pt x="7812" y="11149"/>
                        </a:cubicBezTo>
                        <a:cubicBezTo>
                          <a:pt x="7839" y="11067"/>
                          <a:pt x="7839" y="10986"/>
                          <a:pt x="7839" y="10877"/>
                        </a:cubicBezTo>
                        <a:cubicBezTo>
                          <a:pt x="7867" y="10796"/>
                          <a:pt x="7867" y="10715"/>
                          <a:pt x="7839" y="10633"/>
                        </a:cubicBezTo>
                        <a:cubicBezTo>
                          <a:pt x="7839" y="10498"/>
                          <a:pt x="7839" y="10389"/>
                          <a:pt x="7812" y="10253"/>
                        </a:cubicBezTo>
                        <a:cubicBezTo>
                          <a:pt x="7894" y="10226"/>
                          <a:pt x="7948" y="10199"/>
                          <a:pt x="8002" y="10145"/>
                        </a:cubicBezTo>
                        <a:lnTo>
                          <a:pt x="8002" y="10389"/>
                        </a:lnTo>
                        <a:lnTo>
                          <a:pt x="8002" y="10769"/>
                        </a:lnTo>
                        <a:lnTo>
                          <a:pt x="8002" y="11149"/>
                        </a:lnTo>
                        <a:cubicBezTo>
                          <a:pt x="7975" y="11284"/>
                          <a:pt x="7975" y="11420"/>
                          <a:pt x="8029" y="11555"/>
                        </a:cubicBezTo>
                        <a:cubicBezTo>
                          <a:pt x="8029" y="11569"/>
                          <a:pt x="8050" y="11576"/>
                          <a:pt x="8070" y="11576"/>
                        </a:cubicBezTo>
                        <a:cubicBezTo>
                          <a:pt x="8090" y="11576"/>
                          <a:pt x="8111" y="11569"/>
                          <a:pt x="8111" y="11555"/>
                        </a:cubicBezTo>
                        <a:cubicBezTo>
                          <a:pt x="8138" y="11420"/>
                          <a:pt x="8165" y="11311"/>
                          <a:pt x="8165" y="11176"/>
                        </a:cubicBezTo>
                        <a:lnTo>
                          <a:pt x="8165" y="10769"/>
                        </a:lnTo>
                        <a:lnTo>
                          <a:pt x="8165" y="10389"/>
                        </a:lnTo>
                        <a:cubicBezTo>
                          <a:pt x="8165" y="10281"/>
                          <a:pt x="8138" y="10145"/>
                          <a:pt x="8138" y="10037"/>
                        </a:cubicBezTo>
                        <a:cubicBezTo>
                          <a:pt x="8219" y="9874"/>
                          <a:pt x="8328" y="9738"/>
                          <a:pt x="8463" y="9603"/>
                        </a:cubicBezTo>
                        <a:cubicBezTo>
                          <a:pt x="8510" y="9571"/>
                          <a:pt x="8602" y="9540"/>
                          <a:pt x="8682" y="9540"/>
                        </a:cubicBezTo>
                        <a:cubicBezTo>
                          <a:pt x="8741" y="9540"/>
                          <a:pt x="8793" y="9557"/>
                          <a:pt x="8816" y="9603"/>
                        </a:cubicBezTo>
                        <a:cubicBezTo>
                          <a:pt x="8816" y="9657"/>
                          <a:pt x="8870" y="9684"/>
                          <a:pt x="8924" y="9684"/>
                        </a:cubicBezTo>
                        <a:cubicBezTo>
                          <a:pt x="8924" y="9901"/>
                          <a:pt x="8924" y="10091"/>
                          <a:pt x="8870" y="10308"/>
                        </a:cubicBezTo>
                        <a:cubicBezTo>
                          <a:pt x="8816" y="10552"/>
                          <a:pt x="8870" y="10823"/>
                          <a:pt x="9006" y="11040"/>
                        </a:cubicBezTo>
                        <a:cubicBezTo>
                          <a:pt x="9023" y="11074"/>
                          <a:pt x="9060" y="11097"/>
                          <a:pt x="9099" y="11097"/>
                        </a:cubicBezTo>
                        <a:cubicBezTo>
                          <a:pt x="9123" y="11097"/>
                          <a:pt x="9148" y="11088"/>
                          <a:pt x="9169" y="11067"/>
                        </a:cubicBezTo>
                        <a:cubicBezTo>
                          <a:pt x="9250" y="10986"/>
                          <a:pt x="9304" y="10904"/>
                          <a:pt x="9358" y="10796"/>
                        </a:cubicBezTo>
                        <a:cubicBezTo>
                          <a:pt x="9413" y="10715"/>
                          <a:pt x="9467" y="10633"/>
                          <a:pt x="9521" y="10579"/>
                        </a:cubicBezTo>
                        <a:cubicBezTo>
                          <a:pt x="9548" y="10538"/>
                          <a:pt x="9569" y="10518"/>
                          <a:pt x="9586" y="10518"/>
                        </a:cubicBezTo>
                        <a:cubicBezTo>
                          <a:pt x="9602" y="10518"/>
                          <a:pt x="9616" y="10538"/>
                          <a:pt x="9630" y="10579"/>
                        </a:cubicBezTo>
                        <a:cubicBezTo>
                          <a:pt x="9657" y="10633"/>
                          <a:pt x="9657" y="10715"/>
                          <a:pt x="9657" y="10769"/>
                        </a:cubicBezTo>
                        <a:cubicBezTo>
                          <a:pt x="9657" y="10823"/>
                          <a:pt x="9657" y="10877"/>
                          <a:pt x="9684" y="10932"/>
                        </a:cubicBezTo>
                        <a:cubicBezTo>
                          <a:pt x="9711" y="11149"/>
                          <a:pt x="9792" y="11338"/>
                          <a:pt x="9955" y="11501"/>
                        </a:cubicBezTo>
                        <a:cubicBezTo>
                          <a:pt x="9955" y="11528"/>
                          <a:pt x="10009" y="11555"/>
                          <a:pt x="10036" y="11583"/>
                        </a:cubicBezTo>
                        <a:cubicBezTo>
                          <a:pt x="10009" y="11583"/>
                          <a:pt x="9982" y="11583"/>
                          <a:pt x="9982" y="11610"/>
                        </a:cubicBezTo>
                        <a:cubicBezTo>
                          <a:pt x="9982" y="11718"/>
                          <a:pt x="9982" y="11827"/>
                          <a:pt x="10009" y="11908"/>
                        </a:cubicBezTo>
                        <a:cubicBezTo>
                          <a:pt x="10009" y="11962"/>
                          <a:pt x="10009" y="12017"/>
                          <a:pt x="10036" y="12071"/>
                        </a:cubicBezTo>
                        <a:cubicBezTo>
                          <a:pt x="10036" y="12125"/>
                          <a:pt x="10036" y="12179"/>
                          <a:pt x="10064" y="12234"/>
                        </a:cubicBezTo>
                        <a:cubicBezTo>
                          <a:pt x="10064" y="12247"/>
                          <a:pt x="10084" y="12254"/>
                          <a:pt x="10104" y="12254"/>
                        </a:cubicBezTo>
                        <a:cubicBezTo>
                          <a:pt x="10125" y="12254"/>
                          <a:pt x="10145" y="12247"/>
                          <a:pt x="10145" y="12234"/>
                        </a:cubicBezTo>
                        <a:cubicBezTo>
                          <a:pt x="10145" y="12179"/>
                          <a:pt x="10145" y="12125"/>
                          <a:pt x="10145" y="12071"/>
                        </a:cubicBezTo>
                        <a:cubicBezTo>
                          <a:pt x="10145" y="12017"/>
                          <a:pt x="10145" y="11962"/>
                          <a:pt x="10118" y="11908"/>
                        </a:cubicBezTo>
                        <a:cubicBezTo>
                          <a:pt x="10118" y="11827"/>
                          <a:pt x="10091" y="11718"/>
                          <a:pt x="10064" y="11610"/>
                        </a:cubicBezTo>
                        <a:lnTo>
                          <a:pt x="10064" y="11610"/>
                        </a:lnTo>
                        <a:cubicBezTo>
                          <a:pt x="10112" y="11629"/>
                          <a:pt x="10163" y="11638"/>
                          <a:pt x="10214" y="11638"/>
                        </a:cubicBezTo>
                        <a:cubicBezTo>
                          <a:pt x="10308" y="11638"/>
                          <a:pt x="10400" y="11608"/>
                          <a:pt x="10470" y="11555"/>
                        </a:cubicBezTo>
                        <a:cubicBezTo>
                          <a:pt x="10633" y="11393"/>
                          <a:pt x="10742" y="11230"/>
                          <a:pt x="10823" y="11013"/>
                        </a:cubicBezTo>
                        <a:cubicBezTo>
                          <a:pt x="10892" y="10898"/>
                          <a:pt x="11020" y="10724"/>
                          <a:pt x="11173" y="10724"/>
                        </a:cubicBezTo>
                        <a:cubicBezTo>
                          <a:pt x="11200" y="10724"/>
                          <a:pt x="11228" y="10729"/>
                          <a:pt x="11257" y="10742"/>
                        </a:cubicBezTo>
                        <a:cubicBezTo>
                          <a:pt x="11447" y="10823"/>
                          <a:pt x="11474" y="11067"/>
                          <a:pt x="11501" y="11257"/>
                        </a:cubicBezTo>
                        <a:cubicBezTo>
                          <a:pt x="11501" y="11338"/>
                          <a:pt x="11583" y="11420"/>
                          <a:pt x="11691" y="11420"/>
                        </a:cubicBezTo>
                        <a:cubicBezTo>
                          <a:pt x="11637" y="11854"/>
                          <a:pt x="11637" y="12261"/>
                          <a:pt x="11637" y="12668"/>
                        </a:cubicBezTo>
                        <a:lnTo>
                          <a:pt x="11637" y="13291"/>
                        </a:lnTo>
                        <a:cubicBezTo>
                          <a:pt x="11610" y="13508"/>
                          <a:pt x="11610" y="13698"/>
                          <a:pt x="11637" y="13888"/>
                        </a:cubicBezTo>
                        <a:cubicBezTo>
                          <a:pt x="11664" y="14186"/>
                          <a:pt x="11908" y="14431"/>
                          <a:pt x="12206" y="14458"/>
                        </a:cubicBezTo>
                        <a:cubicBezTo>
                          <a:pt x="12478" y="14485"/>
                          <a:pt x="12749" y="14539"/>
                          <a:pt x="13020" y="14620"/>
                        </a:cubicBezTo>
                        <a:cubicBezTo>
                          <a:pt x="13237" y="14729"/>
                          <a:pt x="13373" y="14919"/>
                          <a:pt x="13454" y="15136"/>
                        </a:cubicBezTo>
                        <a:cubicBezTo>
                          <a:pt x="13535" y="15407"/>
                          <a:pt x="13590" y="15651"/>
                          <a:pt x="13725" y="15895"/>
                        </a:cubicBezTo>
                        <a:cubicBezTo>
                          <a:pt x="13834" y="16166"/>
                          <a:pt x="14051" y="16383"/>
                          <a:pt x="14322" y="16465"/>
                        </a:cubicBezTo>
                        <a:cubicBezTo>
                          <a:pt x="14512" y="16519"/>
                          <a:pt x="14702" y="16546"/>
                          <a:pt x="14892" y="16573"/>
                        </a:cubicBezTo>
                        <a:lnTo>
                          <a:pt x="15515" y="16655"/>
                        </a:lnTo>
                        <a:lnTo>
                          <a:pt x="15977" y="16736"/>
                        </a:lnTo>
                        <a:cubicBezTo>
                          <a:pt x="15977" y="16790"/>
                          <a:pt x="16004" y="16872"/>
                          <a:pt x="16004" y="16926"/>
                        </a:cubicBezTo>
                        <a:cubicBezTo>
                          <a:pt x="16004" y="17034"/>
                          <a:pt x="16031" y="17116"/>
                          <a:pt x="16058" y="17224"/>
                        </a:cubicBezTo>
                        <a:cubicBezTo>
                          <a:pt x="16085" y="17414"/>
                          <a:pt x="16112" y="17604"/>
                          <a:pt x="16139" y="17794"/>
                        </a:cubicBezTo>
                        <a:cubicBezTo>
                          <a:pt x="16194" y="17984"/>
                          <a:pt x="16221" y="18174"/>
                          <a:pt x="16248" y="18364"/>
                        </a:cubicBezTo>
                        <a:cubicBezTo>
                          <a:pt x="16275" y="18553"/>
                          <a:pt x="16329" y="18743"/>
                          <a:pt x="16383" y="18906"/>
                        </a:cubicBezTo>
                        <a:cubicBezTo>
                          <a:pt x="16394" y="18927"/>
                          <a:pt x="16412" y="18936"/>
                          <a:pt x="16431" y="18936"/>
                        </a:cubicBezTo>
                        <a:cubicBezTo>
                          <a:pt x="16461" y="18936"/>
                          <a:pt x="16492" y="18912"/>
                          <a:pt x="16492" y="18879"/>
                        </a:cubicBezTo>
                        <a:cubicBezTo>
                          <a:pt x="16492" y="18689"/>
                          <a:pt x="16465" y="18499"/>
                          <a:pt x="16438" y="18309"/>
                        </a:cubicBezTo>
                        <a:cubicBezTo>
                          <a:pt x="16411" y="18119"/>
                          <a:pt x="16383" y="17930"/>
                          <a:pt x="16329" y="17740"/>
                        </a:cubicBezTo>
                        <a:lnTo>
                          <a:pt x="16248" y="17170"/>
                        </a:lnTo>
                        <a:cubicBezTo>
                          <a:pt x="16221" y="17034"/>
                          <a:pt x="16194" y="16899"/>
                          <a:pt x="16166" y="16763"/>
                        </a:cubicBezTo>
                        <a:lnTo>
                          <a:pt x="16166" y="16763"/>
                        </a:lnTo>
                        <a:cubicBezTo>
                          <a:pt x="16899" y="16872"/>
                          <a:pt x="17658" y="16980"/>
                          <a:pt x="18391" y="17089"/>
                        </a:cubicBezTo>
                        <a:cubicBezTo>
                          <a:pt x="18404" y="17095"/>
                          <a:pt x="18418" y="17099"/>
                          <a:pt x="18431" y="17099"/>
                        </a:cubicBezTo>
                        <a:cubicBezTo>
                          <a:pt x="18470" y="17099"/>
                          <a:pt x="18506" y="17068"/>
                          <a:pt x="18526" y="17007"/>
                        </a:cubicBezTo>
                        <a:cubicBezTo>
                          <a:pt x="18553" y="16953"/>
                          <a:pt x="18499" y="16899"/>
                          <a:pt x="18445" y="16872"/>
                        </a:cubicBezTo>
                        <a:cubicBezTo>
                          <a:pt x="17631" y="16736"/>
                          <a:pt x="16790" y="16628"/>
                          <a:pt x="15949" y="16492"/>
                        </a:cubicBezTo>
                        <a:lnTo>
                          <a:pt x="14729" y="16329"/>
                        </a:lnTo>
                        <a:cubicBezTo>
                          <a:pt x="14566" y="16302"/>
                          <a:pt x="14403" y="16248"/>
                          <a:pt x="14241" y="16166"/>
                        </a:cubicBezTo>
                        <a:cubicBezTo>
                          <a:pt x="14132" y="16112"/>
                          <a:pt x="14051" y="16031"/>
                          <a:pt x="13997" y="15922"/>
                        </a:cubicBezTo>
                        <a:cubicBezTo>
                          <a:pt x="13725" y="15488"/>
                          <a:pt x="13725" y="14919"/>
                          <a:pt x="13346" y="14566"/>
                        </a:cubicBezTo>
                        <a:cubicBezTo>
                          <a:pt x="13129" y="14403"/>
                          <a:pt x="12857" y="14295"/>
                          <a:pt x="12586" y="14295"/>
                        </a:cubicBezTo>
                        <a:cubicBezTo>
                          <a:pt x="12342" y="14268"/>
                          <a:pt x="12044" y="14268"/>
                          <a:pt x="11908" y="14051"/>
                        </a:cubicBezTo>
                        <a:cubicBezTo>
                          <a:pt x="11800" y="13888"/>
                          <a:pt x="11772" y="13671"/>
                          <a:pt x="11800" y="13481"/>
                        </a:cubicBezTo>
                        <a:lnTo>
                          <a:pt x="11800" y="12776"/>
                        </a:lnTo>
                        <a:lnTo>
                          <a:pt x="11800" y="11420"/>
                        </a:lnTo>
                        <a:cubicBezTo>
                          <a:pt x="11854" y="11393"/>
                          <a:pt x="11908" y="11366"/>
                          <a:pt x="11962" y="11338"/>
                        </a:cubicBezTo>
                        <a:cubicBezTo>
                          <a:pt x="11993" y="11323"/>
                          <a:pt x="12025" y="11317"/>
                          <a:pt x="12058" y="11317"/>
                        </a:cubicBezTo>
                        <a:cubicBezTo>
                          <a:pt x="12144" y="11317"/>
                          <a:pt x="12237" y="11361"/>
                          <a:pt x="12315" y="11420"/>
                        </a:cubicBezTo>
                        <a:cubicBezTo>
                          <a:pt x="12396" y="11474"/>
                          <a:pt x="12505" y="11528"/>
                          <a:pt x="12640" y="11583"/>
                        </a:cubicBezTo>
                        <a:cubicBezTo>
                          <a:pt x="12710" y="11609"/>
                          <a:pt x="12782" y="11621"/>
                          <a:pt x="12855" y="11621"/>
                        </a:cubicBezTo>
                        <a:cubicBezTo>
                          <a:pt x="13008" y="11621"/>
                          <a:pt x="13162" y="11566"/>
                          <a:pt x="13291" y="11474"/>
                        </a:cubicBezTo>
                        <a:cubicBezTo>
                          <a:pt x="13346" y="11447"/>
                          <a:pt x="13346" y="11366"/>
                          <a:pt x="13291" y="11338"/>
                        </a:cubicBezTo>
                        <a:lnTo>
                          <a:pt x="13590" y="11040"/>
                        </a:lnTo>
                        <a:cubicBezTo>
                          <a:pt x="13617" y="11121"/>
                          <a:pt x="13644" y="11203"/>
                          <a:pt x="13671" y="11284"/>
                        </a:cubicBezTo>
                        <a:cubicBezTo>
                          <a:pt x="13725" y="11420"/>
                          <a:pt x="13752" y="11528"/>
                          <a:pt x="13807" y="11664"/>
                        </a:cubicBezTo>
                        <a:cubicBezTo>
                          <a:pt x="13844" y="11776"/>
                          <a:pt x="13946" y="11837"/>
                          <a:pt x="14051" y="11837"/>
                        </a:cubicBezTo>
                        <a:cubicBezTo>
                          <a:pt x="14097" y="11837"/>
                          <a:pt x="14144" y="11825"/>
                          <a:pt x="14186" y="11800"/>
                        </a:cubicBezTo>
                        <a:cubicBezTo>
                          <a:pt x="14295" y="11718"/>
                          <a:pt x="14376" y="11610"/>
                          <a:pt x="14431" y="11501"/>
                        </a:cubicBezTo>
                        <a:cubicBezTo>
                          <a:pt x="14458" y="11447"/>
                          <a:pt x="14485" y="11393"/>
                          <a:pt x="14539" y="11338"/>
                        </a:cubicBezTo>
                        <a:cubicBezTo>
                          <a:pt x="14539" y="11691"/>
                          <a:pt x="14648" y="11989"/>
                          <a:pt x="14837" y="12261"/>
                        </a:cubicBezTo>
                        <a:cubicBezTo>
                          <a:pt x="14857" y="12300"/>
                          <a:pt x="14877" y="12326"/>
                          <a:pt x="14908" y="12326"/>
                        </a:cubicBezTo>
                        <a:cubicBezTo>
                          <a:pt x="14919" y="12326"/>
                          <a:pt x="14931" y="12322"/>
                          <a:pt x="14946" y="12315"/>
                        </a:cubicBezTo>
                        <a:cubicBezTo>
                          <a:pt x="15299" y="12234"/>
                          <a:pt x="15407" y="11881"/>
                          <a:pt x="15461" y="11583"/>
                        </a:cubicBezTo>
                        <a:cubicBezTo>
                          <a:pt x="15515" y="11366"/>
                          <a:pt x="15597" y="11013"/>
                          <a:pt x="15787" y="10932"/>
                        </a:cubicBezTo>
                        <a:cubicBezTo>
                          <a:pt x="15895" y="11366"/>
                          <a:pt x="16031" y="11800"/>
                          <a:pt x="16139" y="12234"/>
                        </a:cubicBezTo>
                        <a:cubicBezTo>
                          <a:pt x="16139" y="12288"/>
                          <a:pt x="16194" y="12315"/>
                          <a:pt x="16221" y="12315"/>
                        </a:cubicBezTo>
                        <a:cubicBezTo>
                          <a:pt x="16237" y="12317"/>
                          <a:pt x="16252" y="12318"/>
                          <a:pt x="16268" y="12318"/>
                        </a:cubicBezTo>
                        <a:cubicBezTo>
                          <a:pt x="16489" y="12318"/>
                          <a:pt x="16663" y="12142"/>
                          <a:pt x="16790" y="11989"/>
                        </a:cubicBezTo>
                        <a:cubicBezTo>
                          <a:pt x="16887" y="11854"/>
                          <a:pt x="16997" y="11733"/>
                          <a:pt x="17111" y="11733"/>
                        </a:cubicBezTo>
                        <a:cubicBezTo>
                          <a:pt x="17158" y="11733"/>
                          <a:pt x="17205" y="11753"/>
                          <a:pt x="17251" y="11800"/>
                        </a:cubicBezTo>
                        <a:cubicBezTo>
                          <a:pt x="17333" y="11935"/>
                          <a:pt x="17387" y="12098"/>
                          <a:pt x="17387" y="12261"/>
                        </a:cubicBezTo>
                        <a:lnTo>
                          <a:pt x="17550" y="12857"/>
                        </a:lnTo>
                        <a:cubicBezTo>
                          <a:pt x="17631" y="13237"/>
                          <a:pt x="17713" y="13617"/>
                          <a:pt x="17848" y="13969"/>
                        </a:cubicBezTo>
                        <a:cubicBezTo>
                          <a:pt x="17930" y="14295"/>
                          <a:pt x="18147" y="14566"/>
                          <a:pt x="18445" y="14729"/>
                        </a:cubicBezTo>
                        <a:cubicBezTo>
                          <a:pt x="18468" y="14744"/>
                          <a:pt x="18490" y="14751"/>
                          <a:pt x="18511" y="14751"/>
                        </a:cubicBezTo>
                        <a:cubicBezTo>
                          <a:pt x="18565" y="14751"/>
                          <a:pt x="18608" y="14706"/>
                          <a:pt x="18608" y="14648"/>
                        </a:cubicBezTo>
                        <a:cubicBezTo>
                          <a:pt x="18635" y="13698"/>
                          <a:pt x="18689" y="12776"/>
                          <a:pt x="18716" y="11827"/>
                        </a:cubicBezTo>
                        <a:cubicBezTo>
                          <a:pt x="18906" y="12017"/>
                          <a:pt x="18987" y="12288"/>
                          <a:pt x="18906" y="12532"/>
                        </a:cubicBezTo>
                        <a:cubicBezTo>
                          <a:pt x="18906" y="12613"/>
                          <a:pt x="18960" y="12668"/>
                          <a:pt x="19014" y="12668"/>
                        </a:cubicBezTo>
                        <a:cubicBezTo>
                          <a:pt x="19259" y="12613"/>
                          <a:pt x="19448" y="12505"/>
                          <a:pt x="19638" y="12342"/>
                        </a:cubicBezTo>
                        <a:lnTo>
                          <a:pt x="19665" y="12315"/>
                        </a:lnTo>
                        <a:cubicBezTo>
                          <a:pt x="19665" y="12559"/>
                          <a:pt x="19665" y="12830"/>
                          <a:pt x="19665" y="13101"/>
                        </a:cubicBezTo>
                        <a:lnTo>
                          <a:pt x="19665" y="13969"/>
                        </a:lnTo>
                        <a:lnTo>
                          <a:pt x="19665" y="14837"/>
                        </a:lnTo>
                        <a:cubicBezTo>
                          <a:pt x="19638" y="15136"/>
                          <a:pt x="19665" y="15434"/>
                          <a:pt x="19693" y="15705"/>
                        </a:cubicBezTo>
                        <a:cubicBezTo>
                          <a:pt x="19706" y="15733"/>
                          <a:pt x="19720" y="15746"/>
                          <a:pt x="19733" y="15746"/>
                        </a:cubicBezTo>
                        <a:cubicBezTo>
                          <a:pt x="19747" y="15746"/>
                          <a:pt x="19760" y="15733"/>
                          <a:pt x="19774" y="15705"/>
                        </a:cubicBezTo>
                        <a:cubicBezTo>
                          <a:pt x="19801" y="15434"/>
                          <a:pt x="19828" y="15136"/>
                          <a:pt x="19828" y="14837"/>
                        </a:cubicBezTo>
                        <a:lnTo>
                          <a:pt x="19828" y="13969"/>
                        </a:lnTo>
                        <a:lnTo>
                          <a:pt x="19828" y="13101"/>
                        </a:lnTo>
                        <a:cubicBezTo>
                          <a:pt x="19828" y="12803"/>
                          <a:pt x="19828" y="12532"/>
                          <a:pt x="19801" y="12261"/>
                        </a:cubicBezTo>
                        <a:lnTo>
                          <a:pt x="19882" y="12261"/>
                        </a:lnTo>
                        <a:cubicBezTo>
                          <a:pt x="19964" y="12315"/>
                          <a:pt x="20018" y="12396"/>
                          <a:pt x="20045" y="12478"/>
                        </a:cubicBezTo>
                        <a:lnTo>
                          <a:pt x="20072" y="12586"/>
                        </a:lnTo>
                        <a:cubicBezTo>
                          <a:pt x="20072" y="12640"/>
                          <a:pt x="20072" y="12695"/>
                          <a:pt x="20072" y="12749"/>
                        </a:cubicBezTo>
                        <a:lnTo>
                          <a:pt x="20072" y="13020"/>
                        </a:lnTo>
                        <a:lnTo>
                          <a:pt x="20072" y="13563"/>
                        </a:lnTo>
                        <a:lnTo>
                          <a:pt x="20072" y="14105"/>
                        </a:lnTo>
                        <a:lnTo>
                          <a:pt x="20072" y="14376"/>
                        </a:lnTo>
                        <a:cubicBezTo>
                          <a:pt x="20072" y="14485"/>
                          <a:pt x="20072" y="14566"/>
                          <a:pt x="20072" y="14648"/>
                        </a:cubicBezTo>
                        <a:cubicBezTo>
                          <a:pt x="20072" y="14675"/>
                          <a:pt x="20099" y="14688"/>
                          <a:pt x="20127" y="14688"/>
                        </a:cubicBezTo>
                        <a:cubicBezTo>
                          <a:pt x="20154" y="14688"/>
                          <a:pt x="20181" y="14675"/>
                          <a:pt x="20181" y="14648"/>
                        </a:cubicBezTo>
                        <a:cubicBezTo>
                          <a:pt x="20208" y="14566"/>
                          <a:pt x="20235" y="14485"/>
                          <a:pt x="20235" y="14403"/>
                        </a:cubicBezTo>
                        <a:cubicBezTo>
                          <a:pt x="20235" y="14295"/>
                          <a:pt x="20235" y="14214"/>
                          <a:pt x="20235" y="14105"/>
                        </a:cubicBezTo>
                        <a:lnTo>
                          <a:pt x="20235" y="13563"/>
                        </a:lnTo>
                        <a:lnTo>
                          <a:pt x="20235" y="13047"/>
                        </a:lnTo>
                        <a:lnTo>
                          <a:pt x="20235" y="12912"/>
                        </a:lnTo>
                        <a:cubicBezTo>
                          <a:pt x="20289" y="12993"/>
                          <a:pt x="20371" y="13047"/>
                          <a:pt x="20452" y="13074"/>
                        </a:cubicBezTo>
                        <a:lnTo>
                          <a:pt x="20533" y="13129"/>
                        </a:lnTo>
                        <a:cubicBezTo>
                          <a:pt x="20533" y="13237"/>
                          <a:pt x="20533" y="13346"/>
                          <a:pt x="20506" y="13454"/>
                        </a:cubicBezTo>
                        <a:cubicBezTo>
                          <a:pt x="20479" y="13617"/>
                          <a:pt x="20479" y="13780"/>
                          <a:pt x="20506" y="13915"/>
                        </a:cubicBezTo>
                        <a:cubicBezTo>
                          <a:pt x="20506" y="13945"/>
                          <a:pt x="20531" y="13967"/>
                          <a:pt x="20553" y="13967"/>
                        </a:cubicBezTo>
                        <a:cubicBezTo>
                          <a:pt x="20571" y="13967"/>
                          <a:pt x="20588" y="13952"/>
                          <a:pt x="20588" y="13915"/>
                        </a:cubicBezTo>
                        <a:cubicBezTo>
                          <a:pt x="20615" y="13780"/>
                          <a:pt x="20615" y="13617"/>
                          <a:pt x="20615" y="13454"/>
                        </a:cubicBezTo>
                        <a:lnTo>
                          <a:pt x="20615" y="13129"/>
                        </a:lnTo>
                        <a:cubicBezTo>
                          <a:pt x="20805" y="13129"/>
                          <a:pt x="21022" y="13101"/>
                          <a:pt x="21212" y="13020"/>
                        </a:cubicBezTo>
                        <a:cubicBezTo>
                          <a:pt x="21483" y="12885"/>
                          <a:pt x="21781" y="12640"/>
                          <a:pt x="22107" y="12640"/>
                        </a:cubicBezTo>
                        <a:cubicBezTo>
                          <a:pt x="22134" y="13942"/>
                          <a:pt x="22324" y="15244"/>
                          <a:pt x="22703" y="16492"/>
                        </a:cubicBezTo>
                        <a:cubicBezTo>
                          <a:pt x="22758" y="16709"/>
                          <a:pt x="22812" y="17116"/>
                          <a:pt x="23110" y="17143"/>
                        </a:cubicBezTo>
                        <a:cubicBezTo>
                          <a:pt x="23246" y="17143"/>
                          <a:pt x="23327" y="17034"/>
                          <a:pt x="23436" y="16926"/>
                        </a:cubicBezTo>
                        <a:cubicBezTo>
                          <a:pt x="23517" y="16817"/>
                          <a:pt x="23598" y="16682"/>
                          <a:pt x="23680" y="16546"/>
                        </a:cubicBezTo>
                        <a:cubicBezTo>
                          <a:pt x="23843" y="16302"/>
                          <a:pt x="23924" y="16004"/>
                          <a:pt x="23951" y="15678"/>
                        </a:cubicBezTo>
                        <a:cubicBezTo>
                          <a:pt x="23924" y="15380"/>
                          <a:pt x="23897" y="15054"/>
                          <a:pt x="23843" y="14756"/>
                        </a:cubicBezTo>
                        <a:cubicBezTo>
                          <a:pt x="23761" y="14241"/>
                          <a:pt x="23653" y="13617"/>
                          <a:pt x="23924" y="13156"/>
                        </a:cubicBezTo>
                        <a:cubicBezTo>
                          <a:pt x="24005" y="13318"/>
                          <a:pt x="24114" y="13481"/>
                          <a:pt x="24195" y="13644"/>
                        </a:cubicBezTo>
                        <a:cubicBezTo>
                          <a:pt x="24209" y="13685"/>
                          <a:pt x="24243" y="13705"/>
                          <a:pt x="24280" y="13705"/>
                        </a:cubicBezTo>
                        <a:cubicBezTo>
                          <a:pt x="24317" y="13705"/>
                          <a:pt x="24358" y="13685"/>
                          <a:pt x="24385" y="13644"/>
                        </a:cubicBezTo>
                        <a:cubicBezTo>
                          <a:pt x="24494" y="13346"/>
                          <a:pt x="24683" y="13101"/>
                          <a:pt x="24955" y="12939"/>
                        </a:cubicBezTo>
                        <a:cubicBezTo>
                          <a:pt x="25023" y="12901"/>
                          <a:pt x="25092" y="12887"/>
                          <a:pt x="25162" y="12887"/>
                        </a:cubicBezTo>
                        <a:cubicBezTo>
                          <a:pt x="25392" y="12887"/>
                          <a:pt x="25626" y="13047"/>
                          <a:pt x="25877" y="13047"/>
                        </a:cubicBezTo>
                        <a:cubicBezTo>
                          <a:pt x="26040" y="13047"/>
                          <a:pt x="26202" y="12939"/>
                          <a:pt x="26311" y="12803"/>
                        </a:cubicBezTo>
                        <a:cubicBezTo>
                          <a:pt x="26338" y="12722"/>
                          <a:pt x="26392" y="12668"/>
                          <a:pt x="26474" y="12640"/>
                        </a:cubicBezTo>
                        <a:lnTo>
                          <a:pt x="26474" y="12640"/>
                        </a:lnTo>
                        <a:cubicBezTo>
                          <a:pt x="26392" y="13237"/>
                          <a:pt x="26365" y="13861"/>
                          <a:pt x="26311" y="14485"/>
                        </a:cubicBezTo>
                        <a:cubicBezTo>
                          <a:pt x="26284" y="14810"/>
                          <a:pt x="26257" y="15109"/>
                          <a:pt x="26257" y="15434"/>
                        </a:cubicBezTo>
                        <a:cubicBezTo>
                          <a:pt x="26229" y="15760"/>
                          <a:pt x="26229" y="16058"/>
                          <a:pt x="26257" y="16383"/>
                        </a:cubicBezTo>
                        <a:cubicBezTo>
                          <a:pt x="26257" y="16411"/>
                          <a:pt x="26270" y="16424"/>
                          <a:pt x="26287" y="16424"/>
                        </a:cubicBezTo>
                        <a:cubicBezTo>
                          <a:pt x="26304" y="16424"/>
                          <a:pt x="26324" y="16411"/>
                          <a:pt x="26338" y="16383"/>
                        </a:cubicBezTo>
                        <a:cubicBezTo>
                          <a:pt x="26392" y="16139"/>
                          <a:pt x="26419" y="15895"/>
                          <a:pt x="26419" y="15651"/>
                        </a:cubicBezTo>
                        <a:lnTo>
                          <a:pt x="26474" y="14919"/>
                        </a:lnTo>
                        <a:cubicBezTo>
                          <a:pt x="26528" y="14431"/>
                          <a:pt x="26555" y="13915"/>
                          <a:pt x="26582" y="13427"/>
                        </a:cubicBezTo>
                        <a:cubicBezTo>
                          <a:pt x="26582" y="13129"/>
                          <a:pt x="26609" y="12857"/>
                          <a:pt x="26609" y="12559"/>
                        </a:cubicBezTo>
                        <a:lnTo>
                          <a:pt x="26772" y="12559"/>
                        </a:lnTo>
                        <a:cubicBezTo>
                          <a:pt x="26718" y="12776"/>
                          <a:pt x="26691" y="12993"/>
                          <a:pt x="26691" y="13237"/>
                        </a:cubicBezTo>
                        <a:cubicBezTo>
                          <a:pt x="26636" y="13481"/>
                          <a:pt x="26636" y="13725"/>
                          <a:pt x="26691" y="13969"/>
                        </a:cubicBezTo>
                        <a:cubicBezTo>
                          <a:pt x="26691" y="13997"/>
                          <a:pt x="26711" y="14010"/>
                          <a:pt x="26731" y="14010"/>
                        </a:cubicBezTo>
                        <a:cubicBezTo>
                          <a:pt x="26752" y="14010"/>
                          <a:pt x="26772" y="13997"/>
                          <a:pt x="26772" y="13969"/>
                        </a:cubicBezTo>
                        <a:cubicBezTo>
                          <a:pt x="26799" y="13861"/>
                          <a:pt x="26826" y="13725"/>
                          <a:pt x="26826" y="13617"/>
                        </a:cubicBezTo>
                        <a:cubicBezTo>
                          <a:pt x="26826" y="13481"/>
                          <a:pt x="26826" y="13373"/>
                          <a:pt x="26853" y="13237"/>
                        </a:cubicBezTo>
                        <a:cubicBezTo>
                          <a:pt x="26853" y="13020"/>
                          <a:pt x="26880" y="12776"/>
                          <a:pt x="26880" y="12559"/>
                        </a:cubicBezTo>
                        <a:lnTo>
                          <a:pt x="27016" y="12559"/>
                        </a:lnTo>
                        <a:lnTo>
                          <a:pt x="27016" y="12912"/>
                        </a:lnTo>
                        <a:cubicBezTo>
                          <a:pt x="27016" y="13047"/>
                          <a:pt x="27016" y="13156"/>
                          <a:pt x="27016" y="13291"/>
                        </a:cubicBezTo>
                        <a:cubicBezTo>
                          <a:pt x="27030" y="13305"/>
                          <a:pt x="27050" y="13312"/>
                          <a:pt x="27067" y="13312"/>
                        </a:cubicBezTo>
                        <a:cubicBezTo>
                          <a:pt x="27084" y="13312"/>
                          <a:pt x="27097" y="13305"/>
                          <a:pt x="27097" y="13291"/>
                        </a:cubicBezTo>
                        <a:cubicBezTo>
                          <a:pt x="27125" y="13156"/>
                          <a:pt x="27152" y="13047"/>
                          <a:pt x="27152" y="12912"/>
                        </a:cubicBezTo>
                        <a:cubicBezTo>
                          <a:pt x="27152" y="12803"/>
                          <a:pt x="27152" y="12668"/>
                          <a:pt x="27152" y="12559"/>
                        </a:cubicBezTo>
                        <a:lnTo>
                          <a:pt x="27287" y="12532"/>
                        </a:lnTo>
                        <a:cubicBezTo>
                          <a:pt x="27477" y="12505"/>
                          <a:pt x="27667" y="12423"/>
                          <a:pt x="27857" y="12342"/>
                        </a:cubicBezTo>
                        <a:cubicBezTo>
                          <a:pt x="28047" y="12263"/>
                          <a:pt x="28285" y="12174"/>
                          <a:pt x="28508" y="12174"/>
                        </a:cubicBezTo>
                        <a:cubicBezTo>
                          <a:pt x="28667" y="12174"/>
                          <a:pt x="28818" y="12218"/>
                          <a:pt x="28942" y="12342"/>
                        </a:cubicBezTo>
                        <a:cubicBezTo>
                          <a:pt x="28969" y="12369"/>
                          <a:pt x="29023" y="12369"/>
                          <a:pt x="29050" y="12369"/>
                        </a:cubicBezTo>
                        <a:cubicBezTo>
                          <a:pt x="29077" y="12613"/>
                          <a:pt x="29077" y="12857"/>
                          <a:pt x="29077" y="13101"/>
                        </a:cubicBezTo>
                        <a:cubicBezTo>
                          <a:pt x="29050" y="13400"/>
                          <a:pt x="29050" y="13698"/>
                          <a:pt x="29077" y="14024"/>
                        </a:cubicBezTo>
                        <a:cubicBezTo>
                          <a:pt x="29077" y="14214"/>
                          <a:pt x="29105" y="14620"/>
                          <a:pt x="29376" y="14675"/>
                        </a:cubicBezTo>
                        <a:cubicBezTo>
                          <a:pt x="29404" y="14684"/>
                          <a:pt x="29431" y="14688"/>
                          <a:pt x="29456" y="14688"/>
                        </a:cubicBezTo>
                        <a:cubicBezTo>
                          <a:pt x="29650" y="14688"/>
                          <a:pt x="29762" y="14436"/>
                          <a:pt x="29810" y="14268"/>
                        </a:cubicBezTo>
                        <a:cubicBezTo>
                          <a:pt x="29837" y="14105"/>
                          <a:pt x="29891" y="13942"/>
                          <a:pt x="29973" y="13780"/>
                        </a:cubicBezTo>
                        <a:cubicBezTo>
                          <a:pt x="30027" y="13942"/>
                          <a:pt x="30054" y="14078"/>
                          <a:pt x="30054" y="14241"/>
                        </a:cubicBezTo>
                        <a:cubicBezTo>
                          <a:pt x="30054" y="14485"/>
                          <a:pt x="30081" y="14702"/>
                          <a:pt x="30108" y="14946"/>
                        </a:cubicBezTo>
                        <a:cubicBezTo>
                          <a:pt x="30135" y="15163"/>
                          <a:pt x="30162" y="15407"/>
                          <a:pt x="30217" y="15651"/>
                        </a:cubicBezTo>
                        <a:cubicBezTo>
                          <a:pt x="30271" y="15868"/>
                          <a:pt x="30325" y="16085"/>
                          <a:pt x="30407" y="16302"/>
                        </a:cubicBezTo>
                        <a:cubicBezTo>
                          <a:pt x="30477" y="16443"/>
                          <a:pt x="30588" y="16584"/>
                          <a:pt x="30740" y="16584"/>
                        </a:cubicBezTo>
                        <a:cubicBezTo>
                          <a:pt x="30763" y="16584"/>
                          <a:pt x="30788" y="16581"/>
                          <a:pt x="30813" y="16573"/>
                        </a:cubicBezTo>
                        <a:cubicBezTo>
                          <a:pt x="31003" y="16519"/>
                          <a:pt x="31085" y="16248"/>
                          <a:pt x="31139" y="16085"/>
                        </a:cubicBezTo>
                        <a:cubicBezTo>
                          <a:pt x="31220" y="15868"/>
                          <a:pt x="31274" y="15651"/>
                          <a:pt x="31302" y="15434"/>
                        </a:cubicBezTo>
                        <a:cubicBezTo>
                          <a:pt x="31329" y="15190"/>
                          <a:pt x="31383" y="14973"/>
                          <a:pt x="31410" y="14729"/>
                        </a:cubicBezTo>
                        <a:cubicBezTo>
                          <a:pt x="31464" y="14485"/>
                          <a:pt x="31519" y="14159"/>
                          <a:pt x="31546" y="13888"/>
                        </a:cubicBezTo>
                        <a:cubicBezTo>
                          <a:pt x="31573" y="13752"/>
                          <a:pt x="31600" y="13617"/>
                          <a:pt x="31627" y="13481"/>
                        </a:cubicBezTo>
                        <a:lnTo>
                          <a:pt x="31627" y="13373"/>
                        </a:lnTo>
                        <a:cubicBezTo>
                          <a:pt x="31654" y="13481"/>
                          <a:pt x="31681" y="13617"/>
                          <a:pt x="31708" y="13725"/>
                        </a:cubicBezTo>
                        <a:cubicBezTo>
                          <a:pt x="31736" y="13942"/>
                          <a:pt x="31817" y="14132"/>
                          <a:pt x="31980" y="14295"/>
                        </a:cubicBezTo>
                        <a:cubicBezTo>
                          <a:pt x="32014" y="14347"/>
                          <a:pt x="32070" y="14365"/>
                          <a:pt x="32128" y="14365"/>
                        </a:cubicBezTo>
                        <a:cubicBezTo>
                          <a:pt x="32161" y="14365"/>
                          <a:pt x="32194" y="14359"/>
                          <a:pt x="32224" y="14349"/>
                        </a:cubicBezTo>
                        <a:cubicBezTo>
                          <a:pt x="32305" y="14295"/>
                          <a:pt x="32387" y="14241"/>
                          <a:pt x="32414" y="14159"/>
                        </a:cubicBezTo>
                        <a:cubicBezTo>
                          <a:pt x="32441" y="14051"/>
                          <a:pt x="32495" y="13942"/>
                          <a:pt x="32522" y="13834"/>
                        </a:cubicBezTo>
                        <a:cubicBezTo>
                          <a:pt x="32549" y="13725"/>
                          <a:pt x="32576" y="13617"/>
                          <a:pt x="32631" y="13563"/>
                        </a:cubicBezTo>
                        <a:cubicBezTo>
                          <a:pt x="32633" y="13562"/>
                          <a:pt x="32636" y="13561"/>
                          <a:pt x="32639" y="13561"/>
                        </a:cubicBezTo>
                        <a:cubicBezTo>
                          <a:pt x="32717" y="13561"/>
                          <a:pt x="32793" y="13943"/>
                          <a:pt x="32793" y="13969"/>
                        </a:cubicBezTo>
                        <a:cubicBezTo>
                          <a:pt x="32793" y="14105"/>
                          <a:pt x="32821" y="14241"/>
                          <a:pt x="32848" y="14349"/>
                        </a:cubicBezTo>
                        <a:cubicBezTo>
                          <a:pt x="32848" y="14458"/>
                          <a:pt x="32875" y="14593"/>
                          <a:pt x="32902" y="14702"/>
                        </a:cubicBezTo>
                        <a:cubicBezTo>
                          <a:pt x="32976" y="14875"/>
                          <a:pt x="33141" y="15004"/>
                          <a:pt x="33314" y="15004"/>
                        </a:cubicBezTo>
                        <a:cubicBezTo>
                          <a:pt x="33330" y="15004"/>
                          <a:pt x="33347" y="15002"/>
                          <a:pt x="33363" y="15000"/>
                        </a:cubicBezTo>
                        <a:cubicBezTo>
                          <a:pt x="33553" y="14946"/>
                          <a:pt x="33688" y="14810"/>
                          <a:pt x="33716" y="14620"/>
                        </a:cubicBezTo>
                        <a:cubicBezTo>
                          <a:pt x="33797" y="14376"/>
                          <a:pt x="33851" y="14105"/>
                          <a:pt x="33905" y="13834"/>
                        </a:cubicBezTo>
                        <a:lnTo>
                          <a:pt x="34068" y="13074"/>
                        </a:lnTo>
                        <a:lnTo>
                          <a:pt x="34150" y="13129"/>
                        </a:lnTo>
                        <a:lnTo>
                          <a:pt x="34177" y="13129"/>
                        </a:lnTo>
                        <a:cubicBezTo>
                          <a:pt x="34231" y="13237"/>
                          <a:pt x="34258" y="13373"/>
                          <a:pt x="34285" y="13508"/>
                        </a:cubicBezTo>
                        <a:cubicBezTo>
                          <a:pt x="34312" y="13807"/>
                          <a:pt x="34339" y="14078"/>
                          <a:pt x="34421" y="14376"/>
                        </a:cubicBezTo>
                        <a:cubicBezTo>
                          <a:pt x="34448" y="14512"/>
                          <a:pt x="34502" y="14675"/>
                          <a:pt x="34556" y="14837"/>
                        </a:cubicBezTo>
                        <a:cubicBezTo>
                          <a:pt x="34584" y="14946"/>
                          <a:pt x="34638" y="15082"/>
                          <a:pt x="34746" y="15136"/>
                        </a:cubicBezTo>
                        <a:cubicBezTo>
                          <a:pt x="34782" y="15156"/>
                          <a:pt x="34816" y="15165"/>
                          <a:pt x="34849" y="15165"/>
                        </a:cubicBezTo>
                        <a:cubicBezTo>
                          <a:pt x="35036" y="15165"/>
                          <a:pt x="35161" y="14868"/>
                          <a:pt x="35207" y="14729"/>
                        </a:cubicBezTo>
                        <a:cubicBezTo>
                          <a:pt x="35235" y="14512"/>
                          <a:pt x="35289" y="14322"/>
                          <a:pt x="35397" y="14159"/>
                        </a:cubicBezTo>
                        <a:cubicBezTo>
                          <a:pt x="35479" y="14349"/>
                          <a:pt x="35506" y="14566"/>
                          <a:pt x="35533" y="14783"/>
                        </a:cubicBezTo>
                        <a:cubicBezTo>
                          <a:pt x="35533" y="15054"/>
                          <a:pt x="35560" y="15326"/>
                          <a:pt x="35614" y="15570"/>
                        </a:cubicBezTo>
                        <a:cubicBezTo>
                          <a:pt x="35641" y="15841"/>
                          <a:pt x="35696" y="16112"/>
                          <a:pt x="35777" y="16383"/>
                        </a:cubicBezTo>
                        <a:cubicBezTo>
                          <a:pt x="35831" y="16655"/>
                          <a:pt x="35913" y="16926"/>
                          <a:pt x="36021" y="17170"/>
                        </a:cubicBezTo>
                        <a:cubicBezTo>
                          <a:pt x="36048" y="17279"/>
                          <a:pt x="36130" y="17360"/>
                          <a:pt x="36211" y="17414"/>
                        </a:cubicBezTo>
                        <a:cubicBezTo>
                          <a:pt x="36238" y="17421"/>
                          <a:pt x="36265" y="17424"/>
                          <a:pt x="36292" y="17424"/>
                        </a:cubicBezTo>
                        <a:cubicBezTo>
                          <a:pt x="36372" y="17424"/>
                          <a:pt x="36448" y="17394"/>
                          <a:pt x="36509" y="17333"/>
                        </a:cubicBezTo>
                        <a:cubicBezTo>
                          <a:pt x="36564" y="17224"/>
                          <a:pt x="36618" y="17116"/>
                          <a:pt x="36618" y="16980"/>
                        </a:cubicBezTo>
                        <a:cubicBezTo>
                          <a:pt x="36645" y="16845"/>
                          <a:pt x="36672" y="16709"/>
                          <a:pt x="36699" y="16573"/>
                        </a:cubicBezTo>
                        <a:cubicBezTo>
                          <a:pt x="36726" y="16302"/>
                          <a:pt x="36726" y="16004"/>
                          <a:pt x="36753" y="15705"/>
                        </a:cubicBezTo>
                        <a:cubicBezTo>
                          <a:pt x="36753" y="15434"/>
                          <a:pt x="36781" y="15136"/>
                          <a:pt x="36781" y="14837"/>
                        </a:cubicBezTo>
                        <a:lnTo>
                          <a:pt x="36835" y="13834"/>
                        </a:lnTo>
                        <a:lnTo>
                          <a:pt x="36835" y="13671"/>
                        </a:lnTo>
                        <a:cubicBezTo>
                          <a:pt x="36842" y="13678"/>
                          <a:pt x="36851" y="13682"/>
                          <a:pt x="36861" y="13682"/>
                        </a:cubicBezTo>
                        <a:cubicBezTo>
                          <a:pt x="36889" y="13682"/>
                          <a:pt x="36924" y="13657"/>
                          <a:pt x="36943" y="13617"/>
                        </a:cubicBezTo>
                        <a:cubicBezTo>
                          <a:pt x="36943" y="13563"/>
                          <a:pt x="36998" y="13535"/>
                          <a:pt x="37079" y="13535"/>
                        </a:cubicBezTo>
                        <a:cubicBezTo>
                          <a:pt x="37160" y="13535"/>
                          <a:pt x="37215" y="13563"/>
                          <a:pt x="37269" y="13644"/>
                        </a:cubicBezTo>
                        <a:cubicBezTo>
                          <a:pt x="37377" y="13834"/>
                          <a:pt x="37377" y="14024"/>
                          <a:pt x="37567" y="14186"/>
                        </a:cubicBezTo>
                        <a:cubicBezTo>
                          <a:pt x="37626" y="14245"/>
                          <a:pt x="37705" y="14273"/>
                          <a:pt x="37786" y="14273"/>
                        </a:cubicBezTo>
                        <a:cubicBezTo>
                          <a:pt x="37894" y="14273"/>
                          <a:pt x="38006" y="14225"/>
                          <a:pt x="38083" y="14132"/>
                        </a:cubicBezTo>
                        <a:cubicBezTo>
                          <a:pt x="38164" y="13997"/>
                          <a:pt x="38245" y="13834"/>
                          <a:pt x="38327" y="13671"/>
                        </a:cubicBezTo>
                        <a:cubicBezTo>
                          <a:pt x="38381" y="13563"/>
                          <a:pt x="38462" y="13454"/>
                          <a:pt x="38571" y="13373"/>
                        </a:cubicBezTo>
                        <a:cubicBezTo>
                          <a:pt x="38598" y="13563"/>
                          <a:pt x="38652" y="13752"/>
                          <a:pt x="38734" y="13942"/>
                        </a:cubicBezTo>
                        <a:cubicBezTo>
                          <a:pt x="38811" y="14097"/>
                          <a:pt x="38912" y="14324"/>
                          <a:pt x="39131" y="14324"/>
                        </a:cubicBezTo>
                        <a:cubicBezTo>
                          <a:pt x="39143" y="14324"/>
                          <a:pt x="39155" y="14323"/>
                          <a:pt x="39168" y="14322"/>
                        </a:cubicBezTo>
                        <a:cubicBezTo>
                          <a:pt x="39385" y="14268"/>
                          <a:pt x="39466" y="14078"/>
                          <a:pt x="39520" y="13915"/>
                        </a:cubicBezTo>
                        <a:cubicBezTo>
                          <a:pt x="39602" y="13752"/>
                          <a:pt x="39629" y="13590"/>
                          <a:pt x="39791" y="13481"/>
                        </a:cubicBezTo>
                        <a:cubicBezTo>
                          <a:pt x="39818" y="13466"/>
                          <a:pt x="39842" y="13459"/>
                          <a:pt x="39863" y="13459"/>
                        </a:cubicBezTo>
                        <a:cubicBezTo>
                          <a:pt x="39996" y="13459"/>
                          <a:pt x="40039" y="13713"/>
                          <a:pt x="40063" y="13807"/>
                        </a:cubicBezTo>
                        <a:lnTo>
                          <a:pt x="40198" y="14593"/>
                        </a:lnTo>
                        <a:lnTo>
                          <a:pt x="40497" y="16166"/>
                        </a:lnTo>
                        <a:cubicBezTo>
                          <a:pt x="40551" y="16736"/>
                          <a:pt x="40686" y="17279"/>
                          <a:pt x="40903" y="17794"/>
                        </a:cubicBezTo>
                        <a:cubicBezTo>
                          <a:pt x="40919" y="17826"/>
                          <a:pt x="40945" y="17839"/>
                          <a:pt x="40974" y="17839"/>
                        </a:cubicBezTo>
                        <a:cubicBezTo>
                          <a:pt x="40994" y="17839"/>
                          <a:pt x="41017" y="17832"/>
                          <a:pt x="41039" y="17821"/>
                        </a:cubicBezTo>
                        <a:cubicBezTo>
                          <a:pt x="41283" y="17658"/>
                          <a:pt x="41419" y="17387"/>
                          <a:pt x="41446" y="17089"/>
                        </a:cubicBezTo>
                        <a:cubicBezTo>
                          <a:pt x="41500" y="16736"/>
                          <a:pt x="41500" y="16383"/>
                          <a:pt x="41527" y="16031"/>
                        </a:cubicBezTo>
                        <a:cubicBezTo>
                          <a:pt x="41554" y="15244"/>
                          <a:pt x="41609" y="14458"/>
                          <a:pt x="41663" y="13671"/>
                        </a:cubicBezTo>
                        <a:lnTo>
                          <a:pt x="41717" y="12830"/>
                        </a:lnTo>
                        <a:cubicBezTo>
                          <a:pt x="41839" y="13001"/>
                          <a:pt x="42026" y="13106"/>
                          <a:pt x="42240" y="13106"/>
                        </a:cubicBezTo>
                        <a:cubicBezTo>
                          <a:pt x="42264" y="13106"/>
                          <a:pt x="42289" y="13104"/>
                          <a:pt x="42314" y="13101"/>
                        </a:cubicBezTo>
                        <a:cubicBezTo>
                          <a:pt x="42341" y="13264"/>
                          <a:pt x="42341" y="13427"/>
                          <a:pt x="42395" y="13590"/>
                        </a:cubicBezTo>
                        <a:cubicBezTo>
                          <a:pt x="42422" y="13780"/>
                          <a:pt x="42504" y="13969"/>
                          <a:pt x="42612" y="14132"/>
                        </a:cubicBezTo>
                        <a:cubicBezTo>
                          <a:pt x="42670" y="14204"/>
                          <a:pt x="42749" y="14238"/>
                          <a:pt x="42832" y="14238"/>
                        </a:cubicBezTo>
                        <a:cubicBezTo>
                          <a:pt x="42906" y="14238"/>
                          <a:pt x="42982" y="14211"/>
                          <a:pt x="43046" y="14159"/>
                        </a:cubicBezTo>
                        <a:cubicBezTo>
                          <a:pt x="43128" y="14105"/>
                          <a:pt x="43182" y="14024"/>
                          <a:pt x="43263" y="13942"/>
                        </a:cubicBezTo>
                        <a:lnTo>
                          <a:pt x="43290" y="13915"/>
                        </a:lnTo>
                        <a:lnTo>
                          <a:pt x="43290" y="13915"/>
                        </a:lnTo>
                        <a:cubicBezTo>
                          <a:pt x="43209" y="14241"/>
                          <a:pt x="43263" y="14620"/>
                          <a:pt x="43453" y="14919"/>
                        </a:cubicBezTo>
                        <a:cubicBezTo>
                          <a:pt x="43562" y="15082"/>
                          <a:pt x="43724" y="15163"/>
                          <a:pt x="43914" y="15190"/>
                        </a:cubicBezTo>
                        <a:cubicBezTo>
                          <a:pt x="44104" y="15190"/>
                          <a:pt x="44294" y="15082"/>
                          <a:pt x="44430" y="14946"/>
                        </a:cubicBezTo>
                        <a:cubicBezTo>
                          <a:pt x="44511" y="14837"/>
                          <a:pt x="44565" y="14729"/>
                          <a:pt x="44619" y="14620"/>
                        </a:cubicBezTo>
                        <a:cubicBezTo>
                          <a:pt x="44674" y="14892"/>
                          <a:pt x="44891" y="15109"/>
                          <a:pt x="45162" y="15190"/>
                        </a:cubicBezTo>
                        <a:cubicBezTo>
                          <a:pt x="45180" y="15191"/>
                          <a:pt x="45198" y="15192"/>
                          <a:pt x="45217" y="15192"/>
                        </a:cubicBezTo>
                        <a:cubicBezTo>
                          <a:pt x="45627" y="15192"/>
                          <a:pt x="45980" y="14902"/>
                          <a:pt x="46084" y="14512"/>
                        </a:cubicBezTo>
                        <a:cubicBezTo>
                          <a:pt x="46111" y="14376"/>
                          <a:pt x="46111" y="14241"/>
                          <a:pt x="46111" y="14078"/>
                        </a:cubicBezTo>
                        <a:cubicBezTo>
                          <a:pt x="46193" y="14186"/>
                          <a:pt x="46274" y="14268"/>
                          <a:pt x="46355" y="14349"/>
                        </a:cubicBezTo>
                        <a:cubicBezTo>
                          <a:pt x="46484" y="14441"/>
                          <a:pt x="46651" y="14496"/>
                          <a:pt x="46821" y="14496"/>
                        </a:cubicBezTo>
                        <a:cubicBezTo>
                          <a:pt x="46901" y="14496"/>
                          <a:pt x="46982" y="14484"/>
                          <a:pt x="47061" y="14458"/>
                        </a:cubicBezTo>
                        <a:cubicBezTo>
                          <a:pt x="47305" y="14349"/>
                          <a:pt x="47467" y="14132"/>
                          <a:pt x="47522" y="13888"/>
                        </a:cubicBezTo>
                        <a:cubicBezTo>
                          <a:pt x="47576" y="13644"/>
                          <a:pt x="47576" y="13427"/>
                          <a:pt x="47549" y="13210"/>
                        </a:cubicBezTo>
                        <a:cubicBezTo>
                          <a:pt x="47522" y="13129"/>
                          <a:pt x="47495" y="13047"/>
                          <a:pt x="47467" y="12993"/>
                        </a:cubicBezTo>
                        <a:lnTo>
                          <a:pt x="47874" y="12885"/>
                        </a:lnTo>
                        <a:lnTo>
                          <a:pt x="47874" y="12885"/>
                        </a:lnTo>
                        <a:cubicBezTo>
                          <a:pt x="47820" y="13183"/>
                          <a:pt x="47983" y="13481"/>
                          <a:pt x="48281" y="13617"/>
                        </a:cubicBezTo>
                        <a:cubicBezTo>
                          <a:pt x="48345" y="13638"/>
                          <a:pt x="48411" y="13648"/>
                          <a:pt x="48476" y="13648"/>
                        </a:cubicBezTo>
                        <a:cubicBezTo>
                          <a:pt x="48660" y="13648"/>
                          <a:pt x="48839" y="13567"/>
                          <a:pt x="48959" y="13427"/>
                        </a:cubicBezTo>
                        <a:cubicBezTo>
                          <a:pt x="49068" y="13617"/>
                          <a:pt x="49258" y="13725"/>
                          <a:pt x="49475" y="13725"/>
                        </a:cubicBezTo>
                        <a:cubicBezTo>
                          <a:pt x="49719" y="13698"/>
                          <a:pt x="49936" y="13563"/>
                          <a:pt x="50044" y="13346"/>
                        </a:cubicBezTo>
                        <a:cubicBezTo>
                          <a:pt x="50126" y="14376"/>
                          <a:pt x="50370" y="15380"/>
                          <a:pt x="50777" y="16356"/>
                        </a:cubicBezTo>
                        <a:cubicBezTo>
                          <a:pt x="50831" y="16492"/>
                          <a:pt x="50885" y="16600"/>
                          <a:pt x="50966" y="16736"/>
                        </a:cubicBezTo>
                        <a:cubicBezTo>
                          <a:pt x="51021" y="16872"/>
                          <a:pt x="51075" y="16953"/>
                          <a:pt x="51211" y="16980"/>
                        </a:cubicBezTo>
                        <a:cubicBezTo>
                          <a:pt x="51482" y="16980"/>
                          <a:pt x="51563" y="16655"/>
                          <a:pt x="51590" y="16465"/>
                        </a:cubicBezTo>
                        <a:cubicBezTo>
                          <a:pt x="51645" y="15895"/>
                          <a:pt x="51645" y="15299"/>
                          <a:pt x="51617" y="14729"/>
                        </a:cubicBezTo>
                        <a:cubicBezTo>
                          <a:pt x="51590" y="14186"/>
                          <a:pt x="51645" y="13671"/>
                          <a:pt x="51780" y="13156"/>
                        </a:cubicBezTo>
                        <a:cubicBezTo>
                          <a:pt x="51861" y="13373"/>
                          <a:pt x="52051" y="13508"/>
                          <a:pt x="52295" y="13535"/>
                        </a:cubicBezTo>
                        <a:cubicBezTo>
                          <a:pt x="52431" y="13508"/>
                          <a:pt x="52594" y="13427"/>
                          <a:pt x="52675" y="13318"/>
                        </a:cubicBezTo>
                        <a:cubicBezTo>
                          <a:pt x="52757" y="13481"/>
                          <a:pt x="52919" y="13617"/>
                          <a:pt x="53109" y="13671"/>
                        </a:cubicBezTo>
                        <a:cubicBezTo>
                          <a:pt x="53154" y="13678"/>
                          <a:pt x="53197" y="13681"/>
                          <a:pt x="53239" y="13681"/>
                        </a:cubicBezTo>
                        <a:cubicBezTo>
                          <a:pt x="53374" y="13681"/>
                          <a:pt x="53494" y="13645"/>
                          <a:pt x="53597" y="13563"/>
                        </a:cubicBezTo>
                        <a:cubicBezTo>
                          <a:pt x="53679" y="13671"/>
                          <a:pt x="53787" y="13725"/>
                          <a:pt x="53923" y="13752"/>
                        </a:cubicBezTo>
                        <a:cubicBezTo>
                          <a:pt x="54059" y="13752"/>
                          <a:pt x="54194" y="13725"/>
                          <a:pt x="54303" y="13617"/>
                        </a:cubicBezTo>
                        <a:cubicBezTo>
                          <a:pt x="54384" y="13942"/>
                          <a:pt x="54628" y="14214"/>
                          <a:pt x="54954" y="14349"/>
                        </a:cubicBezTo>
                        <a:cubicBezTo>
                          <a:pt x="55026" y="14367"/>
                          <a:pt x="55101" y="14376"/>
                          <a:pt x="55178" y="14376"/>
                        </a:cubicBezTo>
                        <a:cubicBezTo>
                          <a:pt x="55330" y="14376"/>
                          <a:pt x="55487" y="14340"/>
                          <a:pt x="55632" y="14268"/>
                        </a:cubicBezTo>
                        <a:cubicBezTo>
                          <a:pt x="55659" y="14648"/>
                          <a:pt x="55849" y="14973"/>
                          <a:pt x="56201" y="15136"/>
                        </a:cubicBezTo>
                        <a:cubicBezTo>
                          <a:pt x="56310" y="15190"/>
                          <a:pt x="56432" y="15217"/>
                          <a:pt x="56554" y="15217"/>
                        </a:cubicBezTo>
                        <a:cubicBezTo>
                          <a:pt x="56676" y="15217"/>
                          <a:pt x="56798" y="15190"/>
                          <a:pt x="56907" y="15136"/>
                        </a:cubicBezTo>
                        <a:cubicBezTo>
                          <a:pt x="57096" y="15027"/>
                          <a:pt x="57259" y="14837"/>
                          <a:pt x="57368" y="14620"/>
                        </a:cubicBezTo>
                        <a:cubicBezTo>
                          <a:pt x="57476" y="14729"/>
                          <a:pt x="57639" y="14810"/>
                          <a:pt x="57829" y="14837"/>
                        </a:cubicBezTo>
                        <a:cubicBezTo>
                          <a:pt x="57862" y="14841"/>
                          <a:pt x="57896" y="14843"/>
                          <a:pt x="57929" y="14843"/>
                        </a:cubicBezTo>
                        <a:cubicBezTo>
                          <a:pt x="58347" y="14843"/>
                          <a:pt x="58701" y="14532"/>
                          <a:pt x="58751" y="14105"/>
                        </a:cubicBezTo>
                        <a:cubicBezTo>
                          <a:pt x="58778" y="13942"/>
                          <a:pt x="58778" y="13807"/>
                          <a:pt x="58751" y="13671"/>
                        </a:cubicBezTo>
                        <a:lnTo>
                          <a:pt x="58751" y="13671"/>
                        </a:lnTo>
                        <a:cubicBezTo>
                          <a:pt x="58851" y="13702"/>
                          <a:pt x="58950" y="13716"/>
                          <a:pt x="59046" y="13716"/>
                        </a:cubicBezTo>
                        <a:cubicBezTo>
                          <a:pt x="59625" y="13716"/>
                          <a:pt x="60088" y="13191"/>
                          <a:pt x="59972" y="12586"/>
                        </a:cubicBezTo>
                        <a:lnTo>
                          <a:pt x="59972" y="12586"/>
                        </a:lnTo>
                        <a:cubicBezTo>
                          <a:pt x="60008" y="12589"/>
                          <a:pt x="60044" y="12590"/>
                          <a:pt x="60080" y="12590"/>
                        </a:cubicBezTo>
                        <a:cubicBezTo>
                          <a:pt x="60401" y="12590"/>
                          <a:pt x="60737" y="12485"/>
                          <a:pt x="61029" y="12315"/>
                        </a:cubicBezTo>
                        <a:lnTo>
                          <a:pt x="61029" y="12315"/>
                        </a:lnTo>
                        <a:cubicBezTo>
                          <a:pt x="60948" y="12586"/>
                          <a:pt x="60921" y="12857"/>
                          <a:pt x="60948" y="13129"/>
                        </a:cubicBezTo>
                        <a:cubicBezTo>
                          <a:pt x="60948" y="13183"/>
                          <a:pt x="61002" y="13237"/>
                          <a:pt x="61056" y="13237"/>
                        </a:cubicBezTo>
                        <a:cubicBezTo>
                          <a:pt x="61192" y="13210"/>
                          <a:pt x="61328" y="13156"/>
                          <a:pt x="61463" y="13074"/>
                        </a:cubicBezTo>
                        <a:lnTo>
                          <a:pt x="61463" y="13074"/>
                        </a:lnTo>
                        <a:cubicBezTo>
                          <a:pt x="61409" y="13237"/>
                          <a:pt x="61355" y="13400"/>
                          <a:pt x="61301" y="13590"/>
                        </a:cubicBezTo>
                        <a:cubicBezTo>
                          <a:pt x="61219" y="13888"/>
                          <a:pt x="61165" y="14214"/>
                          <a:pt x="61165" y="14539"/>
                        </a:cubicBezTo>
                        <a:cubicBezTo>
                          <a:pt x="61165" y="14729"/>
                          <a:pt x="61192" y="15000"/>
                          <a:pt x="61409" y="15082"/>
                        </a:cubicBezTo>
                        <a:cubicBezTo>
                          <a:pt x="61454" y="15104"/>
                          <a:pt x="61498" y="15114"/>
                          <a:pt x="61540" y="15114"/>
                        </a:cubicBezTo>
                        <a:cubicBezTo>
                          <a:pt x="61758" y="15114"/>
                          <a:pt x="61947" y="14860"/>
                          <a:pt x="62060" y="14702"/>
                        </a:cubicBezTo>
                        <a:cubicBezTo>
                          <a:pt x="62169" y="14566"/>
                          <a:pt x="62277" y="14403"/>
                          <a:pt x="62358" y="14268"/>
                        </a:cubicBezTo>
                        <a:cubicBezTo>
                          <a:pt x="62358" y="14648"/>
                          <a:pt x="62467" y="15027"/>
                          <a:pt x="62630" y="15380"/>
                        </a:cubicBezTo>
                        <a:cubicBezTo>
                          <a:pt x="62711" y="15597"/>
                          <a:pt x="62901" y="15787"/>
                          <a:pt x="63145" y="15841"/>
                        </a:cubicBezTo>
                        <a:cubicBezTo>
                          <a:pt x="63159" y="15842"/>
                          <a:pt x="63173" y="15843"/>
                          <a:pt x="63186" y="15843"/>
                        </a:cubicBezTo>
                        <a:cubicBezTo>
                          <a:pt x="63433" y="15843"/>
                          <a:pt x="63585" y="15613"/>
                          <a:pt x="63687" y="15407"/>
                        </a:cubicBezTo>
                        <a:lnTo>
                          <a:pt x="63796" y="15217"/>
                        </a:lnTo>
                        <a:cubicBezTo>
                          <a:pt x="63823" y="15570"/>
                          <a:pt x="63959" y="15922"/>
                          <a:pt x="64176" y="16221"/>
                        </a:cubicBezTo>
                        <a:cubicBezTo>
                          <a:pt x="64257" y="16356"/>
                          <a:pt x="64366" y="16492"/>
                          <a:pt x="64501" y="16573"/>
                        </a:cubicBezTo>
                        <a:cubicBezTo>
                          <a:pt x="64544" y="16591"/>
                          <a:pt x="64593" y="16600"/>
                          <a:pt x="64641" y="16600"/>
                        </a:cubicBezTo>
                        <a:cubicBezTo>
                          <a:pt x="64746" y="16600"/>
                          <a:pt x="64852" y="16558"/>
                          <a:pt x="64908" y="16465"/>
                        </a:cubicBezTo>
                        <a:cubicBezTo>
                          <a:pt x="64989" y="16329"/>
                          <a:pt x="65044" y="16194"/>
                          <a:pt x="65098" y="16031"/>
                        </a:cubicBezTo>
                        <a:cubicBezTo>
                          <a:pt x="65152" y="15868"/>
                          <a:pt x="65206" y="15705"/>
                          <a:pt x="65261" y="15543"/>
                        </a:cubicBezTo>
                        <a:cubicBezTo>
                          <a:pt x="65315" y="15271"/>
                          <a:pt x="65369" y="15000"/>
                          <a:pt x="65396" y="14729"/>
                        </a:cubicBezTo>
                        <a:cubicBezTo>
                          <a:pt x="65478" y="14865"/>
                          <a:pt x="65613" y="15000"/>
                          <a:pt x="65749" y="15109"/>
                        </a:cubicBezTo>
                        <a:cubicBezTo>
                          <a:pt x="65762" y="15122"/>
                          <a:pt x="65790" y="15129"/>
                          <a:pt x="65817" y="15129"/>
                        </a:cubicBezTo>
                        <a:cubicBezTo>
                          <a:pt x="65844" y="15129"/>
                          <a:pt x="65871" y="15122"/>
                          <a:pt x="65885" y="15109"/>
                        </a:cubicBezTo>
                        <a:cubicBezTo>
                          <a:pt x="66074" y="14892"/>
                          <a:pt x="66210" y="14620"/>
                          <a:pt x="66319" y="14349"/>
                        </a:cubicBezTo>
                        <a:cubicBezTo>
                          <a:pt x="66481" y="14702"/>
                          <a:pt x="66752" y="14973"/>
                          <a:pt x="67078" y="15109"/>
                        </a:cubicBezTo>
                        <a:cubicBezTo>
                          <a:pt x="67100" y="15120"/>
                          <a:pt x="67123" y="15126"/>
                          <a:pt x="67145" y="15126"/>
                        </a:cubicBezTo>
                        <a:cubicBezTo>
                          <a:pt x="67177" y="15126"/>
                          <a:pt x="67209" y="15113"/>
                          <a:pt x="67241" y="15082"/>
                        </a:cubicBezTo>
                        <a:cubicBezTo>
                          <a:pt x="67295" y="14973"/>
                          <a:pt x="67322" y="14865"/>
                          <a:pt x="67349" y="14783"/>
                        </a:cubicBezTo>
                        <a:cubicBezTo>
                          <a:pt x="67485" y="15163"/>
                          <a:pt x="67702" y="15543"/>
                          <a:pt x="67973" y="15868"/>
                        </a:cubicBezTo>
                        <a:cubicBezTo>
                          <a:pt x="68000" y="15882"/>
                          <a:pt x="68027" y="15888"/>
                          <a:pt x="68054" y="15888"/>
                        </a:cubicBezTo>
                        <a:cubicBezTo>
                          <a:pt x="68082" y="15888"/>
                          <a:pt x="68109" y="15882"/>
                          <a:pt x="68136" y="15868"/>
                        </a:cubicBezTo>
                        <a:cubicBezTo>
                          <a:pt x="68407" y="15597"/>
                          <a:pt x="68597" y="15271"/>
                          <a:pt x="68678" y="14892"/>
                        </a:cubicBezTo>
                        <a:cubicBezTo>
                          <a:pt x="68760" y="15054"/>
                          <a:pt x="68868" y="15163"/>
                          <a:pt x="69004" y="15271"/>
                        </a:cubicBezTo>
                        <a:cubicBezTo>
                          <a:pt x="69017" y="15299"/>
                          <a:pt x="69051" y="15312"/>
                          <a:pt x="69085" y="15312"/>
                        </a:cubicBezTo>
                        <a:cubicBezTo>
                          <a:pt x="69119" y="15312"/>
                          <a:pt x="69153" y="15299"/>
                          <a:pt x="69167" y="15271"/>
                        </a:cubicBezTo>
                        <a:cubicBezTo>
                          <a:pt x="69411" y="14837"/>
                          <a:pt x="69573" y="14376"/>
                          <a:pt x="69573" y="13915"/>
                        </a:cubicBezTo>
                        <a:cubicBezTo>
                          <a:pt x="69736" y="14159"/>
                          <a:pt x="69953" y="14376"/>
                          <a:pt x="70170" y="14593"/>
                        </a:cubicBezTo>
                        <a:cubicBezTo>
                          <a:pt x="70184" y="14607"/>
                          <a:pt x="70204" y="14614"/>
                          <a:pt x="70224" y="14614"/>
                        </a:cubicBezTo>
                        <a:cubicBezTo>
                          <a:pt x="70245" y="14614"/>
                          <a:pt x="70265" y="14607"/>
                          <a:pt x="70279" y="14593"/>
                        </a:cubicBezTo>
                        <a:cubicBezTo>
                          <a:pt x="70821" y="14322"/>
                          <a:pt x="70631" y="13563"/>
                          <a:pt x="70767" y="13101"/>
                        </a:cubicBezTo>
                        <a:cubicBezTo>
                          <a:pt x="70767" y="13020"/>
                          <a:pt x="70821" y="12966"/>
                          <a:pt x="70875" y="12912"/>
                        </a:cubicBezTo>
                        <a:cubicBezTo>
                          <a:pt x="70984" y="13291"/>
                          <a:pt x="71309" y="13563"/>
                          <a:pt x="71689" y="13644"/>
                        </a:cubicBezTo>
                        <a:cubicBezTo>
                          <a:pt x="71729" y="13649"/>
                          <a:pt x="71769" y="13651"/>
                          <a:pt x="71809" y="13651"/>
                        </a:cubicBezTo>
                        <a:cubicBezTo>
                          <a:pt x="72201" y="13651"/>
                          <a:pt x="72570" y="13414"/>
                          <a:pt x="72693" y="13020"/>
                        </a:cubicBezTo>
                        <a:cubicBezTo>
                          <a:pt x="72720" y="12885"/>
                          <a:pt x="72720" y="12749"/>
                          <a:pt x="72720" y="12613"/>
                        </a:cubicBezTo>
                        <a:cubicBezTo>
                          <a:pt x="72693" y="12505"/>
                          <a:pt x="72720" y="12396"/>
                          <a:pt x="72747" y="12288"/>
                        </a:cubicBezTo>
                        <a:cubicBezTo>
                          <a:pt x="73072" y="12451"/>
                          <a:pt x="73344" y="12776"/>
                          <a:pt x="73750" y="12803"/>
                        </a:cubicBezTo>
                        <a:cubicBezTo>
                          <a:pt x="73767" y="12804"/>
                          <a:pt x="73784" y="12805"/>
                          <a:pt x="73800" y="12805"/>
                        </a:cubicBezTo>
                        <a:cubicBezTo>
                          <a:pt x="74237" y="12805"/>
                          <a:pt x="74563" y="12462"/>
                          <a:pt x="74537" y="12044"/>
                        </a:cubicBezTo>
                        <a:cubicBezTo>
                          <a:pt x="74537" y="11908"/>
                          <a:pt x="74483" y="11800"/>
                          <a:pt x="74429" y="11718"/>
                        </a:cubicBezTo>
                        <a:cubicBezTo>
                          <a:pt x="74727" y="11691"/>
                          <a:pt x="74998" y="11555"/>
                          <a:pt x="75161" y="11338"/>
                        </a:cubicBezTo>
                        <a:lnTo>
                          <a:pt x="75215" y="11284"/>
                        </a:lnTo>
                        <a:cubicBezTo>
                          <a:pt x="75256" y="11311"/>
                          <a:pt x="75310" y="11325"/>
                          <a:pt x="75368" y="11325"/>
                        </a:cubicBezTo>
                        <a:cubicBezTo>
                          <a:pt x="75425" y="11325"/>
                          <a:pt x="75486" y="11311"/>
                          <a:pt x="75541" y="11284"/>
                        </a:cubicBezTo>
                        <a:cubicBezTo>
                          <a:pt x="75649" y="11230"/>
                          <a:pt x="75730" y="11121"/>
                          <a:pt x="75785" y="11013"/>
                        </a:cubicBezTo>
                        <a:cubicBezTo>
                          <a:pt x="75812" y="10904"/>
                          <a:pt x="75866" y="10823"/>
                          <a:pt x="75920" y="10742"/>
                        </a:cubicBezTo>
                        <a:cubicBezTo>
                          <a:pt x="75920" y="10823"/>
                          <a:pt x="75947" y="10877"/>
                          <a:pt x="75947" y="10932"/>
                        </a:cubicBezTo>
                        <a:cubicBezTo>
                          <a:pt x="75975" y="11040"/>
                          <a:pt x="76002" y="11149"/>
                          <a:pt x="76029" y="11230"/>
                        </a:cubicBezTo>
                        <a:cubicBezTo>
                          <a:pt x="76073" y="11348"/>
                          <a:pt x="76165" y="11394"/>
                          <a:pt x="76266" y="11394"/>
                        </a:cubicBezTo>
                        <a:cubicBezTo>
                          <a:pt x="76351" y="11394"/>
                          <a:pt x="76443" y="11361"/>
                          <a:pt x="76517" y="11311"/>
                        </a:cubicBezTo>
                        <a:cubicBezTo>
                          <a:pt x="76680" y="11203"/>
                          <a:pt x="76870" y="11067"/>
                          <a:pt x="77060" y="10932"/>
                        </a:cubicBezTo>
                        <a:lnTo>
                          <a:pt x="77385" y="10633"/>
                        </a:lnTo>
                        <a:cubicBezTo>
                          <a:pt x="77466" y="10877"/>
                          <a:pt x="77656" y="11067"/>
                          <a:pt x="77900" y="11121"/>
                        </a:cubicBezTo>
                        <a:cubicBezTo>
                          <a:pt x="78253" y="11121"/>
                          <a:pt x="78579" y="10959"/>
                          <a:pt x="78795" y="10660"/>
                        </a:cubicBezTo>
                        <a:cubicBezTo>
                          <a:pt x="78899" y="10946"/>
                          <a:pt x="79103" y="11232"/>
                          <a:pt x="79429" y="11232"/>
                        </a:cubicBezTo>
                        <a:cubicBezTo>
                          <a:pt x="79444" y="11232"/>
                          <a:pt x="79459" y="11231"/>
                          <a:pt x="79474" y="11230"/>
                        </a:cubicBezTo>
                        <a:cubicBezTo>
                          <a:pt x="79799" y="11176"/>
                          <a:pt x="80070" y="10959"/>
                          <a:pt x="80233" y="10660"/>
                        </a:cubicBezTo>
                        <a:cubicBezTo>
                          <a:pt x="80308" y="10887"/>
                          <a:pt x="80547" y="11043"/>
                          <a:pt x="80798" y="11043"/>
                        </a:cubicBezTo>
                        <a:cubicBezTo>
                          <a:pt x="80817" y="11043"/>
                          <a:pt x="80837" y="11042"/>
                          <a:pt x="80857" y="11040"/>
                        </a:cubicBezTo>
                        <a:cubicBezTo>
                          <a:pt x="80993" y="11040"/>
                          <a:pt x="81155" y="10959"/>
                          <a:pt x="81237" y="10850"/>
                        </a:cubicBezTo>
                        <a:cubicBezTo>
                          <a:pt x="81345" y="11800"/>
                          <a:pt x="81454" y="12776"/>
                          <a:pt x="81589" y="13725"/>
                        </a:cubicBezTo>
                        <a:cubicBezTo>
                          <a:pt x="81589" y="13861"/>
                          <a:pt x="81616" y="14024"/>
                          <a:pt x="81644" y="14159"/>
                        </a:cubicBezTo>
                        <a:cubicBezTo>
                          <a:pt x="81644" y="14295"/>
                          <a:pt x="81671" y="14403"/>
                          <a:pt x="81725" y="14512"/>
                        </a:cubicBezTo>
                        <a:cubicBezTo>
                          <a:pt x="81758" y="14643"/>
                          <a:pt x="81860" y="14715"/>
                          <a:pt x="81966" y="14715"/>
                        </a:cubicBezTo>
                        <a:cubicBezTo>
                          <a:pt x="82035" y="14715"/>
                          <a:pt x="82105" y="14685"/>
                          <a:pt x="82159" y="14620"/>
                        </a:cubicBezTo>
                        <a:cubicBezTo>
                          <a:pt x="82294" y="14458"/>
                          <a:pt x="82376" y="14241"/>
                          <a:pt x="82349" y="14024"/>
                        </a:cubicBezTo>
                        <a:lnTo>
                          <a:pt x="82430" y="13183"/>
                        </a:lnTo>
                        <a:lnTo>
                          <a:pt x="82593" y="11583"/>
                        </a:lnTo>
                        <a:cubicBezTo>
                          <a:pt x="82660" y="11650"/>
                          <a:pt x="82763" y="11698"/>
                          <a:pt x="82859" y="11698"/>
                        </a:cubicBezTo>
                        <a:cubicBezTo>
                          <a:pt x="82879" y="11698"/>
                          <a:pt x="82899" y="11696"/>
                          <a:pt x="82918" y="11691"/>
                        </a:cubicBezTo>
                        <a:cubicBezTo>
                          <a:pt x="83135" y="11664"/>
                          <a:pt x="83298" y="11528"/>
                          <a:pt x="83379" y="11366"/>
                        </a:cubicBezTo>
                        <a:cubicBezTo>
                          <a:pt x="83488" y="11583"/>
                          <a:pt x="83732" y="11718"/>
                          <a:pt x="84003" y="11718"/>
                        </a:cubicBezTo>
                        <a:cubicBezTo>
                          <a:pt x="84356" y="11718"/>
                          <a:pt x="84681" y="11528"/>
                          <a:pt x="84898" y="11257"/>
                        </a:cubicBezTo>
                        <a:cubicBezTo>
                          <a:pt x="85045" y="11452"/>
                          <a:pt x="85279" y="11560"/>
                          <a:pt x="85502" y="11560"/>
                        </a:cubicBezTo>
                        <a:cubicBezTo>
                          <a:pt x="85527" y="11560"/>
                          <a:pt x="85552" y="11558"/>
                          <a:pt x="85576" y="11555"/>
                        </a:cubicBezTo>
                        <a:cubicBezTo>
                          <a:pt x="85956" y="11501"/>
                          <a:pt x="86309" y="11311"/>
                          <a:pt x="86553" y="11040"/>
                        </a:cubicBezTo>
                        <a:cubicBezTo>
                          <a:pt x="86629" y="10983"/>
                          <a:pt x="86705" y="10913"/>
                          <a:pt x="86790" y="10913"/>
                        </a:cubicBezTo>
                        <a:cubicBezTo>
                          <a:pt x="86826" y="10913"/>
                          <a:pt x="86865" y="10926"/>
                          <a:pt x="86906" y="10959"/>
                        </a:cubicBezTo>
                        <a:cubicBezTo>
                          <a:pt x="86987" y="11067"/>
                          <a:pt x="87068" y="11176"/>
                          <a:pt x="87150" y="11311"/>
                        </a:cubicBezTo>
                        <a:cubicBezTo>
                          <a:pt x="87283" y="11462"/>
                          <a:pt x="87479" y="11540"/>
                          <a:pt x="87672" y="11540"/>
                        </a:cubicBezTo>
                        <a:cubicBezTo>
                          <a:pt x="87793" y="11540"/>
                          <a:pt x="87913" y="11509"/>
                          <a:pt x="88018" y="11447"/>
                        </a:cubicBezTo>
                        <a:cubicBezTo>
                          <a:pt x="88289" y="11284"/>
                          <a:pt x="88452" y="11040"/>
                          <a:pt x="88506" y="10742"/>
                        </a:cubicBezTo>
                        <a:cubicBezTo>
                          <a:pt x="88587" y="10850"/>
                          <a:pt x="88696" y="10959"/>
                          <a:pt x="88858" y="11013"/>
                        </a:cubicBezTo>
                        <a:cubicBezTo>
                          <a:pt x="88899" y="11027"/>
                          <a:pt x="88940" y="11033"/>
                          <a:pt x="88981" y="11033"/>
                        </a:cubicBezTo>
                        <a:cubicBezTo>
                          <a:pt x="89021" y="11033"/>
                          <a:pt x="89062" y="11027"/>
                          <a:pt x="89103" y="11013"/>
                        </a:cubicBezTo>
                        <a:lnTo>
                          <a:pt x="89103" y="11013"/>
                        </a:lnTo>
                        <a:cubicBezTo>
                          <a:pt x="88994" y="11745"/>
                          <a:pt x="89103" y="12505"/>
                          <a:pt x="89401" y="13210"/>
                        </a:cubicBezTo>
                        <a:cubicBezTo>
                          <a:pt x="89413" y="13247"/>
                          <a:pt x="89442" y="13261"/>
                          <a:pt x="89475" y="13261"/>
                        </a:cubicBezTo>
                        <a:cubicBezTo>
                          <a:pt x="89515" y="13261"/>
                          <a:pt x="89561" y="13240"/>
                          <a:pt x="89591" y="13210"/>
                        </a:cubicBezTo>
                        <a:cubicBezTo>
                          <a:pt x="90106" y="12423"/>
                          <a:pt x="90188" y="11474"/>
                          <a:pt x="90188" y="10552"/>
                        </a:cubicBezTo>
                        <a:lnTo>
                          <a:pt x="90242" y="10579"/>
                        </a:lnTo>
                        <a:cubicBezTo>
                          <a:pt x="90278" y="10594"/>
                          <a:pt x="90318" y="10600"/>
                          <a:pt x="90360" y="10600"/>
                        </a:cubicBezTo>
                        <a:cubicBezTo>
                          <a:pt x="90473" y="10600"/>
                          <a:pt x="90596" y="10550"/>
                          <a:pt x="90676" y="10470"/>
                        </a:cubicBezTo>
                        <a:cubicBezTo>
                          <a:pt x="90811" y="10335"/>
                          <a:pt x="90866" y="10172"/>
                          <a:pt x="90893" y="10009"/>
                        </a:cubicBezTo>
                        <a:cubicBezTo>
                          <a:pt x="90920" y="9874"/>
                          <a:pt x="90920" y="9738"/>
                          <a:pt x="90947" y="9603"/>
                        </a:cubicBezTo>
                        <a:cubicBezTo>
                          <a:pt x="91001" y="9711"/>
                          <a:pt x="91083" y="9792"/>
                          <a:pt x="91191" y="9874"/>
                        </a:cubicBezTo>
                        <a:cubicBezTo>
                          <a:pt x="91282" y="9935"/>
                          <a:pt x="91391" y="9970"/>
                          <a:pt x="91497" y="9970"/>
                        </a:cubicBezTo>
                        <a:cubicBezTo>
                          <a:pt x="91580" y="9970"/>
                          <a:pt x="91662" y="9948"/>
                          <a:pt x="91734" y="9901"/>
                        </a:cubicBezTo>
                        <a:cubicBezTo>
                          <a:pt x="92059" y="9738"/>
                          <a:pt x="92113" y="9304"/>
                          <a:pt x="92113" y="8979"/>
                        </a:cubicBezTo>
                        <a:cubicBezTo>
                          <a:pt x="92195" y="8870"/>
                          <a:pt x="92249" y="8762"/>
                          <a:pt x="92303" y="8653"/>
                        </a:cubicBezTo>
                        <a:cubicBezTo>
                          <a:pt x="92385" y="8714"/>
                          <a:pt x="92466" y="8745"/>
                          <a:pt x="92559" y="8745"/>
                        </a:cubicBezTo>
                        <a:cubicBezTo>
                          <a:pt x="92590" y="8745"/>
                          <a:pt x="92622" y="8741"/>
                          <a:pt x="92656" y="8735"/>
                        </a:cubicBezTo>
                        <a:cubicBezTo>
                          <a:pt x="92846" y="8653"/>
                          <a:pt x="92981" y="8490"/>
                          <a:pt x="93008" y="8301"/>
                        </a:cubicBezTo>
                        <a:cubicBezTo>
                          <a:pt x="93068" y="8340"/>
                          <a:pt x="93142" y="8365"/>
                          <a:pt x="93220" y="8365"/>
                        </a:cubicBezTo>
                        <a:cubicBezTo>
                          <a:pt x="93249" y="8365"/>
                          <a:pt x="93278" y="8362"/>
                          <a:pt x="93307" y="8355"/>
                        </a:cubicBezTo>
                        <a:lnTo>
                          <a:pt x="93307" y="8545"/>
                        </a:lnTo>
                        <a:lnTo>
                          <a:pt x="93307" y="8789"/>
                        </a:lnTo>
                        <a:cubicBezTo>
                          <a:pt x="93307" y="8870"/>
                          <a:pt x="93334" y="8952"/>
                          <a:pt x="93361" y="9006"/>
                        </a:cubicBezTo>
                        <a:cubicBezTo>
                          <a:pt x="93361" y="9021"/>
                          <a:pt x="93379" y="9037"/>
                          <a:pt x="93400" y="9037"/>
                        </a:cubicBezTo>
                        <a:cubicBezTo>
                          <a:pt x="93415" y="9037"/>
                          <a:pt x="93431" y="9029"/>
                          <a:pt x="93442" y="9006"/>
                        </a:cubicBezTo>
                        <a:cubicBezTo>
                          <a:pt x="93470" y="8952"/>
                          <a:pt x="93470" y="8843"/>
                          <a:pt x="93442" y="8789"/>
                        </a:cubicBezTo>
                        <a:cubicBezTo>
                          <a:pt x="93442" y="8707"/>
                          <a:pt x="93442" y="8626"/>
                          <a:pt x="93442" y="8545"/>
                        </a:cubicBezTo>
                        <a:lnTo>
                          <a:pt x="93415" y="8301"/>
                        </a:lnTo>
                        <a:cubicBezTo>
                          <a:pt x="93442" y="8273"/>
                          <a:pt x="93470" y="8246"/>
                          <a:pt x="93470" y="8219"/>
                        </a:cubicBezTo>
                        <a:lnTo>
                          <a:pt x="93524" y="8165"/>
                        </a:lnTo>
                        <a:lnTo>
                          <a:pt x="93578" y="8165"/>
                        </a:lnTo>
                        <a:cubicBezTo>
                          <a:pt x="93600" y="8255"/>
                          <a:pt x="93697" y="8307"/>
                          <a:pt x="93807" y="8307"/>
                        </a:cubicBezTo>
                        <a:cubicBezTo>
                          <a:pt x="93830" y="8307"/>
                          <a:pt x="93853" y="8305"/>
                          <a:pt x="93876" y="8301"/>
                        </a:cubicBezTo>
                        <a:cubicBezTo>
                          <a:pt x="94012" y="8246"/>
                          <a:pt x="94066" y="8111"/>
                          <a:pt x="94148" y="8002"/>
                        </a:cubicBezTo>
                        <a:cubicBezTo>
                          <a:pt x="94202" y="7894"/>
                          <a:pt x="94229" y="7867"/>
                          <a:pt x="94283" y="7812"/>
                        </a:cubicBezTo>
                        <a:cubicBezTo>
                          <a:pt x="94344" y="7913"/>
                          <a:pt x="94449" y="7969"/>
                          <a:pt x="94565" y="7969"/>
                        </a:cubicBezTo>
                        <a:cubicBezTo>
                          <a:pt x="94606" y="7969"/>
                          <a:pt x="94648" y="7962"/>
                          <a:pt x="94690" y="7948"/>
                        </a:cubicBezTo>
                        <a:cubicBezTo>
                          <a:pt x="94826" y="7867"/>
                          <a:pt x="94934" y="7758"/>
                          <a:pt x="95016" y="7622"/>
                        </a:cubicBezTo>
                        <a:cubicBezTo>
                          <a:pt x="95070" y="7541"/>
                          <a:pt x="95124" y="7487"/>
                          <a:pt x="95151" y="7405"/>
                        </a:cubicBezTo>
                        <a:lnTo>
                          <a:pt x="95178" y="7433"/>
                        </a:lnTo>
                        <a:cubicBezTo>
                          <a:pt x="95261" y="7516"/>
                          <a:pt x="95360" y="7551"/>
                          <a:pt x="95462" y="7551"/>
                        </a:cubicBezTo>
                        <a:cubicBezTo>
                          <a:pt x="95494" y="7551"/>
                          <a:pt x="95526" y="7548"/>
                          <a:pt x="95558" y="7541"/>
                        </a:cubicBezTo>
                        <a:cubicBezTo>
                          <a:pt x="95775" y="7487"/>
                          <a:pt x="95938" y="7324"/>
                          <a:pt x="95992" y="7080"/>
                        </a:cubicBezTo>
                        <a:cubicBezTo>
                          <a:pt x="96104" y="7147"/>
                          <a:pt x="96215" y="7196"/>
                          <a:pt x="96342" y="7196"/>
                        </a:cubicBezTo>
                        <a:cubicBezTo>
                          <a:pt x="96369" y="7196"/>
                          <a:pt x="96397" y="7193"/>
                          <a:pt x="96426" y="7189"/>
                        </a:cubicBezTo>
                        <a:cubicBezTo>
                          <a:pt x="96589" y="7134"/>
                          <a:pt x="96724" y="7026"/>
                          <a:pt x="96833" y="6890"/>
                        </a:cubicBezTo>
                        <a:close/>
                        <a:moveTo>
                          <a:pt x="82973" y="1"/>
                        </a:moveTo>
                        <a:cubicBezTo>
                          <a:pt x="82756" y="28"/>
                          <a:pt x="82566" y="191"/>
                          <a:pt x="82511" y="408"/>
                        </a:cubicBezTo>
                        <a:cubicBezTo>
                          <a:pt x="82484" y="435"/>
                          <a:pt x="82484" y="489"/>
                          <a:pt x="82484" y="516"/>
                        </a:cubicBezTo>
                        <a:cubicBezTo>
                          <a:pt x="82396" y="406"/>
                          <a:pt x="82254" y="277"/>
                          <a:pt x="82116" y="277"/>
                        </a:cubicBezTo>
                        <a:cubicBezTo>
                          <a:pt x="82085" y="277"/>
                          <a:pt x="82053" y="284"/>
                          <a:pt x="82023" y="299"/>
                        </a:cubicBezTo>
                        <a:cubicBezTo>
                          <a:pt x="81833" y="380"/>
                          <a:pt x="81779" y="679"/>
                          <a:pt x="81752" y="869"/>
                        </a:cubicBezTo>
                        <a:lnTo>
                          <a:pt x="81752" y="1004"/>
                        </a:lnTo>
                        <a:cubicBezTo>
                          <a:pt x="81671" y="950"/>
                          <a:pt x="81589" y="950"/>
                          <a:pt x="81508" y="950"/>
                        </a:cubicBezTo>
                        <a:cubicBezTo>
                          <a:pt x="81210" y="1031"/>
                          <a:pt x="81210" y="1357"/>
                          <a:pt x="81264" y="1628"/>
                        </a:cubicBezTo>
                        <a:lnTo>
                          <a:pt x="81182" y="1628"/>
                        </a:lnTo>
                        <a:cubicBezTo>
                          <a:pt x="81182" y="1520"/>
                          <a:pt x="81182" y="1411"/>
                          <a:pt x="81182" y="1330"/>
                        </a:cubicBezTo>
                        <a:cubicBezTo>
                          <a:pt x="81182" y="1194"/>
                          <a:pt x="81155" y="1086"/>
                          <a:pt x="81101" y="977"/>
                        </a:cubicBezTo>
                        <a:cubicBezTo>
                          <a:pt x="81044" y="901"/>
                          <a:pt x="80973" y="871"/>
                          <a:pt x="80898" y="871"/>
                        </a:cubicBezTo>
                        <a:cubicBezTo>
                          <a:pt x="80761" y="871"/>
                          <a:pt x="80610" y="971"/>
                          <a:pt x="80504" y="1059"/>
                        </a:cubicBezTo>
                        <a:cubicBezTo>
                          <a:pt x="80423" y="1113"/>
                          <a:pt x="80369" y="1194"/>
                          <a:pt x="80314" y="1276"/>
                        </a:cubicBezTo>
                        <a:cubicBezTo>
                          <a:pt x="80287" y="1167"/>
                          <a:pt x="80206" y="1059"/>
                          <a:pt x="80152" y="977"/>
                        </a:cubicBezTo>
                        <a:cubicBezTo>
                          <a:pt x="80070" y="896"/>
                          <a:pt x="79962" y="842"/>
                          <a:pt x="79853" y="814"/>
                        </a:cubicBezTo>
                        <a:cubicBezTo>
                          <a:pt x="79718" y="814"/>
                          <a:pt x="79609" y="842"/>
                          <a:pt x="79501" y="923"/>
                        </a:cubicBezTo>
                        <a:cubicBezTo>
                          <a:pt x="79311" y="1031"/>
                          <a:pt x="79175" y="1194"/>
                          <a:pt x="79094" y="1384"/>
                        </a:cubicBezTo>
                        <a:cubicBezTo>
                          <a:pt x="79067" y="1330"/>
                          <a:pt x="79040" y="1276"/>
                          <a:pt x="79012" y="1221"/>
                        </a:cubicBezTo>
                        <a:cubicBezTo>
                          <a:pt x="78985" y="1167"/>
                          <a:pt x="78931" y="1086"/>
                          <a:pt x="78850" y="1059"/>
                        </a:cubicBezTo>
                        <a:cubicBezTo>
                          <a:pt x="78828" y="1050"/>
                          <a:pt x="78806" y="1046"/>
                          <a:pt x="78783" y="1046"/>
                        </a:cubicBezTo>
                        <a:cubicBezTo>
                          <a:pt x="78664" y="1046"/>
                          <a:pt x="78534" y="1153"/>
                          <a:pt x="78443" y="1221"/>
                        </a:cubicBezTo>
                        <a:cubicBezTo>
                          <a:pt x="78416" y="1276"/>
                          <a:pt x="78389" y="1303"/>
                          <a:pt x="78362" y="1357"/>
                        </a:cubicBezTo>
                        <a:cubicBezTo>
                          <a:pt x="78362" y="1194"/>
                          <a:pt x="78334" y="1031"/>
                          <a:pt x="78253" y="869"/>
                        </a:cubicBezTo>
                        <a:cubicBezTo>
                          <a:pt x="78205" y="772"/>
                          <a:pt x="78130" y="735"/>
                          <a:pt x="78049" y="735"/>
                        </a:cubicBezTo>
                        <a:cubicBezTo>
                          <a:pt x="77949" y="735"/>
                          <a:pt x="77840" y="793"/>
                          <a:pt x="77765" y="869"/>
                        </a:cubicBezTo>
                        <a:cubicBezTo>
                          <a:pt x="77738" y="923"/>
                          <a:pt x="77711" y="950"/>
                          <a:pt x="77683" y="1004"/>
                        </a:cubicBezTo>
                        <a:cubicBezTo>
                          <a:pt x="77656" y="923"/>
                          <a:pt x="77629" y="842"/>
                          <a:pt x="77575" y="760"/>
                        </a:cubicBezTo>
                        <a:cubicBezTo>
                          <a:pt x="77487" y="628"/>
                          <a:pt x="77346" y="425"/>
                          <a:pt x="77180" y="425"/>
                        </a:cubicBezTo>
                        <a:cubicBezTo>
                          <a:pt x="77141" y="425"/>
                          <a:pt x="77101" y="436"/>
                          <a:pt x="77060" y="462"/>
                        </a:cubicBezTo>
                        <a:cubicBezTo>
                          <a:pt x="76951" y="516"/>
                          <a:pt x="76897" y="625"/>
                          <a:pt x="76870" y="733"/>
                        </a:cubicBezTo>
                        <a:cubicBezTo>
                          <a:pt x="76815" y="814"/>
                          <a:pt x="76788" y="923"/>
                          <a:pt x="76788" y="1031"/>
                        </a:cubicBezTo>
                        <a:lnTo>
                          <a:pt x="76788" y="1086"/>
                        </a:lnTo>
                        <a:cubicBezTo>
                          <a:pt x="76788" y="1089"/>
                          <a:pt x="76788" y="1091"/>
                          <a:pt x="76787" y="1091"/>
                        </a:cubicBezTo>
                        <a:cubicBezTo>
                          <a:pt x="76781" y="1091"/>
                          <a:pt x="76757" y="1028"/>
                          <a:pt x="76734" y="1004"/>
                        </a:cubicBezTo>
                        <a:cubicBezTo>
                          <a:pt x="76680" y="923"/>
                          <a:pt x="76626" y="814"/>
                          <a:pt x="76517" y="787"/>
                        </a:cubicBezTo>
                        <a:cubicBezTo>
                          <a:pt x="76409" y="787"/>
                          <a:pt x="76327" y="814"/>
                          <a:pt x="76246" y="896"/>
                        </a:cubicBezTo>
                        <a:cubicBezTo>
                          <a:pt x="76137" y="1031"/>
                          <a:pt x="76083" y="1221"/>
                          <a:pt x="76110" y="1384"/>
                        </a:cubicBezTo>
                        <a:cubicBezTo>
                          <a:pt x="76083" y="1384"/>
                          <a:pt x="76056" y="1357"/>
                          <a:pt x="76029" y="1357"/>
                        </a:cubicBezTo>
                        <a:cubicBezTo>
                          <a:pt x="75965" y="1328"/>
                          <a:pt x="75902" y="1315"/>
                          <a:pt x="75840" y="1315"/>
                        </a:cubicBezTo>
                        <a:cubicBezTo>
                          <a:pt x="75617" y="1315"/>
                          <a:pt x="75418" y="1485"/>
                          <a:pt x="75269" y="1655"/>
                        </a:cubicBezTo>
                        <a:cubicBezTo>
                          <a:pt x="75242" y="1520"/>
                          <a:pt x="75161" y="1384"/>
                          <a:pt x="75052" y="1276"/>
                        </a:cubicBezTo>
                        <a:cubicBezTo>
                          <a:pt x="74934" y="1157"/>
                          <a:pt x="74775" y="1080"/>
                          <a:pt x="74611" y="1080"/>
                        </a:cubicBezTo>
                        <a:cubicBezTo>
                          <a:pt x="74586" y="1080"/>
                          <a:pt x="74562" y="1082"/>
                          <a:pt x="74537" y="1086"/>
                        </a:cubicBezTo>
                        <a:cubicBezTo>
                          <a:pt x="74347" y="1140"/>
                          <a:pt x="74212" y="1276"/>
                          <a:pt x="74103" y="1438"/>
                        </a:cubicBezTo>
                        <a:cubicBezTo>
                          <a:pt x="74049" y="1492"/>
                          <a:pt x="74022" y="1520"/>
                          <a:pt x="73995" y="1574"/>
                        </a:cubicBezTo>
                        <a:cubicBezTo>
                          <a:pt x="73995" y="1574"/>
                          <a:pt x="73995" y="1547"/>
                          <a:pt x="73995" y="1547"/>
                        </a:cubicBezTo>
                        <a:cubicBezTo>
                          <a:pt x="73967" y="1438"/>
                          <a:pt x="73886" y="1330"/>
                          <a:pt x="73778" y="1303"/>
                        </a:cubicBezTo>
                        <a:cubicBezTo>
                          <a:pt x="73744" y="1296"/>
                          <a:pt x="73711" y="1292"/>
                          <a:pt x="73681" y="1292"/>
                        </a:cubicBezTo>
                        <a:cubicBezTo>
                          <a:pt x="73588" y="1292"/>
                          <a:pt x="73506" y="1323"/>
                          <a:pt x="73425" y="1384"/>
                        </a:cubicBezTo>
                        <a:cubicBezTo>
                          <a:pt x="73371" y="1411"/>
                          <a:pt x="73344" y="1438"/>
                          <a:pt x="73289" y="1465"/>
                        </a:cubicBezTo>
                        <a:lnTo>
                          <a:pt x="73289" y="1411"/>
                        </a:lnTo>
                        <a:cubicBezTo>
                          <a:pt x="73344" y="1194"/>
                          <a:pt x="73316" y="950"/>
                          <a:pt x="73235" y="733"/>
                        </a:cubicBezTo>
                        <a:cubicBezTo>
                          <a:pt x="73168" y="576"/>
                          <a:pt x="73008" y="475"/>
                          <a:pt x="72848" y="475"/>
                        </a:cubicBezTo>
                        <a:cubicBezTo>
                          <a:pt x="72814" y="475"/>
                          <a:pt x="72780" y="479"/>
                          <a:pt x="72747" y="489"/>
                        </a:cubicBezTo>
                        <a:cubicBezTo>
                          <a:pt x="72503" y="570"/>
                          <a:pt x="72340" y="760"/>
                          <a:pt x="72286" y="1004"/>
                        </a:cubicBezTo>
                        <a:cubicBezTo>
                          <a:pt x="72232" y="1140"/>
                          <a:pt x="72177" y="1276"/>
                          <a:pt x="72177" y="1438"/>
                        </a:cubicBezTo>
                        <a:cubicBezTo>
                          <a:pt x="72150" y="1411"/>
                          <a:pt x="72123" y="1357"/>
                          <a:pt x="72096" y="1330"/>
                        </a:cubicBezTo>
                        <a:cubicBezTo>
                          <a:pt x="72006" y="1240"/>
                          <a:pt x="71879" y="1187"/>
                          <a:pt x="71745" y="1187"/>
                        </a:cubicBezTo>
                        <a:cubicBezTo>
                          <a:pt x="71718" y="1187"/>
                          <a:pt x="71690" y="1189"/>
                          <a:pt x="71662" y="1194"/>
                        </a:cubicBezTo>
                        <a:cubicBezTo>
                          <a:pt x="71499" y="1276"/>
                          <a:pt x="71391" y="1438"/>
                          <a:pt x="71364" y="1628"/>
                        </a:cubicBezTo>
                        <a:cubicBezTo>
                          <a:pt x="71364" y="1709"/>
                          <a:pt x="71336" y="1818"/>
                          <a:pt x="71336" y="1926"/>
                        </a:cubicBezTo>
                        <a:lnTo>
                          <a:pt x="71336" y="1899"/>
                        </a:lnTo>
                        <a:cubicBezTo>
                          <a:pt x="71282" y="1709"/>
                          <a:pt x="71119" y="1547"/>
                          <a:pt x="70930" y="1492"/>
                        </a:cubicBezTo>
                        <a:cubicBezTo>
                          <a:pt x="70878" y="1486"/>
                          <a:pt x="70827" y="1482"/>
                          <a:pt x="70777" y="1482"/>
                        </a:cubicBezTo>
                        <a:cubicBezTo>
                          <a:pt x="70430" y="1482"/>
                          <a:pt x="70119" y="1645"/>
                          <a:pt x="69953" y="1954"/>
                        </a:cubicBezTo>
                        <a:cubicBezTo>
                          <a:pt x="69899" y="1845"/>
                          <a:pt x="69872" y="1709"/>
                          <a:pt x="69817" y="1601"/>
                        </a:cubicBezTo>
                        <a:cubicBezTo>
                          <a:pt x="69766" y="1498"/>
                          <a:pt x="69690" y="1273"/>
                          <a:pt x="69521" y="1273"/>
                        </a:cubicBezTo>
                        <a:cubicBezTo>
                          <a:pt x="69511" y="1273"/>
                          <a:pt x="69502" y="1274"/>
                          <a:pt x="69492" y="1276"/>
                        </a:cubicBezTo>
                        <a:cubicBezTo>
                          <a:pt x="69329" y="1276"/>
                          <a:pt x="69248" y="1492"/>
                          <a:pt x="69221" y="1601"/>
                        </a:cubicBezTo>
                        <a:cubicBezTo>
                          <a:pt x="69221" y="1655"/>
                          <a:pt x="69221" y="1682"/>
                          <a:pt x="69194" y="1709"/>
                        </a:cubicBezTo>
                        <a:cubicBezTo>
                          <a:pt x="69167" y="1682"/>
                          <a:pt x="69139" y="1628"/>
                          <a:pt x="69112" y="1601"/>
                        </a:cubicBezTo>
                        <a:cubicBezTo>
                          <a:pt x="69048" y="1494"/>
                          <a:pt x="68934" y="1421"/>
                          <a:pt x="68809" y="1421"/>
                        </a:cubicBezTo>
                        <a:cubicBezTo>
                          <a:pt x="68775" y="1421"/>
                          <a:pt x="68740" y="1427"/>
                          <a:pt x="68705" y="1438"/>
                        </a:cubicBezTo>
                        <a:cubicBezTo>
                          <a:pt x="68543" y="1520"/>
                          <a:pt x="68516" y="1682"/>
                          <a:pt x="68488" y="1845"/>
                        </a:cubicBezTo>
                        <a:lnTo>
                          <a:pt x="68461" y="1954"/>
                        </a:lnTo>
                        <a:cubicBezTo>
                          <a:pt x="68434" y="1926"/>
                          <a:pt x="68407" y="1899"/>
                          <a:pt x="68353" y="1872"/>
                        </a:cubicBezTo>
                        <a:cubicBezTo>
                          <a:pt x="68330" y="1868"/>
                          <a:pt x="68305" y="1865"/>
                          <a:pt x="68281" y="1865"/>
                        </a:cubicBezTo>
                        <a:cubicBezTo>
                          <a:pt x="68163" y="1865"/>
                          <a:pt x="68036" y="1918"/>
                          <a:pt x="67946" y="2008"/>
                        </a:cubicBezTo>
                        <a:cubicBezTo>
                          <a:pt x="67892" y="2062"/>
                          <a:pt x="67810" y="2116"/>
                          <a:pt x="67756" y="2198"/>
                        </a:cubicBezTo>
                        <a:cubicBezTo>
                          <a:pt x="67729" y="2116"/>
                          <a:pt x="67702" y="2062"/>
                          <a:pt x="67648" y="2008"/>
                        </a:cubicBezTo>
                        <a:cubicBezTo>
                          <a:pt x="67566" y="1872"/>
                          <a:pt x="67431" y="1791"/>
                          <a:pt x="67295" y="1764"/>
                        </a:cubicBezTo>
                        <a:cubicBezTo>
                          <a:pt x="67132" y="1764"/>
                          <a:pt x="67024" y="1845"/>
                          <a:pt x="66942" y="1954"/>
                        </a:cubicBezTo>
                        <a:cubicBezTo>
                          <a:pt x="66888" y="2035"/>
                          <a:pt x="66861" y="2143"/>
                          <a:pt x="66807" y="2252"/>
                        </a:cubicBezTo>
                        <a:cubicBezTo>
                          <a:pt x="66780" y="2171"/>
                          <a:pt x="66752" y="2089"/>
                          <a:pt x="66698" y="2008"/>
                        </a:cubicBezTo>
                        <a:cubicBezTo>
                          <a:pt x="66644" y="1899"/>
                          <a:pt x="66536" y="1872"/>
                          <a:pt x="66427" y="1872"/>
                        </a:cubicBezTo>
                        <a:cubicBezTo>
                          <a:pt x="66319" y="1872"/>
                          <a:pt x="66237" y="1954"/>
                          <a:pt x="66156" y="2062"/>
                        </a:cubicBezTo>
                        <a:lnTo>
                          <a:pt x="66156" y="2089"/>
                        </a:lnTo>
                        <a:cubicBezTo>
                          <a:pt x="66129" y="2035"/>
                          <a:pt x="66074" y="1981"/>
                          <a:pt x="66020" y="1926"/>
                        </a:cubicBezTo>
                        <a:cubicBezTo>
                          <a:pt x="65922" y="1861"/>
                          <a:pt x="65813" y="1825"/>
                          <a:pt x="65701" y="1825"/>
                        </a:cubicBezTo>
                        <a:cubicBezTo>
                          <a:pt x="65627" y="1825"/>
                          <a:pt x="65553" y="1840"/>
                          <a:pt x="65478" y="1872"/>
                        </a:cubicBezTo>
                        <a:cubicBezTo>
                          <a:pt x="65396" y="1926"/>
                          <a:pt x="65342" y="1954"/>
                          <a:pt x="65288" y="2035"/>
                        </a:cubicBezTo>
                        <a:cubicBezTo>
                          <a:pt x="65288" y="1899"/>
                          <a:pt x="65261" y="1764"/>
                          <a:pt x="65234" y="1628"/>
                        </a:cubicBezTo>
                        <a:cubicBezTo>
                          <a:pt x="65182" y="1446"/>
                          <a:pt x="65055" y="1165"/>
                          <a:pt x="64830" y="1165"/>
                        </a:cubicBezTo>
                        <a:cubicBezTo>
                          <a:pt x="64820" y="1165"/>
                          <a:pt x="64810" y="1166"/>
                          <a:pt x="64800" y="1167"/>
                        </a:cubicBezTo>
                        <a:cubicBezTo>
                          <a:pt x="64691" y="1221"/>
                          <a:pt x="64610" y="1276"/>
                          <a:pt x="64555" y="1384"/>
                        </a:cubicBezTo>
                        <a:cubicBezTo>
                          <a:pt x="64474" y="1465"/>
                          <a:pt x="64420" y="1574"/>
                          <a:pt x="64366" y="1682"/>
                        </a:cubicBezTo>
                        <a:lnTo>
                          <a:pt x="64338" y="1764"/>
                        </a:lnTo>
                        <a:cubicBezTo>
                          <a:pt x="64276" y="1639"/>
                          <a:pt x="64198" y="1546"/>
                          <a:pt x="64104" y="1546"/>
                        </a:cubicBezTo>
                        <a:cubicBezTo>
                          <a:pt x="64075" y="1546"/>
                          <a:pt x="64045" y="1555"/>
                          <a:pt x="64013" y="1574"/>
                        </a:cubicBezTo>
                        <a:cubicBezTo>
                          <a:pt x="63932" y="1628"/>
                          <a:pt x="63904" y="1709"/>
                          <a:pt x="63877" y="1764"/>
                        </a:cubicBezTo>
                        <a:cubicBezTo>
                          <a:pt x="63850" y="1872"/>
                          <a:pt x="63823" y="1954"/>
                          <a:pt x="63796" y="2062"/>
                        </a:cubicBezTo>
                        <a:cubicBezTo>
                          <a:pt x="63769" y="2171"/>
                          <a:pt x="63769" y="2279"/>
                          <a:pt x="63769" y="2388"/>
                        </a:cubicBezTo>
                        <a:cubicBezTo>
                          <a:pt x="63742" y="2360"/>
                          <a:pt x="63687" y="2333"/>
                          <a:pt x="63660" y="2306"/>
                        </a:cubicBezTo>
                        <a:cubicBezTo>
                          <a:pt x="63612" y="2282"/>
                          <a:pt x="63563" y="2268"/>
                          <a:pt x="63514" y="2268"/>
                        </a:cubicBezTo>
                        <a:cubicBezTo>
                          <a:pt x="63454" y="2268"/>
                          <a:pt x="63395" y="2289"/>
                          <a:pt x="63335" y="2333"/>
                        </a:cubicBezTo>
                        <a:cubicBezTo>
                          <a:pt x="63226" y="2442"/>
                          <a:pt x="63172" y="2605"/>
                          <a:pt x="63199" y="2767"/>
                        </a:cubicBezTo>
                        <a:cubicBezTo>
                          <a:pt x="63172" y="2740"/>
                          <a:pt x="63145" y="2713"/>
                          <a:pt x="63118" y="2686"/>
                        </a:cubicBezTo>
                        <a:cubicBezTo>
                          <a:pt x="63089" y="2667"/>
                          <a:pt x="63053" y="2658"/>
                          <a:pt x="63017" y="2658"/>
                        </a:cubicBezTo>
                        <a:cubicBezTo>
                          <a:pt x="62951" y="2658"/>
                          <a:pt x="62882" y="2688"/>
                          <a:pt x="62847" y="2740"/>
                        </a:cubicBezTo>
                        <a:cubicBezTo>
                          <a:pt x="62820" y="2659"/>
                          <a:pt x="62820" y="2577"/>
                          <a:pt x="62792" y="2523"/>
                        </a:cubicBezTo>
                        <a:cubicBezTo>
                          <a:pt x="62792" y="2306"/>
                          <a:pt x="62657" y="2116"/>
                          <a:pt x="62494" y="2035"/>
                        </a:cubicBezTo>
                        <a:cubicBezTo>
                          <a:pt x="62449" y="2024"/>
                          <a:pt x="62409" y="2017"/>
                          <a:pt x="62371" y="2017"/>
                        </a:cubicBezTo>
                        <a:cubicBezTo>
                          <a:pt x="62318" y="2017"/>
                          <a:pt x="62270" y="2030"/>
                          <a:pt x="62223" y="2062"/>
                        </a:cubicBezTo>
                        <a:cubicBezTo>
                          <a:pt x="62141" y="2116"/>
                          <a:pt x="62087" y="2198"/>
                          <a:pt x="62060" y="2279"/>
                        </a:cubicBezTo>
                        <a:cubicBezTo>
                          <a:pt x="62033" y="2360"/>
                          <a:pt x="61979" y="2469"/>
                          <a:pt x="61979" y="2550"/>
                        </a:cubicBezTo>
                        <a:cubicBezTo>
                          <a:pt x="61924" y="2469"/>
                          <a:pt x="61843" y="2415"/>
                          <a:pt x="61762" y="2415"/>
                        </a:cubicBezTo>
                        <a:cubicBezTo>
                          <a:pt x="61626" y="2415"/>
                          <a:pt x="61518" y="2469"/>
                          <a:pt x="61463" y="2577"/>
                        </a:cubicBezTo>
                        <a:cubicBezTo>
                          <a:pt x="61382" y="2442"/>
                          <a:pt x="61246" y="2333"/>
                          <a:pt x="61084" y="2279"/>
                        </a:cubicBezTo>
                        <a:cubicBezTo>
                          <a:pt x="61066" y="2276"/>
                          <a:pt x="61048" y="2274"/>
                          <a:pt x="61030" y="2274"/>
                        </a:cubicBezTo>
                        <a:cubicBezTo>
                          <a:pt x="60914" y="2274"/>
                          <a:pt x="60805" y="2348"/>
                          <a:pt x="60758" y="2442"/>
                        </a:cubicBezTo>
                        <a:cubicBezTo>
                          <a:pt x="60699" y="2402"/>
                          <a:pt x="60624" y="2377"/>
                          <a:pt x="60546" y="2377"/>
                        </a:cubicBezTo>
                        <a:cubicBezTo>
                          <a:pt x="60518" y="2377"/>
                          <a:pt x="60489" y="2380"/>
                          <a:pt x="60460" y="2388"/>
                        </a:cubicBezTo>
                        <a:cubicBezTo>
                          <a:pt x="60378" y="2415"/>
                          <a:pt x="60297" y="2442"/>
                          <a:pt x="60216" y="2469"/>
                        </a:cubicBezTo>
                        <a:cubicBezTo>
                          <a:pt x="60216" y="2333"/>
                          <a:pt x="60107" y="2225"/>
                          <a:pt x="59999" y="2171"/>
                        </a:cubicBezTo>
                        <a:cubicBezTo>
                          <a:pt x="59931" y="2145"/>
                          <a:pt x="59862" y="2133"/>
                          <a:pt x="59793" y="2133"/>
                        </a:cubicBezTo>
                        <a:cubicBezTo>
                          <a:pt x="59638" y="2133"/>
                          <a:pt x="59487" y="2194"/>
                          <a:pt x="59375" y="2306"/>
                        </a:cubicBezTo>
                        <a:cubicBezTo>
                          <a:pt x="59321" y="2360"/>
                          <a:pt x="59266" y="2415"/>
                          <a:pt x="59212" y="2496"/>
                        </a:cubicBezTo>
                        <a:cubicBezTo>
                          <a:pt x="59212" y="2469"/>
                          <a:pt x="59212" y="2469"/>
                          <a:pt x="59212" y="2442"/>
                        </a:cubicBezTo>
                        <a:cubicBezTo>
                          <a:pt x="59185" y="2333"/>
                          <a:pt x="59076" y="2171"/>
                          <a:pt x="58914" y="2171"/>
                        </a:cubicBezTo>
                        <a:cubicBezTo>
                          <a:pt x="58778" y="2198"/>
                          <a:pt x="58697" y="2388"/>
                          <a:pt x="58670" y="2523"/>
                        </a:cubicBezTo>
                        <a:cubicBezTo>
                          <a:pt x="58670" y="2577"/>
                          <a:pt x="58642" y="2632"/>
                          <a:pt x="58642" y="2686"/>
                        </a:cubicBezTo>
                        <a:cubicBezTo>
                          <a:pt x="58642" y="2659"/>
                          <a:pt x="58615" y="2605"/>
                          <a:pt x="58561" y="2577"/>
                        </a:cubicBezTo>
                        <a:cubicBezTo>
                          <a:pt x="58509" y="2525"/>
                          <a:pt x="58433" y="2495"/>
                          <a:pt x="58357" y="2495"/>
                        </a:cubicBezTo>
                        <a:cubicBezTo>
                          <a:pt x="58316" y="2495"/>
                          <a:pt x="58274" y="2504"/>
                          <a:pt x="58236" y="2523"/>
                        </a:cubicBezTo>
                        <a:cubicBezTo>
                          <a:pt x="58208" y="2550"/>
                          <a:pt x="58181" y="2577"/>
                          <a:pt x="58181" y="2605"/>
                        </a:cubicBezTo>
                        <a:cubicBezTo>
                          <a:pt x="58127" y="2496"/>
                          <a:pt x="58046" y="2415"/>
                          <a:pt x="57937" y="2360"/>
                        </a:cubicBezTo>
                        <a:cubicBezTo>
                          <a:pt x="57910" y="2333"/>
                          <a:pt x="57869" y="2320"/>
                          <a:pt x="57829" y="2320"/>
                        </a:cubicBezTo>
                        <a:cubicBezTo>
                          <a:pt x="57788" y="2320"/>
                          <a:pt x="57747" y="2333"/>
                          <a:pt x="57720" y="2360"/>
                        </a:cubicBezTo>
                        <a:cubicBezTo>
                          <a:pt x="57666" y="2388"/>
                          <a:pt x="57639" y="2415"/>
                          <a:pt x="57612" y="2469"/>
                        </a:cubicBezTo>
                        <a:cubicBezTo>
                          <a:pt x="57585" y="2225"/>
                          <a:pt x="57530" y="2008"/>
                          <a:pt x="57449" y="1791"/>
                        </a:cubicBezTo>
                        <a:cubicBezTo>
                          <a:pt x="57395" y="1682"/>
                          <a:pt x="57313" y="1628"/>
                          <a:pt x="57205" y="1601"/>
                        </a:cubicBezTo>
                        <a:cubicBezTo>
                          <a:pt x="57124" y="1601"/>
                          <a:pt x="57015" y="1655"/>
                          <a:pt x="56988" y="1737"/>
                        </a:cubicBezTo>
                        <a:cubicBezTo>
                          <a:pt x="56852" y="1899"/>
                          <a:pt x="56771" y="2089"/>
                          <a:pt x="56744" y="2279"/>
                        </a:cubicBezTo>
                        <a:cubicBezTo>
                          <a:pt x="56744" y="2415"/>
                          <a:pt x="56744" y="2523"/>
                          <a:pt x="56744" y="2632"/>
                        </a:cubicBezTo>
                        <a:cubicBezTo>
                          <a:pt x="56690" y="2550"/>
                          <a:pt x="56581" y="2523"/>
                          <a:pt x="56473" y="2523"/>
                        </a:cubicBezTo>
                        <a:cubicBezTo>
                          <a:pt x="56364" y="2523"/>
                          <a:pt x="56310" y="2632"/>
                          <a:pt x="56283" y="2713"/>
                        </a:cubicBezTo>
                        <a:lnTo>
                          <a:pt x="56228" y="2822"/>
                        </a:lnTo>
                        <a:cubicBezTo>
                          <a:pt x="56152" y="2669"/>
                          <a:pt x="56053" y="2493"/>
                          <a:pt x="55885" y="2493"/>
                        </a:cubicBezTo>
                        <a:cubicBezTo>
                          <a:pt x="55873" y="2493"/>
                          <a:pt x="55861" y="2494"/>
                          <a:pt x="55849" y="2496"/>
                        </a:cubicBezTo>
                        <a:cubicBezTo>
                          <a:pt x="55686" y="2523"/>
                          <a:pt x="55577" y="2605"/>
                          <a:pt x="55496" y="2713"/>
                        </a:cubicBezTo>
                        <a:cubicBezTo>
                          <a:pt x="55469" y="2632"/>
                          <a:pt x="55415" y="2550"/>
                          <a:pt x="55333" y="2523"/>
                        </a:cubicBezTo>
                        <a:cubicBezTo>
                          <a:pt x="55295" y="2517"/>
                          <a:pt x="55258" y="2513"/>
                          <a:pt x="55223" y="2513"/>
                        </a:cubicBezTo>
                        <a:cubicBezTo>
                          <a:pt x="55108" y="2513"/>
                          <a:pt x="55009" y="2549"/>
                          <a:pt x="54926" y="2632"/>
                        </a:cubicBezTo>
                        <a:cubicBezTo>
                          <a:pt x="54899" y="2523"/>
                          <a:pt x="54818" y="2469"/>
                          <a:pt x="54709" y="2415"/>
                        </a:cubicBezTo>
                        <a:cubicBezTo>
                          <a:pt x="54686" y="2407"/>
                          <a:pt x="54660" y="2403"/>
                          <a:pt x="54632" y="2403"/>
                        </a:cubicBezTo>
                        <a:cubicBezTo>
                          <a:pt x="54565" y="2403"/>
                          <a:pt x="54488" y="2423"/>
                          <a:pt x="54411" y="2442"/>
                        </a:cubicBezTo>
                        <a:cubicBezTo>
                          <a:pt x="54357" y="2306"/>
                          <a:pt x="54248" y="2225"/>
                          <a:pt x="54086" y="2198"/>
                        </a:cubicBezTo>
                        <a:cubicBezTo>
                          <a:pt x="54035" y="2183"/>
                          <a:pt x="53984" y="2176"/>
                          <a:pt x="53934" y="2176"/>
                        </a:cubicBezTo>
                        <a:cubicBezTo>
                          <a:pt x="53796" y="2176"/>
                          <a:pt x="53662" y="2227"/>
                          <a:pt x="53543" y="2306"/>
                        </a:cubicBezTo>
                        <a:cubicBezTo>
                          <a:pt x="53543" y="2171"/>
                          <a:pt x="53489" y="2008"/>
                          <a:pt x="53380" y="1872"/>
                        </a:cubicBezTo>
                        <a:cubicBezTo>
                          <a:pt x="53344" y="1827"/>
                          <a:pt x="53302" y="1809"/>
                          <a:pt x="53259" y="1809"/>
                        </a:cubicBezTo>
                        <a:cubicBezTo>
                          <a:pt x="53172" y="1809"/>
                          <a:pt x="53082" y="1881"/>
                          <a:pt x="53028" y="1954"/>
                        </a:cubicBezTo>
                        <a:lnTo>
                          <a:pt x="52974" y="2008"/>
                        </a:lnTo>
                        <a:cubicBezTo>
                          <a:pt x="52974" y="1954"/>
                          <a:pt x="52946" y="1899"/>
                          <a:pt x="52919" y="1818"/>
                        </a:cubicBezTo>
                        <a:cubicBezTo>
                          <a:pt x="52892" y="1682"/>
                          <a:pt x="52757" y="1547"/>
                          <a:pt x="52621" y="1492"/>
                        </a:cubicBezTo>
                        <a:cubicBezTo>
                          <a:pt x="52601" y="1490"/>
                          <a:pt x="52582" y="1488"/>
                          <a:pt x="52563" y="1488"/>
                        </a:cubicBezTo>
                        <a:cubicBezTo>
                          <a:pt x="52398" y="1488"/>
                          <a:pt x="52260" y="1591"/>
                          <a:pt x="52187" y="1737"/>
                        </a:cubicBezTo>
                        <a:cubicBezTo>
                          <a:pt x="52187" y="1737"/>
                          <a:pt x="52187" y="1764"/>
                          <a:pt x="52160" y="1764"/>
                        </a:cubicBezTo>
                        <a:lnTo>
                          <a:pt x="52160" y="1737"/>
                        </a:lnTo>
                        <a:cubicBezTo>
                          <a:pt x="52133" y="1601"/>
                          <a:pt x="52051" y="1384"/>
                          <a:pt x="51861" y="1384"/>
                        </a:cubicBezTo>
                        <a:cubicBezTo>
                          <a:pt x="51699" y="1384"/>
                          <a:pt x="51672" y="1601"/>
                          <a:pt x="51672" y="1737"/>
                        </a:cubicBezTo>
                        <a:cubicBezTo>
                          <a:pt x="51645" y="1845"/>
                          <a:pt x="51645" y="2008"/>
                          <a:pt x="51645" y="2143"/>
                        </a:cubicBezTo>
                        <a:cubicBezTo>
                          <a:pt x="51590" y="2116"/>
                          <a:pt x="51509" y="2116"/>
                          <a:pt x="51455" y="2116"/>
                        </a:cubicBezTo>
                        <a:cubicBezTo>
                          <a:pt x="51400" y="2143"/>
                          <a:pt x="51346" y="2171"/>
                          <a:pt x="51319" y="2198"/>
                        </a:cubicBezTo>
                        <a:cubicBezTo>
                          <a:pt x="51292" y="2062"/>
                          <a:pt x="51211" y="1954"/>
                          <a:pt x="51075" y="1899"/>
                        </a:cubicBezTo>
                        <a:cubicBezTo>
                          <a:pt x="51039" y="1881"/>
                          <a:pt x="50997" y="1872"/>
                          <a:pt x="50953" y="1872"/>
                        </a:cubicBezTo>
                        <a:cubicBezTo>
                          <a:pt x="50867" y="1872"/>
                          <a:pt x="50777" y="1908"/>
                          <a:pt x="50722" y="1981"/>
                        </a:cubicBezTo>
                        <a:cubicBezTo>
                          <a:pt x="50695" y="2008"/>
                          <a:pt x="50641" y="2062"/>
                          <a:pt x="50641" y="2116"/>
                        </a:cubicBezTo>
                        <a:cubicBezTo>
                          <a:pt x="50614" y="2062"/>
                          <a:pt x="50587" y="2035"/>
                          <a:pt x="50587" y="2008"/>
                        </a:cubicBezTo>
                        <a:cubicBezTo>
                          <a:pt x="50505" y="1899"/>
                          <a:pt x="50424" y="1791"/>
                          <a:pt x="50315" y="1709"/>
                        </a:cubicBezTo>
                        <a:cubicBezTo>
                          <a:pt x="50285" y="1694"/>
                          <a:pt x="50257" y="1687"/>
                          <a:pt x="50232" y="1687"/>
                        </a:cubicBezTo>
                        <a:cubicBezTo>
                          <a:pt x="50123" y="1687"/>
                          <a:pt x="50061" y="1811"/>
                          <a:pt x="50017" y="1899"/>
                        </a:cubicBezTo>
                        <a:cubicBezTo>
                          <a:pt x="49990" y="1981"/>
                          <a:pt x="49963" y="2062"/>
                          <a:pt x="49936" y="2116"/>
                        </a:cubicBezTo>
                        <a:cubicBezTo>
                          <a:pt x="49881" y="2035"/>
                          <a:pt x="49800" y="1954"/>
                          <a:pt x="49719" y="1899"/>
                        </a:cubicBezTo>
                        <a:cubicBezTo>
                          <a:pt x="49618" y="1799"/>
                          <a:pt x="49488" y="1743"/>
                          <a:pt x="49350" y="1743"/>
                        </a:cubicBezTo>
                        <a:cubicBezTo>
                          <a:pt x="49301" y="1743"/>
                          <a:pt x="49252" y="1750"/>
                          <a:pt x="49203" y="1764"/>
                        </a:cubicBezTo>
                        <a:cubicBezTo>
                          <a:pt x="49013" y="1845"/>
                          <a:pt x="48986" y="2116"/>
                          <a:pt x="48986" y="2306"/>
                        </a:cubicBezTo>
                        <a:lnTo>
                          <a:pt x="48986" y="2388"/>
                        </a:lnTo>
                        <a:cubicBezTo>
                          <a:pt x="48905" y="2333"/>
                          <a:pt x="48796" y="2306"/>
                          <a:pt x="48715" y="2306"/>
                        </a:cubicBezTo>
                        <a:cubicBezTo>
                          <a:pt x="48525" y="2333"/>
                          <a:pt x="48390" y="2496"/>
                          <a:pt x="48254" y="2632"/>
                        </a:cubicBezTo>
                        <a:cubicBezTo>
                          <a:pt x="48146" y="2469"/>
                          <a:pt x="47983" y="2360"/>
                          <a:pt x="47793" y="2360"/>
                        </a:cubicBezTo>
                        <a:cubicBezTo>
                          <a:pt x="47576" y="2360"/>
                          <a:pt x="47359" y="2442"/>
                          <a:pt x="47223" y="2605"/>
                        </a:cubicBezTo>
                        <a:cubicBezTo>
                          <a:pt x="47122" y="2520"/>
                          <a:pt x="46988" y="2477"/>
                          <a:pt x="46856" y="2477"/>
                        </a:cubicBezTo>
                        <a:cubicBezTo>
                          <a:pt x="46777" y="2477"/>
                          <a:pt x="46698" y="2493"/>
                          <a:pt x="46627" y="2523"/>
                        </a:cubicBezTo>
                        <a:lnTo>
                          <a:pt x="46627" y="2469"/>
                        </a:lnTo>
                        <a:cubicBezTo>
                          <a:pt x="46654" y="2333"/>
                          <a:pt x="46654" y="2198"/>
                          <a:pt x="46518" y="2116"/>
                        </a:cubicBezTo>
                        <a:cubicBezTo>
                          <a:pt x="46483" y="2105"/>
                          <a:pt x="46447" y="2099"/>
                          <a:pt x="46412" y="2099"/>
                        </a:cubicBezTo>
                        <a:cubicBezTo>
                          <a:pt x="46280" y="2099"/>
                          <a:pt x="46154" y="2172"/>
                          <a:pt x="46111" y="2279"/>
                        </a:cubicBezTo>
                        <a:cubicBezTo>
                          <a:pt x="46111" y="2252"/>
                          <a:pt x="46084" y="2198"/>
                          <a:pt x="46057" y="2171"/>
                        </a:cubicBezTo>
                        <a:cubicBezTo>
                          <a:pt x="46030" y="2008"/>
                          <a:pt x="45976" y="1872"/>
                          <a:pt x="45867" y="1764"/>
                        </a:cubicBezTo>
                        <a:cubicBezTo>
                          <a:pt x="45816" y="1719"/>
                          <a:pt x="45767" y="1700"/>
                          <a:pt x="45722" y="1700"/>
                        </a:cubicBezTo>
                        <a:cubicBezTo>
                          <a:pt x="45577" y="1700"/>
                          <a:pt x="45468" y="1897"/>
                          <a:pt x="45406" y="2062"/>
                        </a:cubicBezTo>
                        <a:cubicBezTo>
                          <a:pt x="45325" y="1954"/>
                          <a:pt x="45243" y="1872"/>
                          <a:pt x="45135" y="1791"/>
                        </a:cubicBezTo>
                        <a:cubicBezTo>
                          <a:pt x="45077" y="1752"/>
                          <a:pt x="45009" y="1734"/>
                          <a:pt x="44942" y="1734"/>
                        </a:cubicBezTo>
                        <a:cubicBezTo>
                          <a:pt x="44819" y="1734"/>
                          <a:pt x="44699" y="1794"/>
                          <a:pt x="44647" y="1899"/>
                        </a:cubicBezTo>
                        <a:cubicBezTo>
                          <a:pt x="44565" y="2035"/>
                          <a:pt x="44511" y="2198"/>
                          <a:pt x="44538" y="2360"/>
                        </a:cubicBezTo>
                        <a:cubicBezTo>
                          <a:pt x="44511" y="2347"/>
                          <a:pt x="44477" y="2340"/>
                          <a:pt x="44443" y="2340"/>
                        </a:cubicBezTo>
                        <a:cubicBezTo>
                          <a:pt x="44409" y="2340"/>
                          <a:pt x="44375" y="2347"/>
                          <a:pt x="44348" y="2360"/>
                        </a:cubicBezTo>
                        <a:cubicBezTo>
                          <a:pt x="44185" y="2388"/>
                          <a:pt x="44077" y="2550"/>
                          <a:pt x="43968" y="2686"/>
                        </a:cubicBezTo>
                        <a:cubicBezTo>
                          <a:pt x="43885" y="2502"/>
                          <a:pt x="43709" y="2401"/>
                          <a:pt x="43528" y="2401"/>
                        </a:cubicBezTo>
                        <a:cubicBezTo>
                          <a:pt x="43416" y="2401"/>
                          <a:pt x="43303" y="2440"/>
                          <a:pt x="43209" y="2523"/>
                        </a:cubicBezTo>
                        <a:cubicBezTo>
                          <a:pt x="43155" y="2415"/>
                          <a:pt x="43073" y="2360"/>
                          <a:pt x="42965" y="2333"/>
                        </a:cubicBezTo>
                        <a:cubicBezTo>
                          <a:pt x="42829" y="2333"/>
                          <a:pt x="42694" y="2388"/>
                          <a:pt x="42612" y="2469"/>
                        </a:cubicBezTo>
                        <a:cubicBezTo>
                          <a:pt x="42585" y="2415"/>
                          <a:pt x="42504" y="2388"/>
                          <a:pt x="42422" y="2360"/>
                        </a:cubicBezTo>
                        <a:cubicBezTo>
                          <a:pt x="42287" y="2360"/>
                          <a:pt x="42124" y="2415"/>
                          <a:pt x="42043" y="2550"/>
                        </a:cubicBezTo>
                        <a:cubicBezTo>
                          <a:pt x="42016" y="2523"/>
                          <a:pt x="41961" y="2523"/>
                          <a:pt x="41934" y="2523"/>
                        </a:cubicBezTo>
                        <a:lnTo>
                          <a:pt x="41907" y="2523"/>
                        </a:lnTo>
                        <a:cubicBezTo>
                          <a:pt x="41907" y="2415"/>
                          <a:pt x="41907" y="2225"/>
                          <a:pt x="41799" y="2198"/>
                        </a:cubicBezTo>
                        <a:cubicBezTo>
                          <a:pt x="41778" y="2191"/>
                          <a:pt x="41758" y="2188"/>
                          <a:pt x="41738" y="2188"/>
                        </a:cubicBezTo>
                        <a:cubicBezTo>
                          <a:pt x="41678" y="2188"/>
                          <a:pt x="41622" y="2218"/>
                          <a:pt x="41582" y="2279"/>
                        </a:cubicBezTo>
                        <a:cubicBezTo>
                          <a:pt x="41582" y="2225"/>
                          <a:pt x="41582" y="2198"/>
                          <a:pt x="41554" y="2143"/>
                        </a:cubicBezTo>
                        <a:cubicBezTo>
                          <a:pt x="41500" y="1954"/>
                          <a:pt x="41365" y="1818"/>
                          <a:pt x="41175" y="1764"/>
                        </a:cubicBezTo>
                        <a:cubicBezTo>
                          <a:pt x="41135" y="1753"/>
                          <a:pt x="41098" y="1748"/>
                          <a:pt x="41062" y="1748"/>
                        </a:cubicBezTo>
                        <a:cubicBezTo>
                          <a:pt x="40732" y="1748"/>
                          <a:pt x="40573" y="2172"/>
                          <a:pt x="40524" y="2442"/>
                        </a:cubicBezTo>
                        <a:cubicBezTo>
                          <a:pt x="40479" y="2375"/>
                          <a:pt x="40398" y="2326"/>
                          <a:pt x="40325" y="2326"/>
                        </a:cubicBezTo>
                        <a:cubicBezTo>
                          <a:pt x="40309" y="2326"/>
                          <a:pt x="40294" y="2329"/>
                          <a:pt x="40280" y="2333"/>
                        </a:cubicBezTo>
                        <a:cubicBezTo>
                          <a:pt x="40117" y="2333"/>
                          <a:pt x="40008" y="2442"/>
                          <a:pt x="39954" y="2577"/>
                        </a:cubicBezTo>
                        <a:cubicBezTo>
                          <a:pt x="39927" y="2496"/>
                          <a:pt x="39873" y="2442"/>
                          <a:pt x="39818" y="2360"/>
                        </a:cubicBezTo>
                        <a:cubicBezTo>
                          <a:pt x="39737" y="2252"/>
                          <a:pt x="39602" y="2171"/>
                          <a:pt x="39466" y="2116"/>
                        </a:cubicBezTo>
                        <a:cubicBezTo>
                          <a:pt x="39437" y="2107"/>
                          <a:pt x="39408" y="2102"/>
                          <a:pt x="39380" y="2102"/>
                        </a:cubicBezTo>
                        <a:cubicBezTo>
                          <a:pt x="39249" y="2102"/>
                          <a:pt x="39131" y="2199"/>
                          <a:pt x="39086" y="2333"/>
                        </a:cubicBezTo>
                        <a:cubicBezTo>
                          <a:pt x="38991" y="2191"/>
                          <a:pt x="38855" y="2111"/>
                          <a:pt x="38696" y="2111"/>
                        </a:cubicBezTo>
                        <a:cubicBezTo>
                          <a:pt x="38673" y="2111"/>
                          <a:pt x="38649" y="2113"/>
                          <a:pt x="38625" y="2116"/>
                        </a:cubicBezTo>
                        <a:cubicBezTo>
                          <a:pt x="38354" y="2143"/>
                          <a:pt x="38218" y="2360"/>
                          <a:pt x="38110" y="2605"/>
                        </a:cubicBezTo>
                        <a:cubicBezTo>
                          <a:pt x="38028" y="2523"/>
                          <a:pt x="37893" y="2496"/>
                          <a:pt x="37784" y="2496"/>
                        </a:cubicBezTo>
                        <a:cubicBezTo>
                          <a:pt x="37703" y="2496"/>
                          <a:pt x="37621" y="2496"/>
                          <a:pt x="37567" y="2523"/>
                        </a:cubicBezTo>
                        <a:cubicBezTo>
                          <a:pt x="37567" y="2469"/>
                          <a:pt x="37540" y="2415"/>
                          <a:pt x="37540" y="2360"/>
                        </a:cubicBezTo>
                        <a:cubicBezTo>
                          <a:pt x="37513" y="2198"/>
                          <a:pt x="37459" y="1981"/>
                          <a:pt x="37296" y="1899"/>
                        </a:cubicBezTo>
                        <a:cubicBezTo>
                          <a:pt x="37273" y="1895"/>
                          <a:pt x="37250" y="1893"/>
                          <a:pt x="37227" y="1893"/>
                        </a:cubicBezTo>
                        <a:cubicBezTo>
                          <a:pt x="37109" y="1893"/>
                          <a:pt x="36989" y="1949"/>
                          <a:pt x="36943" y="2062"/>
                        </a:cubicBezTo>
                        <a:cubicBezTo>
                          <a:pt x="36943" y="2035"/>
                          <a:pt x="36943" y="2008"/>
                          <a:pt x="36916" y="1981"/>
                        </a:cubicBezTo>
                        <a:cubicBezTo>
                          <a:pt x="36889" y="1791"/>
                          <a:pt x="36781" y="1492"/>
                          <a:pt x="36591" y="1492"/>
                        </a:cubicBezTo>
                        <a:cubicBezTo>
                          <a:pt x="36578" y="1491"/>
                          <a:pt x="36566" y="1490"/>
                          <a:pt x="36555" y="1490"/>
                        </a:cubicBezTo>
                        <a:cubicBezTo>
                          <a:pt x="36364" y="1490"/>
                          <a:pt x="36289" y="1692"/>
                          <a:pt x="36238" y="1845"/>
                        </a:cubicBezTo>
                        <a:cubicBezTo>
                          <a:pt x="36184" y="1655"/>
                          <a:pt x="36048" y="1520"/>
                          <a:pt x="35858" y="1465"/>
                        </a:cubicBezTo>
                        <a:cubicBezTo>
                          <a:pt x="35840" y="1463"/>
                          <a:pt x="35821" y="1462"/>
                          <a:pt x="35803" y="1462"/>
                        </a:cubicBezTo>
                        <a:cubicBezTo>
                          <a:pt x="35606" y="1462"/>
                          <a:pt x="35420" y="1592"/>
                          <a:pt x="35370" y="1791"/>
                        </a:cubicBezTo>
                        <a:cubicBezTo>
                          <a:pt x="35289" y="1981"/>
                          <a:pt x="35262" y="2171"/>
                          <a:pt x="35289" y="2360"/>
                        </a:cubicBezTo>
                        <a:cubicBezTo>
                          <a:pt x="35200" y="2316"/>
                          <a:pt x="35112" y="2272"/>
                          <a:pt x="35023" y="2272"/>
                        </a:cubicBezTo>
                        <a:cubicBezTo>
                          <a:pt x="35003" y="2272"/>
                          <a:pt x="34983" y="2274"/>
                          <a:pt x="34963" y="2279"/>
                        </a:cubicBezTo>
                        <a:cubicBezTo>
                          <a:pt x="34801" y="2306"/>
                          <a:pt x="34692" y="2388"/>
                          <a:pt x="34611" y="2523"/>
                        </a:cubicBezTo>
                        <a:cubicBezTo>
                          <a:pt x="34502" y="2360"/>
                          <a:pt x="34312" y="2252"/>
                          <a:pt x="34122" y="2252"/>
                        </a:cubicBezTo>
                        <a:cubicBezTo>
                          <a:pt x="33905" y="2279"/>
                          <a:pt x="33716" y="2388"/>
                          <a:pt x="33607" y="2550"/>
                        </a:cubicBezTo>
                        <a:cubicBezTo>
                          <a:pt x="33553" y="2442"/>
                          <a:pt x="33499" y="2360"/>
                          <a:pt x="33444" y="2279"/>
                        </a:cubicBezTo>
                        <a:cubicBezTo>
                          <a:pt x="33363" y="2116"/>
                          <a:pt x="33200" y="2008"/>
                          <a:pt x="33038" y="2008"/>
                        </a:cubicBezTo>
                        <a:cubicBezTo>
                          <a:pt x="32848" y="2008"/>
                          <a:pt x="32712" y="2116"/>
                          <a:pt x="32658" y="2279"/>
                        </a:cubicBezTo>
                        <a:cubicBezTo>
                          <a:pt x="32631" y="2279"/>
                          <a:pt x="32631" y="2306"/>
                          <a:pt x="32631" y="2333"/>
                        </a:cubicBezTo>
                        <a:cubicBezTo>
                          <a:pt x="32570" y="2272"/>
                          <a:pt x="32478" y="2242"/>
                          <a:pt x="32390" y="2242"/>
                        </a:cubicBezTo>
                        <a:cubicBezTo>
                          <a:pt x="32361" y="2242"/>
                          <a:pt x="32332" y="2245"/>
                          <a:pt x="32305" y="2252"/>
                        </a:cubicBezTo>
                        <a:cubicBezTo>
                          <a:pt x="32170" y="2279"/>
                          <a:pt x="32061" y="2388"/>
                          <a:pt x="32034" y="2550"/>
                        </a:cubicBezTo>
                        <a:cubicBezTo>
                          <a:pt x="32007" y="2469"/>
                          <a:pt x="31953" y="2442"/>
                          <a:pt x="31898" y="2388"/>
                        </a:cubicBezTo>
                        <a:cubicBezTo>
                          <a:pt x="31870" y="2374"/>
                          <a:pt x="31839" y="2367"/>
                          <a:pt x="31806" y="2367"/>
                        </a:cubicBezTo>
                        <a:cubicBezTo>
                          <a:pt x="31713" y="2367"/>
                          <a:pt x="31613" y="2423"/>
                          <a:pt x="31573" y="2523"/>
                        </a:cubicBezTo>
                        <a:cubicBezTo>
                          <a:pt x="31573" y="2523"/>
                          <a:pt x="31546" y="2550"/>
                          <a:pt x="31546" y="2577"/>
                        </a:cubicBezTo>
                        <a:cubicBezTo>
                          <a:pt x="31519" y="2523"/>
                          <a:pt x="31519" y="2469"/>
                          <a:pt x="31491" y="2415"/>
                        </a:cubicBezTo>
                        <a:cubicBezTo>
                          <a:pt x="31437" y="2225"/>
                          <a:pt x="31329" y="2035"/>
                          <a:pt x="31193" y="1899"/>
                        </a:cubicBezTo>
                        <a:cubicBezTo>
                          <a:pt x="31136" y="1875"/>
                          <a:pt x="31077" y="1863"/>
                          <a:pt x="31020" y="1863"/>
                        </a:cubicBezTo>
                        <a:cubicBezTo>
                          <a:pt x="30888" y="1863"/>
                          <a:pt x="30770" y="1929"/>
                          <a:pt x="30732" y="2062"/>
                        </a:cubicBezTo>
                        <a:cubicBezTo>
                          <a:pt x="30678" y="2143"/>
                          <a:pt x="30651" y="2252"/>
                          <a:pt x="30651" y="2333"/>
                        </a:cubicBezTo>
                        <a:cubicBezTo>
                          <a:pt x="30623" y="2415"/>
                          <a:pt x="30623" y="2469"/>
                          <a:pt x="30623" y="2523"/>
                        </a:cubicBezTo>
                        <a:cubicBezTo>
                          <a:pt x="30557" y="2456"/>
                          <a:pt x="30490" y="2408"/>
                          <a:pt x="30408" y="2408"/>
                        </a:cubicBezTo>
                        <a:cubicBezTo>
                          <a:pt x="30390" y="2408"/>
                          <a:pt x="30371" y="2410"/>
                          <a:pt x="30352" y="2415"/>
                        </a:cubicBezTo>
                        <a:cubicBezTo>
                          <a:pt x="30217" y="2442"/>
                          <a:pt x="30135" y="2523"/>
                          <a:pt x="30081" y="2632"/>
                        </a:cubicBezTo>
                        <a:cubicBezTo>
                          <a:pt x="30054" y="2577"/>
                          <a:pt x="29973" y="2523"/>
                          <a:pt x="29918" y="2496"/>
                        </a:cubicBezTo>
                        <a:cubicBezTo>
                          <a:pt x="29896" y="2492"/>
                          <a:pt x="29873" y="2489"/>
                          <a:pt x="29851" y="2489"/>
                        </a:cubicBezTo>
                        <a:cubicBezTo>
                          <a:pt x="29740" y="2489"/>
                          <a:pt x="29638" y="2546"/>
                          <a:pt x="29593" y="2659"/>
                        </a:cubicBezTo>
                        <a:cubicBezTo>
                          <a:pt x="29544" y="2513"/>
                          <a:pt x="29408" y="2411"/>
                          <a:pt x="29244" y="2411"/>
                        </a:cubicBezTo>
                        <a:cubicBezTo>
                          <a:pt x="29225" y="2411"/>
                          <a:pt x="29206" y="2412"/>
                          <a:pt x="29186" y="2415"/>
                        </a:cubicBezTo>
                        <a:cubicBezTo>
                          <a:pt x="29105" y="2415"/>
                          <a:pt x="28996" y="2469"/>
                          <a:pt x="28942" y="2550"/>
                        </a:cubicBezTo>
                        <a:cubicBezTo>
                          <a:pt x="28915" y="2415"/>
                          <a:pt x="28860" y="2333"/>
                          <a:pt x="28752" y="2279"/>
                        </a:cubicBezTo>
                        <a:cubicBezTo>
                          <a:pt x="28698" y="2266"/>
                          <a:pt x="28643" y="2259"/>
                          <a:pt x="28590" y="2259"/>
                        </a:cubicBezTo>
                        <a:cubicBezTo>
                          <a:pt x="28430" y="2259"/>
                          <a:pt x="28277" y="2320"/>
                          <a:pt x="28155" y="2442"/>
                        </a:cubicBezTo>
                        <a:cubicBezTo>
                          <a:pt x="28101" y="2496"/>
                          <a:pt x="28047" y="2523"/>
                          <a:pt x="27992" y="2577"/>
                        </a:cubicBezTo>
                        <a:cubicBezTo>
                          <a:pt x="27992" y="2480"/>
                          <a:pt x="27949" y="2383"/>
                          <a:pt x="27843" y="2383"/>
                        </a:cubicBezTo>
                        <a:cubicBezTo>
                          <a:pt x="27830" y="2383"/>
                          <a:pt x="27817" y="2385"/>
                          <a:pt x="27803" y="2388"/>
                        </a:cubicBezTo>
                        <a:cubicBezTo>
                          <a:pt x="27694" y="2415"/>
                          <a:pt x="27586" y="2469"/>
                          <a:pt x="27504" y="2550"/>
                        </a:cubicBezTo>
                        <a:cubicBezTo>
                          <a:pt x="27531" y="2496"/>
                          <a:pt x="27531" y="2469"/>
                          <a:pt x="27559" y="2415"/>
                        </a:cubicBezTo>
                        <a:cubicBezTo>
                          <a:pt x="27613" y="2198"/>
                          <a:pt x="27613" y="1981"/>
                          <a:pt x="27559" y="1764"/>
                        </a:cubicBezTo>
                        <a:cubicBezTo>
                          <a:pt x="27499" y="1605"/>
                          <a:pt x="27352" y="1504"/>
                          <a:pt x="27203" y="1504"/>
                        </a:cubicBezTo>
                        <a:cubicBezTo>
                          <a:pt x="27149" y="1504"/>
                          <a:pt x="27094" y="1518"/>
                          <a:pt x="27043" y="1547"/>
                        </a:cubicBezTo>
                        <a:cubicBezTo>
                          <a:pt x="26826" y="1628"/>
                          <a:pt x="26663" y="1791"/>
                          <a:pt x="26528" y="1981"/>
                        </a:cubicBezTo>
                        <a:cubicBezTo>
                          <a:pt x="26474" y="2089"/>
                          <a:pt x="26419" y="2198"/>
                          <a:pt x="26392" y="2279"/>
                        </a:cubicBezTo>
                        <a:cubicBezTo>
                          <a:pt x="26365" y="2252"/>
                          <a:pt x="26338" y="2198"/>
                          <a:pt x="26311" y="2143"/>
                        </a:cubicBezTo>
                        <a:cubicBezTo>
                          <a:pt x="26284" y="2062"/>
                          <a:pt x="26229" y="1981"/>
                          <a:pt x="26175" y="1926"/>
                        </a:cubicBezTo>
                        <a:cubicBezTo>
                          <a:pt x="26141" y="1915"/>
                          <a:pt x="26108" y="1909"/>
                          <a:pt x="26076" y="1909"/>
                        </a:cubicBezTo>
                        <a:cubicBezTo>
                          <a:pt x="26031" y="1909"/>
                          <a:pt x="25990" y="1922"/>
                          <a:pt x="25958" y="1954"/>
                        </a:cubicBezTo>
                        <a:cubicBezTo>
                          <a:pt x="25877" y="2035"/>
                          <a:pt x="25850" y="2116"/>
                          <a:pt x="25850" y="2198"/>
                        </a:cubicBezTo>
                        <a:cubicBezTo>
                          <a:pt x="25823" y="2306"/>
                          <a:pt x="25823" y="2415"/>
                          <a:pt x="25823" y="2523"/>
                        </a:cubicBezTo>
                        <a:cubicBezTo>
                          <a:pt x="25795" y="2632"/>
                          <a:pt x="25795" y="2740"/>
                          <a:pt x="25823" y="2876"/>
                        </a:cubicBezTo>
                        <a:cubicBezTo>
                          <a:pt x="25795" y="2740"/>
                          <a:pt x="25714" y="2605"/>
                          <a:pt x="25551" y="2605"/>
                        </a:cubicBezTo>
                        <a:cubicBezTo>
                          <a:pt x="25443" y="2605"/>
                          <a:pt x="25361" y="2686"/>
                          <a:pt x="25334" y="2767"/>
                        </a:cubicBezTo>
                        <a:lnTo>
                          <a:pt x="25307" y="2740"/>
                        </a:lnTo>
                        <a:cubicBezTo>
                          <a:pt x="25205" y="2587"/>
                          <a:pt x="25103" y="2385"/>
                          <a:pt x="24910" y="2385"/>
                        </a:cubicBezTo>
                        <a:cubicBezTo>
                          <a:pt x="24898" y="2385"/>
                          <a:pt x="24886" y="2386"/>
                          <a:pt x="24873" y="2388"/>
                        </a:cubicBezTo>
                        <a:cubicBezTo>
                          <a:pt x="24683" y="2442"/>
                          <a:pt x="24548" y="2605"/>
                          <a:pt x="24521" y="2794"/>
                        </a:cubicBezTo>
                        <a:lnTo>
                          <a:pt x="24521" y="2849"/>
                        </a:lnTo>
                        <a:lnTo>
                          <a:pt x="24466" y="2794"/>
                        </a:lnTo>
                        <a:cubicBezTo>
                          <a:pt x="24412" y="2686"/>
                          <a:pt x="24331" y="2605"/>
                          <a:pt x="24195" y="2577"/>
                        </a:cubicBezTo>
                        <a:cubicBezTo>
                          <a:pt x="24087" y="2577"/>
                          <a:pt x="23978" y="2632"/>
                          <a:pt x="23897" y="2740"/>
                        </a:cubicBezTo>
                        <a:lnTo>
                          <a:pt x="23897" y="2767"/>
                        </a:lnTo>
                        <a:cubicBezTo>
                          <a:pt x="23870" y="2713"/>
                          <a:pt x="23843" y="2659"/>
                          <a:pt x="23815" y="2632"/>
                        </a:cubicBezTo>
                        <a:cubicBezTo>
                          <a:pt x="23743" y="2511"/>
                          <a:pt x="23649" y="2325"/>
                          <a:pt x="23494" y="2325"/>
                        </a:cubicBezTo>
                        <a:cubicBezTo>
                          <a:pt x="23476" y="2325"/>
                          <a:pt x="23456" y="2328"/>
                          <a:pt x="23436" y="2333"/>
                        </a:cubicBezTo>
                        <a:cubicBezTo>
                          <a:pt x="23246" y="2360"/>
                          <a:pt x="23164" y="2523"/>
                          <a:pt x="23110" y="2659"/>
                        </a:cubicBezTo>
                        <a:cubicBezTo>
                          <a:pt x="23083" y="2686"/>
                          <a:pt x="23083" y="2713"/>
                          <a:pt x="23083" y="2740"/>
                        </a:cubicBezTo>
                        <a:cubicBezTo>
                          <a:pt x="23002" y="2686"/>
                          <a:pt x="22947" y="2659"/>
                          <a:pt x="22866" y="2659"/>
                        </a:cubicBezTo>
                        <a:cubicBezTo>
                          <a:pt x="22703" y="2659"/>
                          <a:pt x="22568" y="2767"/>
                          <a:pt x="22513" y="2903"/>
                        </a:cubicBezTo>
                        <a:cubicBezTo>
                          <a:pt x="22486" y="2822"/>
                          <a:pt x="22405" y="2767"/>
                          <a:pt x="22324" y="2740"/>
                        </a:cubicBezTo>
                        <a:cubicBezTo>
                          <a:pt x="22302" y="2733"/>
                          <a:pt x="22280" y="2730"/>
                          <a:pt x="22259" y="2730"/>
                        </a:cubicBezTo>
                        <a:cubicBezTo>
                          <a:pt x="22201" y="2730"/>
                          <a:pt x="22146" y="2755"/>
                          <a:pt x="22107" y="2794"/>
                        </a:cubicBezTo>
                        <a:cubicBezTo>
                          <a:pt x="22079" y="2767"/>
                          <a:pt x="22025" y="2767"/>
                          <a:pt x="21998" y="2767"/>
                        </a:cubicBezTo>
                        <a:cubicBezTo>
                          <a:pt x="21982" y="2759"/>
                          <a:pt x="21966" y="2756"/>
                          <a:pt x="21950" y="2756"/>
                        </a:cubicBezTo>
                        <a:cubicBezTo>
                          <a:pt x="21912" y="2756"/>
                          <a:pt x="21874" y="2775"/>
                          <a:pt x="21835" y="2794"/>
                        </a:cubicBezTo>
                        <a:cubicBezTo>
                          <a:pt x="21768" y="2705"/>
                          <a:pt x="21682" y="2652"/>
                          <a:pt x="21577" y="2652"/>
                        </a:cubicBezTo>
                        <a:cubicBezTo>
                          <a:pt x="21556" y="2652"/>
                          <a:pt x="21533" y="2654"/>
                          <a:pt x="21510" y="2659"/>
                        </a:cubicBezTo>
                        <a:cubicBezTo>
                          <a:pt x="21212" y="2686"/>
                          <a:pt x="20940" y="2767"/>
                          <a:pt x="20669" y="2930"/>
                        </a:cubicBezTo>
                        <a:lnTo>
                          <a:pt x="20669" y="2903"/>
                        </a:lnTo>
                        <a:cubicBezTo>
                          <a:pt x="20696" y="2822"/>
                          <a:pt x="20696" y="2740"/>
                          <a:pt x="20696" y="2659"/>
                        </a:cubicBezTo>
                        <a:cubicBezTo>
                          <a:pt x="20675" y="2531"/>
                          <a:pt x="20570" y="2487"/>
                          <a:pt x="20460" y="2487"/>
                        </a:cubicBezTo>
                        <a:cubicBezTo>
                          <a:pt x="20430" y="2487"/>
                          <a:pt x="20400" y="2490"/>
                          <a:pt x="20371" y="2496"/>
                        </a:cubicBezTo>
                        <a:cubicBezTo>
                          <a:pt x="20181" y="2496"/>
                          <a:pt x="19991" y="2577"/>
                          <a:pt x="19828" y="2686"/>
                        </a:cubicBezTo>
                        <a:cubicBezTo>
                          <a:pt x="19828" y="2577"/>
                          <a:pt x="19828" y="2496"/>
                          <a:pt x="19828" y="2388"/>
                        </a:cubicBezTo>
                        <a:cubicBezTo>
                          <a:pt x="19828" y="2306"/>
                          <a:pt x="19774" y="2252"/>
                          <a:pt x="19720" y="2198"/>
                        </a:cubicBezTo>
                        <a:cubicBezTo>
                          <a:pt x="19693" y="2184"/>
                          <a:pt x="19652" y="2177"/>
                          <a:pt x="19608" y="2177"/>
                        </a:cubicBezTo>
                        <a:cubicBezTo>
                          <a:pt x="19564" y="2177"/>
                          <a:pt x="19516" y="2184"/>
                          <a:pt x="19476" y="2198"/>
                        </a:cubicBezTo>
                        <a:cubicBezTo>
                          <a:pt x="19340" y="2252"/>
                          <a:pt x="19231" y="2360"/>
                          <a:pt x="19123" y="2469"/>
                        </a:cubicBezTo>
                        <a:cubicBezTo>
                          <a:pt x="19123" y="2333"/>
                          <a:pt x="19096" y="2198"/>
                          <a:pt x="19069" y="2062"/>
                        </a:cubicBezTo>
                        <a:cubicBezTo>
                          <a:pt x="19050" y="2024"/>
                          <a:pt x="19017" y="1985"/>
                          <a:pt x="18980" y="1985"/>
                        </a:cubicBezTo>
                        <a:cubicBezTo>
                          <a:pt x="18965" y="1985"/>
                          <a:pt x="18949" y="1992"/>
                          <a:pt x="18933" y="2008"/>
                        </a:cubicBezTo>
                        <a:cubicBezTo>
                          <a:pt x="18797" y="2062"/>
                          <a:pt x="18716" y="2171"/>
                          <a:pt x="18635" y="2279"/>
                        </a:cubicBezTo>
                        <a:cubicBezTo>
                          <a:pt x="18635" y="2171"/>
                          <a:pt x="18608" y="2062"/>
                          <a:pt x="18580" y="1954"/>
                        </a:cubicBezTo>
                        <a:cubicBezTo>
                          <a:pt x="18580" y="1845"/>
                          <a:pt x="18553" y="1737"/>
                          <a:pt x="18526" y="1628"/>
                        </a:cubicBezTo>
                        <a:cubicBezTo>
                          <a:pt x="18499" y="1547"/>
                          <a:pt x="18472" y="1465"/>
                          <a:pt x="18391" y="1411"/>
                        </a:cubicBezTo>
                        <a:cubicBezTo>
                          <a:pt x="18352" y="1389"/>
                          <a:pt x="18313" y="1379"/>
                          <a:pt x="18275" y="1379"/>
                        </a:cubicBezTo>
                        <a:cubicBezTo>
                          <a:pt x="18128" y="1379"/>
                          <a:pt x="17994" y="1526"/>
                          <a:pt x="17930" y="1655"/>
                        </a:cubicBezTo>
                        <a:cubicBezTo>
                          <a:pt x="17848" y="1818"/>
                          <a:pt x="17794" y="2008"/>
                          <a:pt x="17794" y="2171"/>
                        </a:cubicBezTo>
                        <a:lnTo>
                          <a:pt x="17794" y="2333"/>
                        </a:lnTo>
                        <a:lnTo>
                          <a:pt x="17767" y="2252"/>
                        </a:lnTo>
                        <a:cubicBezTo>
                          <a:pt x="17713" y="2198"/>
                          <a:pt x="17658" y="2143"/>
                          <a:pt x="17604" y="2116"/>
                        </a:cubicBezTo>
                        <a:cubicBezTo>
                          <a:pt x="17584" y="2110"/>
                          <a:pt x="17565" y="2106"/>
                          <a:pt x="17548" y="2106"/>
                        </a:cubicBezTo>
                        <a:cubicBezTo>
                          <a:pt x="17497" y="2106"/>
                          <a:pt x="17462" y="2137"/>
                          <a:pt x="17441" y="2198"/>
                        </a:cubicBezTo>
                        <a:cubicBezTo>
                          <a:pt x="17387" y="2252"/>
                          <a:pt x="17387" y="2306"/>
                          <a:pt x="17414" y="2360"/>
                        </a:cubicBezTo>
                        <a:cubicBezTo>
                          <a:pt x="17414" y="2469"/>
                          <a:pt x="17441" y="2550"/>
                          <a:pt x="17441" y="2632"/>
                        </a:cubicBezTo>
                        <a:cubicBezTo>
                          <a:pt x="17468" y="2740"/>
                          <a:pt x="17468" y="2794"/>
                          <a:pt x="17468" y="2876"/>
                        </a:cubicBezTo>
                        <a:cubicBezTo>
                          <a:pt x="17432" y="2803"/>
                          <a:pt x="17360" y="2767"/>
                          <a:pt x="17292" y="2767"/>
                        </a:cubicBezTo>
                        <a:cubicBezTo>
                          <a:pt x="17257" y="2767"/>
                          <a:pt x="17224" y="2776"/>
                          <a:pt x="17197" y="2794"/>
                        </a:cubicBezTo>
                        <a:cubicBezTo>
                          <a:pt x="17116" y="2876"/>
                          <a:pt x="17062" y="2957"/>
                          <a:pt x="17062" y="3066"/>
                        </a:cubicBezTo>
                        <a:lnTo>
                          <a:pt x="17062" y="3147"/>
                        </a:lnTo>
                        <a:cubicBezTo>
                          <a:pt x="17062" y="3120"/>
                          <a:pt x="17034" y="3093"/>
                          <a:pt x="17007" y="3066"/>
                        </a:cubicBezTo>
                        <a:cubicBezTo>
                          <a:pt x="16907" y="2965"/>
                          <a:pt x="16776" y="2909"/>
                          <a:pt x="16638" y="2909"/>
                        </a:cubicBezTo>
                        <a:cubicBezTo>
                          <a:pt x="16590" y="2909"/>
                          <a:pt x="16541" y="2916"/>
                          <a:pt x="16492" y="2930"/>
                        </a:cubicBezTo>
                        <a:cubicBezTo>
                          <a:pt x="16221" y="2930"/>
                          <a:pt x="15949" y="3039"/>
                          <a:pt x="15732" y="3228"/>
                        </a:cubicBezTo>
                        <a:cubicBezTo>
                          <a:pt x="15678" y="3120"/>
                          <a:pt x="15570" y="3011"/>
                          <a:pt x="15434" y="3011"/>
                        </a:cubicBezTo>
                        <a:cubicBezTo>
                          <a:pt x="15407" y="3007"/>
                          <a:pt x="15380" y="3005"/>
                          <a:pt x="15353" y="3005"/>
                        </a:cubicBezTo>
                        <a:cubicBezTo>
                          <a:pt x="15219" y="3005"/>
                          <a:pt x="15095" y="3061"/>
                          <a:pt x="15027" y="3174"/>
                        </a:cubicBezTo>
                        <a:cubicBezTo>
                          <a:pt x="15005" y="3038"/>
                          <a:pt x="14944" y="2883"/>
                          <a:pt x="14814" y="2883"/>
                        </a:cubicBezTo>
                        <a:cubicBezTo>
                          <a:pt x="14789" y="2883"/>
                          <a:pt x="14760" y="2890"/>
                          <a:pt x="14729" y="2903"/>
                        </a:cubicBezTo>
                        <a:cubicBezTo>
                          <a:pt x="14675" y="2903"/>
                          <a:pt x="14620" y="2957"/>
                          <a:pt x="14566" y="2984"/>
                        </a:cubicBezTo>
                        <a:cubicBezTo>
                          <a:pt x="14593" y="2849"/>
                          <a:pt x="14593" y="2713"/>
                          <a:pt x="14620" y="2577"/>
                        </a:cubicBezTo>
                        <a:cubicBezTo>
                          <a:pt x="14648" y="2306"/>
                          <a:pt x="14620" y="2008"/>
                          <a:pt x="14539" y="1737"/>
                        </a:cubicBezTo>
                        <a:cubicBezTo>
                          <a:pt x="14485" y="1628"/>
                          <a:pt x="14431" y="1547"/>
                          <a:pt x="14322" y="1520"/>
                        </a:cubicBezTo>
                        <a:cubicBezTo>
                          <a:pt x="14286" y="1502"/>
                          <a:pt x="14247" y="1492"/>
                          <a:pt x="14209" y="1492"/>
                        </a:cubicBezTo>
                        <a:cubicBezTo>
                          <a:pt x="14132" y="1492"/>
                          <a:pt x="14060" y="1529"/>
                          <a:pt x="14024" y="1601"/>
                        </a:cubicBezTo>
                        <a:cubicBezTo>
                          <a:pt x="13834" y="1791"/>
                          <a:pt x="13725" y="2008"/>
                          <a:pt x="13644" y="2279"/>
                        </a:cubicBezTo>
                        <a:cubicBezTo>
                          <a:pt x="13617" y="2360"/>
                          <a:pt x="13617" y="2442"/>
                          <a:pt x="13590" y="2523"/>
                        </a:cubicBezTo>
                        <a:cubicBezTo>
                          <a:pt x="13555" y="2437"/>
                          <a:pt x="13487" y="2372"/>
                          <a:pt x="13415" y="2372"/>
                        </a:cubicBezTo>
                        <a:cubicBezTo>
                          <a:pt x="13373" y="2372"/>
                          <a:pt x="13331" y="2393"/>
                          <a:pt x="13291" y="2442"/>
                        </a:cubicBezTo>
                        <a:cubicBezTo>
                          <a:pt x="13237" y="2496"/>
                          <a:pt x="13210" y="2550"/>
                          <a:pt x="13210" y="2632"/>
                        </a:cubicBezTo>
                        <a:cubicBezTo>
                          <a:pt x="13183" y="2713"/>
                          <a:pt x="13156" y="2794"/>
                          <a:pt x="13156" y="2903"/>
                        </a:cubicBezTo>
                        <a:cubicBezTo>
                          <a:pt x="13129" y="2984"/>
                          <a:pt x="13156" y="3011"/>
                          <a:pt x="13129" y="3093"/>
                        </a:cubicBezTo>
                        <a:cubicBezTo>
                          <a:pt x="13101" y="3039"/>
                          <a:pt x="13074" y="3011"/>
                          <a:pt x="13047" y="2984"/>
                        </a:cubicBezTo>
                        <a:cubicBezTo>
                          <a:pt x="13034" y="2944"/>
                          <a:pt x="13007" y="2923"/>
                          <a:pt x="12979" y="2923"/>
                        </a:cubicBezTo>
                        <a:cubicBezTo>
                          <a:pt x="12952" y="2923"/>
                          <a:pt x="12925" y="2944"/>
                          <a:pt x="12912" y="2984"/>
                        </a:cubicBezTo>
                        <a:cubicBezTo>
                          <a:pt x="12830" y="3093"/>
                          <a:pt x="12776" y="3228"/>
                          <a:pt x="12749" y="3391"/>
                        </a:cubicBezTo>
                        <a:cubicBezTo>
                          <a:pt x="12704" y="3301"/>
                          <a:pt x="12622" y="3249"/>
                          <a:pt x="12533" y="3249"/>
                        </a:cubicBezTo>
                        <a:cubicBezTo>
                          <a:pt x="12515" y="3249"/>
                          <a:pt x="12496" y="3251"/>
                          <a:pt x="12478" y="3256"/>
                        </a:cubicBezTo>
                        <a:cubicBezTo>
                          <a:pt x="12315" y="3256"/>
                          <a:pt x="12179" y="3310"/>
                          <a:pt x="12071" y="3418"/>
                        </a:cubicBezTo>
                        <a:cubicBezTo>
                          <a:pt x="12017" y="3473"/>
                          <a:pt x="11935" y="3527"/>
                          <a:pt x="11881" y="3581"/>
                        </a:cubicBezTo>
                        <a:cubicBezTo>
                          <a:pt x="11881" y="3554"/>
                          <a:pt x="11881" y="3500"/>
                          <a:pt x="11854" y="3473"/>
                        </a:cubicBezTo>
                        <a:cubicBezTo>
                          <a:pt x="11818" y="3400"/>
                          <a:pt x="11745" y="3364"/>
                          <a:pt x="11677" y="3364"/>
                        </a:cubicBezTo>
                        <a:cubicBezTo>
                          <a:pt x="11643" y="3364"/>
                          <a:pt x="11610" y="3373"/>
                          <a:pt x="11583" y="3391"/>
                        </a:cubicBezTo>
                        <a:cubicBezTo>
                          <a:pt x="11447" y="3418"/>
                          <a:pt x="11338" y="3500"/>
                          <a:pt x="11230" y="3581"/>
                        </a:cubicBezTo>
                        <a:cubicBezTo>
                          <a:pt x="11230" y="3460"/>
                          <a:pt x="11186" y="3360"/>
                          <a:pt x="11060" y="3360"/>
                        </a:cubicBezTo>
                        <a:cubicBezTo>
                          <a:pt x="11046" y="3360"/>
                          <a:pt x="11030" y="3361"/>
                          <a:pt x="11013" y="3364"/>
                        </a:cubicBezTo>
                        <a:cubicBezTo>
                          <a:pt x="10904" y="3391"/>
                          <a:pt x="10769" y="3445"/>
                          <a:pt x="10687" y="3527"/>
                        </a:cubicBezTo>
                        <a:cubicBezTo>
                          <a:pt x="10687" y="3445"/>
                          <a:pt x="10715" y="3391"/>
                          <a:pt x="10742" y="3310"/>
                        </a:cubicBezTo>
                        <a:cubicBezTo>
                          <a:pt x="10769" y="3147"/>
                          <a:pt x="10742" y="2957"/>
                          <a:pt x="10687" y="2794"/>
                        </a:cubicBezTo>
                        <a:cubicBezTo>
                          <a:pt x="10627" y="2682"/>
                          <a:pt x="10533" y="2638"/>
                          <a:pt x="10428" y="2638"/>
                        </a:cubicBezTo>
                        <a:cubicBezTo>
                          <a:pt x="10205" y="2638"/>
                          <a:pt x="9930" y="2837"/>
                          <a:pt x="9819" y="2984"/>
                        </a:cubicBezTo>
                        <a:cubicBezTo>
                          <a:pt x="9765" y="3066"/>
                          <a:pt x="9711" y="3147"/>
                          <a:pt x="9684" y="3256"/>
                        </a:cubicBezTo>
                        <a:cubicBezTo>
                          <a:pt x="9630" y="3147"/>
                          <a:pt x="9602" y="3066"/>
                          <a:pt x="9548" y="2957"/>
                        </a:cubicBezTo>
                        <a:cubicBezTo>
                          <a:pt x="9538" y="2925"/>
                          <a:pt x="9523" y="2914"/>
                          <a:pt x="9505" y="2914"/>
                        </a:cubicBezTo>
                        <a:cubicBezTo>
                          <a:pt x="9479" y="2914"/>
                          <a:pt x="9446" y="2941"/>
                          <a:pt x="9413" y="2957"/>
                        </a:cubicBezTo>
                        <a:cubicBezTo>
                          <a:pt x="9304" y="3066"/>
                          <a:pt x="9250" y="3228"/>
                          <a:pt x="9250" y="3391"/>
                        </a:cubicBezTo>
                        <a:cubicBezTo>
                          <a:pt x="9223" y="3473"/>
                          <a:pt x="9223" y="3554"/>
                          <a:pt x="9223" y="3662"/>
                        </a:cubicBezTo>
                        <a:cubicBezTo>
                          <a:pt x="9141" y="3608"/>
                          <a:pt x="9060" y="3554"/>
                          <a:pt x="8979" y="3527"/>
                        </a:cubicBezTo>
                        <a:cubicBezTo>
                          <a:pt x="8789" y="3445"/>
                          <a:pt x="8572" y="3418"/>
                          <a:pt x="8382" y="3418"/>
                        </a:cubicBezTo>
                        <a:cubicBezTo>
                          <a:pt x="8111" y="3418"/>
                          <a:pt x="7839" y="3500"/>
                          <a:pt x="7622" y="3662"/>
                        </a:cubicBezTo>
                        <a:cubicBezTo>
                          <a:pt x="7622" y="3608"/>
                          <a:pt x="7622" y="3581"/>
                          <a:pt x="7622" y="3554"/>
                        </a:cubicBezTo>
                        <a:cubicBezTo>
                          <a:pt x="7622" y="3416"/>
                          <a:pt x="7486" y="3298"/>
                          <a:pt x="7346" y="3298"/>
                        </a:cubicBezTo>
                        <a:cubicBezTo>
                          <a:pt x="7320" y="3298"/>
                          <a:pt x="7295" y="3302"/>
                          <a:pt x="7270" y="3310"/>
                        </a:cubicBezTo>
                        <a:cubicBezTo>
                          <a:pt x="7107" y="3391"/>
                          <a:pt x="6917" y="3473"/>
                          <a:pt x="6782" y="3608"/>
                        </a:cubicBezTo>
                        <a:cubicBezTo>
                          <a:pt x="6727" y="3635"/>
                          <a:pt x="6700" y="3690"/>
                          <a:pt x="6646" y="3717"/>
                        </a:cubicBezTo>
                        <a:cubicBezTo>
                          <a:pt x="6646" y="3717"/>
                          <a:pt x="6646" y="3690"/>
                          <a:pt x="6646" y="3662"/>
                        </a:cubicBezTo>
                        <a:cubicBezTo>
                          <a:pt x="6646" y="3551"/>
                          <a:pt x="6555" y="3458"/>
                          <a:pt x="6447" y="3458"/>
                        </a:cubicBezTo>
                        <a:cubicBezTo>
                          <a:pt x="6424" y="3458"/>
                          <a:pt x="6399" y="3463"/>
                          <a:pt x="6375" y="3473"/>
                        </a:cubicBezTo>
                        <a:cubicBezTo>
                          <a:pt x="6239" y="3527"/>
                          <a:pt x="6131" y="3635"/>
                          <a:pt x="6076" y="3744"/>
                        </a:cubicBezTo>
                        <a:cubicBezTo>
                          <a:pt x="6049" y="3771"/>
                          <a:pt x="6049" y="3798"/>
                          <a:pt x="6022" y="3825"/>
                        </a:cubicBezTo>
                        <a:cubicBezTo>
                          <a:pt x="6022" y="3744"/>
                          <a:pt x="6022" y="3690"/>
                          <a:pt x="5995" y="3608"/>
                        </a:cubicBezTo>
                        <a:cubicBezTo>
                          <a:pt x="5968" y="3391"/>
                          <a:pt x="5887" y="3093"/>
                          <a:pt x="5615" y="3093"/>
                        </a:cubicBezTo>
                        <a:cubicBezTo>
                          <a:pt x="5398" y="3093"/>
                          <a:pt x="5290" y="3283"/>
                          <a:pt x="5263" y="3473"/>
                        </a:cubicBezTo>
                        <a:cubicBezTo>
                          <a:pt x="5263" y="3608"/>
                          <a:pt x="5236" y="3744"/>
                          <a:pt x="5236" y="3852"/>
                        </a:cubicBezTo>
                        <a:cubicBezTo>
                          <a:pt x="5100" y="3690"/>
                          <a:pt x="4910" y="3554"/>
                          <a:pt x="4693" y="3500"/>
                        </a:cubicBezTo>
                        <a:cubicBezTo>
                          <a:pt x="4618" y="3487"/>
                          <a:pt x="4519" y="3469"/>
                          <a:pt x="4422" y="3469"/>
                        </a:cubicBezTo>
                        <a:cubicBezTo>
                          <a:pt x="4308" y="3469"/>
                          <a:pt x="4196" y="3494"/>
                          <a:pt x="4123" y="3581"/>
                        </a:cubicBezTo>
                        <a:cubicBezTo>
                          <a:pt x="3988" y="3717"/>
                          <a:pt x="4178" y="3988"/>
                          <a:pt x="4286" y="4124"/>
                        </a:cubicBezTo>
                        <a:cubicBezTo>
                          <a:pt x="4123" y="4096"/>
                          <a:pt x="3934" y="4069"/>
                          <a:pt x="3771" y="4042"/>
                        </a:cubicBezTo>
                        <a:cubicBezTo>
                          <a:pt x="3635" y="4042"/>
                          <a:pt x="3527" y="4042"/>
                          <a:pt x="3418" y="4069"/>
                        </a:cubicBezTo>
                        <a:cubicBezTo>
                          <a:pt x="3310" y="4124"/>
                          <a:pt x="3256" y="4232"/>
                          <a:pt x="3283" y="4313"/>
                        </a:cubicBezTo>
                        <a:cubicBezTo>
                          <a:pt x="3283" y="4368"/>
                          <a:pt x="3310" y="4395"/>
                          <a:pt x="3337" y="4422"/>
                        </a:cubicBezTo>
                        <a:cubicBezTo>
                          <a:pt x="3093" y="4422"/>
                          <a:pt x="2849" y="4476"/>
                          <a:pt x="2632" y="4530"/>
                        </a:cubicBezTo>
                        <a:cubicBezTo>
                          <a:pt x="2415" y="4585"/>
                          <a:pt x="2225" y="4720"/>
                          <a:pt x="2089" y="4910"/>
                        </a:cubicBezTo>
                        <a:cubicBezTo>
                          <a:pt x="2062" y="4964"/>
                          <a:pt x="2062" y="5046"/>
                          <a:pt x="2089" y="5127"/>
                        </a:cubicBezTo>
                        <a:cubicBezTo>
                          <a:pt x="2008" y="5100"/>
                          <a:pt x="1926" y="5073"/>
                          <a:pt x="1845" y="5073"/>
                        </a:cubicBezTo>
                        <a:cubicBezTo>
                          <a:pt x="1809" y="5066"/>
                          <a:pt x="1772" y="5062"/>
                          <a:pt x="1737" y="5062"/>
                        </a:cubicBezTo>
                        <a:cubicBezTo>
                          <a:pt x="1639" y="5062"/>
                          <a:pt x="1545" y="5087"/>
                          <a:pt x="1465" y="5127"/>
                        </a:cubicBezTo>
                        <a:cubicBezTo>
                          <a:pt x="1357" y="5236"/>
                          <a:pt x="1303" y="5371"/>
                          <a:pt x="1357" y="5507"/>
                        </a:cubicBezTo>
                        <a:cubicBezTo>
                          <a:pt x="923" y="5507"/>
                          <a:pt x="489" y="5642"/>
                          <a:pt x="163" y="5914"/>
                        </a:cubicBezTo>
                        <a:cubicBezTo>
                          <a:pt x="82" y="5995"/>
                          <a:pt x="1" y="6104"/>
                          <a:pt x="1" y="6239"/>
                        </a:cubicBezTo>
                        <a:cubicBezTo>
                          <a:pt x="1" y="6348"/>
                          <a:pt x="82" y="6456"/>
                          <a:pt x="163" y="6483"/>
                        </a:cubicBezTo>
                        <a:cubicBezTo>
                          <a:pt x="272" y="6538"/>
                          <a:pt x="380" y="6565"/>
                          <a:pt x="516" y="6592"/>
                        </a:cubicBezTo>
                        <a:lnTo>
                          <a:pt x="706" y="6619"/>
                        </a:lnTo>
                        <a:cubicBezTo>
                          <a:pt x="679" y="6646"/>
                          <a:pt x="652" y="6700"/>
                          <a:pt x="652" y="6727"/>
                        </a:cubicBezTo>
                        <a:cubicBezTo>
                          <a:pt x="570" y="6755"/>
                          <a:pt x="516" y="6782"/>
                          <a:pt x="489" y="6863"/>
                        </a:cubicBezTo>
                        <a:cubicBezTo>
                          <a:pt x="462" y="6972"/>
                          <a:pt x="543" y="7080"/>
                          <a:pt x="652" y="7161"/>
                        </a:cubicBezTo>
                        <a:cubicBezTo>
                          <a:pt x="435" y="7189"/>
                          <a:pt x="272" y="7351"/>
                          <a:pt x="245" y="7568"/>
                        </a:cubicBezTo>
                        <a:cubicBezTo>
                          <a:pt x="218" y="7595"/>
                          <a:pt x="245" y="7622"/>
                          <a:pt x="272" y="7650"/>
                        </a:cubicBezTo>
                        <a:cubicBezTo>
                          <a:pt x="285" y="7663"/>
                          <a:pt x="299" y="7670"/>
                          <a:pt x="313" y="7670"/>
                        </a:cubicBezTo>
                        <a:cubicBezTo>
                          <a:pt x="326" y="7670"/>
                          <a:pt x="340" y="7663"/>
                          <a:pt x="353" y="7650"/>
                        </a:cubicBezTo>
                        <a:cubicBezTo>
                          <a:pt x="392" y="7630"/>
                          <a:pt x="430" y="7611"/>
                          <a:pt x="478" y="7611"/>
                        </a:cubicBezTo>
                        <a:cubicBezTo>
                          <a:pt x="498" y="7611"/>
                          <a:pt x="519" y="7615"/>
                          <a:pt x="543" y="7622"/>
                        </a:cubicBezTo>
                        <a:cubicBezTo>
                          <a:pt x="408" y="7758"/>
                          <a:pt x="326" y="7921"/>
                          <a:pt x="299" y="8084"/>
                        </a:cubicBezTo>
                        <a:cubicBezTo>
                          <a:pt x="272" y="8192"/>
                          <a:pt x="272" y="8301"/>
                          <a:pt x="353" y="8409"/>
                        </a:cubicBezTo>
                        <a:cubicBezTo>
                          <a:pt x="380" y="8436"/>
                          <a:pt x="408" y="8463"/>
                          <a:pt x="462" y="8463"/>
                        </a:cubicBezTo>
                        <a:cubicBezTo>
                          <a:pt x="543" y="8463"/>
                          <a:pt x="570" y="8409"/>
                          <a:pt x="624" y="8355"/>
                        </a:cubicBezTo>
                        <a:lnTo>
                          <a:pt x="760" y="8192"/>
                        </a:lnTo>
                        <a:lnTo>
                          <a:pt x="814" y="8138"/>
                        </a:lnTo>
                        <a:lnTo>
                          <a:pt x="814" y="8138"/>
                        </a:lnTo>
                        <a:cubicBezTo>
                          <a:pt x="733" y="8273"/>
                          <a:pt x="679" y="8382"/>
                          <a:pt x="652" y="8518"/>
                        </a:cubicBezTo>
                        <a:cubicBezTo>
                          <a:pt x="624" y="8653"/>
                          <a:pt x="652" y="8762"/>
                          <a:pt x="733" y="8870"/>
                        </a:cubicBezTo>
                        <a:cubicBezTo>
                          <a:pt x="778" y="8937"/>
                          <a:pt x="877" y="8986"/>
                          <a:pt x="972" y="8986"/>
                        </a:cubicBezTo>
                        <a:cubicBezTo>
                          <a:pt x="992" y="8986"/>
                          <a:pt x="1012" y="8983"/>
                          <a:pt x="1031" y="8979"/>
                        </a:cubicBezTo>
                        <a:cubicBezTo>
                          <a:pt x="1113" y="8952"/>
                          <a:pt x="1194" y="8870"/>
                          <a:pt x="1248" y="8789"/>
                        </a:cubicBezTo>
                        <a:cubicBezTo>
                          <a:pt x="1275" y="8707"/>
                          <a:pt x="1330" y="8653"/>
                          <a:pt x="1384" y="8599"/>
                        </a:cubicBezTo>
                        <a:cubicBezTo>
                          <a:pt x="1438" y="8653"/>
                          <a:pt x="1520" y="8653"/>
                          <a:pt x="1601" y="8653"/>
                        </a:cubicBezTo>
                        <a:cubicBezTo>
                          <a:pt x="1642" y="8640"/>
                          <a:pt x="1676" y="8633"/>
                          <a:pt x="1706" y="8633"/>
                        </a:cubicBezTo>
                        <a:cubicBezTo>
                          <a:pt x="1737" y="8633"/>
                          <a:pt x="1764" y="8640"/>
                          <a:pt x="1791" y="8653"/>
                        </a:cubicBezTo>
                        <a:cubicBezTo>
                          <a:pt x="1791" y="8680"/>
                          <a:pt x="1818" y="8707"/>
                          <a:pt x="1818" y="8762"/>
                        </a:cubicBezTo>
                        <a:cubicBezTo>
                          <a:pt x="1845" y="8843"/>
                          <a:pt x="1872" y="8952"/>
                          <a:pt x="1899" y="9060"/>
                        </a:cubicBezTo>
                        <a:cubicBezTo>
                          <a:pt x="1926" y="9223"/>
                          <a:pt x="1981" y="9413"/>
                          <a:pt x="1981" y="9603"/>
                        </a:cubicBezTo>
                        <a:cubicBezTo>
                          <a:pt x="2035" y="9982"/>
                          <a:pt x="2062" y="10362"/>
                          <a:pt x="2089" y="10742"/>
                        </a:cubicBezTo>
                        <a:cubicBezTo>
                          <a:pt x="2116" y="11447"/>
                          <a:pt x="2116" y="12179"/>
                          <a:pt x="2198" y="12885"/>
                        </a:cubicBezTo>
                        <a:cubicBezTo>
                          <a:pt x="2279" y="13508"/>
                          <a:pt x="2469" y="14105"/>
                          <a:pt x="2740" y="14648"/>
                        </a:cubicBezTo>
                        <a:cubicBezTo>
                          <a:pt x="2876" y="14919"/>
                          <a:pt x="3039" y="15163"/>
                          <a:pt x="3256" y="15380"/>
                        </a:cubicBezTo>
                        <a:cubicBezTo>
                          <a:pt x="3473" y="15624"/>
                          <a:pt x="3744" y="15814"/>
                          <a:pt x="4042" y="15977"/>
                        </a:cubicBezTo>
                        <a:lnTo>
                          <a:pt x="4313" y="16112"/>
                        </a:lnTo>
                        <a:cubicBezTo>
                          <a:pt x="4449" y="16845"/>
                          <a:pt x="4693" y="17550"/>
                          <a:pt x="4991" y="18228"/>
                        </a:cubicBezTo>
                        <a:cubicBezTo>
                          <a:pt x="5290" y="18933"/>
                          <a:pt x="5805" y="19557"/>
                          <a:pt x="6456" y="19964"/>
                        </a:cubicBezTo>
                        <a:cubicBezTo>
                          <a:pt x="6836" y="20208"/>
                          <a:pt x="7243" y="20316"/>
                          <a:pt x="7622" y="20533"/>
                        </a:cubicBezTo>
                        <a:cubicBezTo>
                          <a:pt x="7812" y="20642"/>
                          <a:pt x="7975" y="20778"/>
                          <a:pt x="8111" y="20940"/>
                        </a:cubicBezTo>
                        <a:cubicBezTo>
                          <a:pt x="8246" y="21130"/>
                          <a:pt x="8355" y="21293"/>
                          <a:pt x="8463" y="21510"/>
                        </a:cubicBezTo>
                        <a:cubicBezTo>
                          <a:pt x="8653" y="21862"/>
                          <a:pt x="8897" y="22215"/>
                          <a:pt x="9169" y="22513"/>
                        </a:cubicBezTo>
                        <a:cubicBezTo>
                          <a:pt x="9440" y="22785"/>
                          <a:pt x="9765" y="23002"/>
                          <a:pt x="10118" y="23164"/>
                        </a:cubicBezTo>
                        <a:cubicBezTo>
                          <a:pt x="10308" y="23246"/>
                          <a:pt x="10470" y="23327"/>
                          <a:pt x="10660" y="23381"/>
                        </a:cubicBezTo>
                        <a:cubicBezTo>
                          <a:pt x="10742" y="23571"/>
                          <a:pt x="10850" y="23761"/>
                          <a:pt x="10959" y="23924"/>
                        </a:cubicBezTo>
                        <a:lnTo>
                          <a:pt x="11013" y="23978"/>
                        </a:lnTo>
                        <a:cubicBezTo>
                          <a:pt x="11094" y="24222"/>
                          <a:pt x="11176" y="24466"/>
                          <a:pt x="11203" y="24738"/>
                        </a:cubicBezTo>
                        <a:cubicBezTo>
                          <a:pt x="11257" y="25144"/>
                          <a:pt x="11257" y="25551"/>
                          <a:pt x="11311" y="25958"/>
                        </a:cubicBezTo>
                        <a:cubicBezTo>
                          <a:pt x="11338" y="26338"/>
                          <a:pt x="11447" y="26718"/>
                          <a:pt x="11583" y="27097"/>
                        </a:cubicBezTo>
                        <a:cubicBezTo>
                          <a:pt x="11745" y="27423"/>
                          <a:pt x="12017" y="27721"/>
                          <a:pt x="12342" y="27911"/>
                        </a:cubicBezTo>
                        <a:cubicBezTo>
                          <a:pt x="12667" y="28101"/>
                          <a:pt x="12993" y="28291"/>
                          <a:pt x="13264" y="28562"/>
                        </a:cubicBezTo>
                        <a:cubicBezTo>
                          <a:pt x="13454" y="28860"/>
                          <a:pt x="13590" y="29159"/>
                          <a:pt x="13671" y="29511"/>
                        </a:cubicBezTo>
                        <a:cubicBezTo>
                          <a:pt x="13752" y="29864"/>
                          <a:pt x="13969" y="30162"/>
                          <a:pt x="14268" y="30352"/>
                        </a:cubicBezTo>
                        <a:cubicBezTo>
                          <a:pt x="14566" y="30515"/>
                          <a:pt x="14892" y="30569"/>
                          <a:pt x="15217" y="30569"/>
                        </a:cubicBezTo>
                        <a:lnTo>
                          <a:pt x="15217" y="30623"/>
                        </a:lnTo>
                        <a:lnTo>
                          <a:pt x="15271" y="30840"/>
                        </a:lnTo>
                        <a:cubicBezTo>
                          <a:pt x="15299" y="30949"/>
                          <a:pt x="15353" y="31085"/>
                          <a:pt x="15380" y="31193"/>
                        </a:cubicBezTo>
                        <a:cubicBezTo>
                          <a:pt x="15624" y="32007"/>
                          <a:pt x="15895" y="32793"/>
                          <a:pt x="16112" y="33607"/>
                        </a:cubicBezTo>
                        <a:cubicBezTo>
                          <a:pt x="16411" y="34584"/>
                          <a:pt x="16655" y="35560"/>
                          <a:pt x="16926" y="36536"/>
                        </a:cubicBezTo>
                        <a:cubicBezTo>
                          <a:pt x="17170" y="37513"/>
                          <a:pt x="17414" y="38489"/>
                          <a:pt x="17631" y="39466"/>
                        </a:cubicBezTo>
                        <a:cubicBezTo>
                          <a:pt x="17848" y="40469"/>
                          <a:pt x="18038" y="41446"/>
                          <a:pt x="18228" y="42449"/>
                        </a:cubicBezTo>
                        <a:cubicBezTo>
                          <a:pt x="18309" y="42938"/>
                          <a:pt x="18391" y="43426"/>
                          <a:pt x="18499" y="43914"/>
                        </a:cubicBezTo>
                        <a:cubicBezTo>
                          <a:pt x="18580" y="44294"/>
                          <a:pt x="18770" y="44755"/>
                          <a:pt x="19204" y="44836"/>
                        </a:cubicBezTo>
                        <a:cubicBezTo>
                          <a:pt x="19259" y="44850"/>
                          <a:pt x="19312" y="44856"/>
                          <a:pt x="19364" y="44856"/>
                        </a:cubicBezTo>
                        <a:cubicBezTo>
                          <a:pt x="19719" y="44856"/>
                          <a:pt x="19995" y="44554"/>
                          <a:pt x="20208" y="44294"/>
                        </a:cubicBezTo>
                        <a:lnTo>
                          <a:pt x="21212" y="43100"/>
                        </a:lnTo>
                        <a:cubicBezTo>
                          <a:pt x="21456" y="42802"/>
                          <a:pt x="21754" y="42395"/>
                          <a:pt x="22134" y="42287"/>
                        </a:cubicBezTo>
                        <a:cubicBezTo>
                          <a:pt x="22189" y="42272"/>
                          <a:pt x="22243" y="42266"/>
                          <a:pt x="22297" y="42266"/>
                        </a:cubicBezTo>
                        <a:cubicBezTo>
                          <a:pt x="22615" y="42266"/>
                          <a:pt x="22923" y="42482"/>
                          <a:pt x="23261" y="42482"/>
                        </a:cubicBezTo>
                        <a:cubicBezTo>
                          <a:pt x="23292" y="42482"/>
                          <a:pt x="23323" y="42481"/>
                          <a:pt x="23354" y="42477"/>
                        </a:cubicBezTo>
                        <a:cubicBezTo>
                          <a:pt x="23653" y="42395"/>
                          <a:pt x="23924" y="42205"/>
                          <a:pt x="24087" y="41934"/>
                        </a:cubicBezTo>
                        <a:cubicBezTo>
                          <a:pt x="24304" y="42422"/>
                          <a:pt x="24738" y="42802"/>
                          <a:pt x="25280" y="42883"/>
                        </a:cubicBezTo>
                        <a:cubicBezTo>
                          <a:pt x="25606" y="42965"/>
                          <a:pt x="25958" y="43019"/>
                          <a:pt x="26311" y="43019"/>
                        </a:cubicBezTo>
                        <a:lnTo>
                          <a:pt x="26691" y="43046"/>
                        </a:lnTo>
                        <a:cubicBezTo>
                          <a:pt x="26663" y="43046"/>
                          <a:pt x="26663" y="43073"/>
                          <a:pt x="26691" y="43073"/>
                        </a:cubicBezTo>
                        <a:cubicBezTo>
                          <a:pt x="26772" y="43833"/>
                          <a:pt x="26908" y="44565"/>
                          <a:pt x="27125" y="45270"/>
                        </a:cubicBezTo>
                        <a:cubicBezTo>
                          <a:pt x="27287" y="45948"/>
                          <a:pt x="27559" y="46627"/>
                          <a:pt x="27911" y="47223"/>
                        </a:cubicBezTo>
                        <a:cubicBezTo>
                          <a:pt x="28508" y="48335"/>
                          <a:pt x="29484" y="49176"/>
                          <a:pt x="30678" y="49529"/>
                        </a:cubicBezTo>
                        <a:cubicBezTo>
                          <a:pt x="31247" y="49692"/>
                          <a:pt x="31844" y="49719"/>
                          <a:pt x="32332" y="50017"/>
                        </a:cubicBezTo>
                        <a:cubicBezTo>
                          <a:pt x="32576" y="50153"/>
                          <a:pt x="32793" y="50370"/>
                          <a:pt x="32902" y="50614"/>
                        </a:cubicBezTo>
                        <a:cubicBezTo>
                          <a:pt x="33038" y="50885"/>
                          <a:pt x="33119" y="51210"/>
                          <a:pt x="33255" y="51482"/>
                        </a:cubicBezTo>
                        <a:cubicBezTo>
                          <a:pt x="33363" y="51780"/>
                          <a:pt x="33580" y="52024"/>
                          <a:pt x="33851" y="52214"/>
                        </a:cubicBezTo>
                        <a:cubicBezTo>
                          <a:pt x="34122" y="52377"/>
                          <a:pt x="34421" y="52485"/>
                          <a:pt x="34746" y="52567"/>
                        </a:cubicBezTo>
                        <a:cubicBezTo>
                          <a:pt x="35479" y="52811"/>
                          <a:pt x="36238" y="53055"/>
                          <a:pt x="36998" y="53272"/>
                        </a:cubicBezTo>
                        <a:cubicBezTo>
                          <a:pt x="36998" y="53299"/>
                          <a:pt x="36998" y="53326"/>
                          <a:pt x="36998" y="53353"/>
                        </a:cubicBezTo>
                        <a:cubicBezTo>
                          <a:pt x="37377" y="54113"/>
                          <a:pt x="37757" y="54872"/>
                          <a:pt x="38110" y="55632"/>
                        </a:cubicBezTo>
                        <a:cubicBezTo>
                          <a:pt x="38272" y="55984"/>
                          <a:pt x="38435" y="56310"/>
                          <a:pt x="38625" y="56608"/>
                        </a:cubicBezTo>
                        <a:cubicBezTo>
                          <a:pt x="38761" y="56906"/>
                          <a:pt x="39005" y="57151"/>
                          <a:pt x="39303" y="57286"/>
                        </a:cubicBezTo>
                        <a:cubicBezTo>
                          <a:pt x="39629" y="57422"/>
                          <a:pt x="39954" y="57503"/>
                          <a:pt x="40307" y="57530"/>
                        </a:cubicBezTo>
                        <a:cubicBezTo>
                          <a:pt x="40632" y="57557"/>
                          <a:pt x="40931" y="57612"/>
                          <a:pt x="41256" y="57693"/>
                        </a:cubicBezTo>
                        <a:cubicBezTo>
                          <a:pt x="41799" y="57883"/>
                          <a:pt x="42314" y="58208"/>
                          <a:pt x="42721" y="58588"/>
                        </a:cubicBezTo>
                        <a:cubicBezTo>
                          <a:pt x="43670" y="59429"/>
                          <a:pt x="44321" y="60487"/>
                          <a:pt x="45026" y="61518"/>
                        </a:cubicBezTo>
                        <a:cubicBezTo>
                          <a:pt x="45189" y="61789"/>
                          <a:pt x="45406" y="62060"/>
                          <a:pt x="45650" y="62277"/>
                        </a:cubicBezTo>
                        <a:cubicBezTo>
                          <a:pt x="45934" y="62419"/>
                          <a:pt x="46239" y="62499"/>
                          <a:pt x="46547" y="62499"/>
                        </a:cubicBezTo>
                        <a:cubicBezTo>
                          <a:pt x="46591" y="62499"/>
                          <a:pt x="46636" y="62497"/>
                          <a:pt x="46681" y="62494"/>
                        </a:cubicBezTo>
                        <a:cubicBezTo>
                          <a:pt x="47522" y="62467"/>
                          <a:pt x="48335" y="62413"/>
                          <a:pt x="49176" y="62385"/>
                        </a:cubicBezTo>
                        <a:lnTo>
                          <a:pt x="54221" y="62141"/>
                        </a:lnTo>
                        <a:lnTo>
                          <a:pt x="54845" y="62114"/>
                        </a:lnTo>
                        <a:cubicBezTo>
                          <a:pt x="54899" y="62114"/>
                          <a:pt x="54926" y="62087"/>
                          <a:pt x="54954" y="62033"/>
                        </a:cubicBezTo>
                        <a:cubicBezTo>
                          <a:pt x="55252" y="60351"/>
                          <a:pt x="55496" y="58642"/>
                          <a:pt x="55686" y="56934"/>
                        </a:cubicBezTo>
                        <a:cubicBezTo>
                          <a:pt x="55740" y="56337"/>
                          <a:pt x="55794" y="55740"/>
                          <a:pt x="55849" y="55171"/>
                        </a:cubicBezTo>
                        <a:cubicBezTo>
                          <a:pt x="57015" y="54926"/>
                          <a:pt x="58181" y="54655"/>
                          <a:pt x="59375" y="54411"/>
                        </a:cubicBezTo>
                        <a:lnTo>
                          <a:pt x="61165" y="54004"/>
                        </a:lnTo>
                        <a:lnTo>
                          <a:pt x="62087" y="53814"/>
                        </a:lnTo>
                        <a:cubicBezTo>
                          <a:pt x="62331" y="53760"/>
                          <a:pt x="62575" y="53679"/>
                          <a:pt x="62847" y="53597"/>
                        </a:cubicBezTo>
                        <a:cubicBezTo>
                          <a:pt x="63064" y="53516"/>
                          <a:pt x="63281" y="53380"/>
                          <a:pt x="63443" y="53218"/>
                        </a:cubicBezTo>
                        <a:cubicBezTo>
                          <a:pt x="63633" y="53055"/>
                          <a:pt x="63769" y="52838"/>
                          <a:pt x="63877" y="52621"/>
                        </a:cubicBezTo>
                        <a:cubicBezTo>
                          <a:pt x="64121" y="52106"/>
                          <a:pt x="64311" y="51563"/>
                          <a:pt x="64528" y="51021"/>
                        </a:cubicBezTo>
                        <a:cubicBezTo>
                          <a:pt x="64962" y="49909"/>
                          <a:pt x="65342" y="48769"/>
                          <a:pt x="65695" y="47630"/>
                        </a:cubicBezTo>
                        <a:cubicBezTo>
                          <a:pt x="65776" y="47359"/>
                          <a:pt x="65857" y="47061"/>
                          <a:pt x="65939" y="46789"/>
                        </a:cubicBezTo>
                        <a:cubicBezTo>
                          <a:pt x="65993" y="46518"/>
                          <a:pt x="66102" y="46247"/>
                          <a:pt x="66210" y="46003"/>
                        </a:cubicBezTo>
                        <a:cubicBezTo>
                          <a:pt x="66373" y="45623"/>
                          <a:pt x="66698" y="45352"/>
                          <a:pt x="67078" y="45243"/>
                        </a:cubicBezTo>
                        <a:cubicBezTo>
                          <a:pt x="67485" y="45135"/>
                          <a:pt x="67892" y="45080"/>
                          <a:pt x="68299" y="45080"/>
                        </a:cubicBezTo>
                        <a:cubicBezTo>
                          <a:pt x="68733" y="45080"/>
                          <a:pt x="69139" y="45080"/>
                          <a:pt x="69573" y="45053"/>
                        </a:cubicBezTo>
                        <a:cubicBezTo>
                          <a:pt x="70007" y="45026"/>
                          <a:pt x="70414" y="44891"/>
                          <a:pt x="70794" y="44674"/>
                        </a:cubicBezTo>
                        <a:cubicBezTo>
                          <a:pt x="71147" y="44457"/>
                          <a:pt x="71445" y="44131"/>
                          <a:pt x="71689" y="43751"/>
                        </a:cubicBezTo>
                        <a:cubicBezTo>
                          <a:pt x="72259" y="42938"/>
                          <a:pt x="72530" y="41907"/>
                          <a:pt x="72828" y="40985"/>
                        </a:cubicBezTo>
                        <a:cubicBezTo>
                          <a:pt x="72991" y="40415"/>
                          <a:pt x="73181" y="39846"/>
                          <a:pt x="73316" y="39276"/>
                        </a:cubicBezTo>
                        <a:cubicBezTo>
                          <a:pt x="74076" y="39249"/>
                          <a:pt x="74808" y="39140"/>
                          <a:pt x="75568" y="39059"/>
                        </a:cubicBezTo>
                        <a:lnTo>
                          <a:pt x="76164" y="38978"/>
                        </a:lnTo>
                        <a:cubicBezTo>
                          <a:pt x="76327" y="38978"/>
                          <a:pt x="76490" y="38923"/>
                          <a:pt x="76680" y="38869"/>
                        </a:cubicBezTo>
                        <a:cubicBezTo>
                          <a:pt x="76978" y="38761"/>
                          <a:pt x="77195" y="38517"/>
                          <a:pt x="77304" y="38191"/>
                        </a:cubicBezTo>
                        <a:cubicBezTo>
                          <a:pt x="77466" y="37838"/>
                          <a:pt x="77656" y="37459"/>
                          <a:pt x="77792" y="37106"/>
                        </a:cubicBezTo>
                        <a:lnTo>
                          <a:pt x="78036" y="36564"/>
                        </a:lnTo>
                        <a:cubicBezTo>
                          <a:pt x="78117" y="36401"/>
                          <a:pt x="78172" y="36211"/>
                          <a:pt x="78280" y="36048"/>
                        </a:cubicBezTo>
                        <a:cubicBezTo>
                          <a:pt x="78307" y="35940"/>
                          <a:pt x="78416" y="35831"/>
                          <a:pt x="78524" y="35777"/>
                        </a:cubicBezTo>
                        <a:cubicBezTo>
                          <a:pt x="78546" y="35768"/>
                          <a:pt x="78567" y="35765"/>
                          <a:pt x="78589" y="35765"/>
                        </a:cubicBezTo>
                        <a:cubicBezTo>
                          <a:pt x="78702" y="35765"/>
                          <a:pt x="78808" y="35871"/>
                          <a:pt x="78877" y="35940"/>
                        </a:cubicBezTo>
                        <a:cubicBezTo>
                          <a:pt x="79121" y="36157"/>
                          <a:pt x="79392" y="36374"/>
                          <a:pt x="79691" y="36536"/>
                        </a:cubicBezTo>
                        <a:cubicBezTo>
                          <a:pt x="80074" y="36774"/>
                          <a:pt x="80506" y="36888"/>
                          <a:pt x="80946" y="36888"/>
                        </a:cubicBezTo>
                        <a:cubicBezTo>
                          <a:pt x="81160" y="36888"/>
                          <a:pt x="81376" y="36861"/>
                          <a:pt x="81589" y="36808"/>
                        </a:cubicBezTo>
                        <a:cubicBezTo>
                          <a:pt x="82186" y="36645"/>
                          <a:pt x="82756" y="36319"/>
                          <a:pt x="83190" y="35831"/>
                        </a:cubicBezTo>
                        <a:cubicBezTo>
                          <a:pt x="83678" y="35316"/>
                          <a:pt x="84030" y="34746"/>
                          <a:pt x="84302" y="34095"/>
                        </a:cubicBezTo>
                        <a:cubicBezTo>
                          <a:pt x="84573" y="33417"/>
                          <a:pt x="84763" y="32739"/>
                          <a:pt x="84980" y="32034"/>
                        </a:cubicBezTo>
                        <a:cubicBezTo>
                          <a:pt x="85170" y="31410"/>
                          <a:pt x="85332" y="30786"/>
                          <a:pt x="85495" y="30162"/>
                        </a:cubicBezTo>
                        <a:cubicBezTo>
                          <a:pt x="85902" y="29945"/>
                          <a:pt x="86417" y="30027"/>
                          <a:pt x="86851" y="29891"/>
                        </a:cubicBezTo>
                        <a:cubicBezTo>
                          <a:pt x="87123" y="29837"/>
                          <a:pt x="87340" y="29701"/>
                          <a:pt x="87502" y="29484"/>
                        </a:cubicBezTo>
                        <a:cubicBezTo>
                          <a:pt x="87665" y="29186"/>
                          <a:pt x="87801" y="28888"/>
                          <a:pt x="87882" y="28589"/>
                        </a:cubicBezTo>
                        <a:lnTo>
                          <a:pt x="88289" y="27586"/>
                        </a:lnTo>
                        <a:cubicBezTo>
                          <a:pt x="88343" y="27450"/>
                          <a:pt x="88397" y="27342"/>
                          <a:pt x="88479" y="27233"/>
                        </a:cubicBezTo>
                        <a:cubicBezTo>
                          <a:pt x="88560" y="27125"/>
                          <a:pt x="88696" y="27070"/>
                          <a:pt x="88831" y="27043"/>
                        </a:cubicBezTo>
                        <a:cubicBezTo>
                          <a:pt x="89130" y="26880"/>
                          <a:pt x="89075" y="26501"/>
                          <a:pt x="89075" y="26229"/>
                        </a:cubicBezTo>
                        <a:lnTo>
                          <a:pt x="89075" y="25823"/>
                        </a:lnTo>
                        <a:cubicBezTo>
                          <a:pt x="89482" y="25741"/>
                          <a:pt x="89862" y="25606"/>
                          <a:pt x="90242" y="25470"/>
                        </a:cubicBezTo>
                        <a:lnTo>
                          <a:pt x="90811" y="25280"/>
                        </a:lnTo>
                        <a:cubicBezTo>
                          <a:pt x="90974" y="25226"/>
                          <a:pt x="91137" y="25172"/>
                          <a:pt x="91272" y="25063"/>
                        </a:cubicBezTo>
                        <a:cubicBezTo>
                          <a:pt x="91544" y="24846"/>
                          <a:pt x="91734" y="24548"/>
                          <a:pt x="91815" y="24222"/>
                        </a:cubicBezTo>
                        <a:cubicBezTo>
                          <a:pt x="91978" y="23897"/>
                          <a:pt x="92113" y="23517"/>
                          <a:pt x="92249" y="23164"/>
                        </a:cubicBezTo>
                        <a:cubicBezTo>
                          <a:pt x="92764" y="21700"/>
                          <a:pt x="93117" y="20208"/>
                          <a:pt x="93334" y="18689"/>
                        </a:cubicBezTo>
                        <a:cubicBezTo>
                          <a:pt x="93442" y="17930"/>
                          <a:pt x="93551" y="17170"/>
                          <a:pt x="93632" y="16411"/>
                        </a:cubicBezTo>
                        <a:cubicBezTo>
                          <a:pt x="93659" y="16058"/>
                          <a:pt x="93659" y="15733"/>
                          <a:pt x="93714" y="15380"/>
                        </a:cubicBezTo>
                        <a:cubicBezTo>
                          <a:pt x="93741" y="15109"/>
                          <a:pt x="93876" y="14837"/>
                          <a:pt x="94066" y="14648"/>
                        </a:cubicBezTo>
                        <a:cubicBezTo>
                          <a:pt x="94337" y="14431"/>
                          <a:pt x="94717" y="14512"/>
                          <a:pt x="95043" y="14403"/>
                        </a:cubicBezTo>
                        <a:cubicBezTo>
                          <a:pt x="95314" y="14322"/>
                          <a:pt x="95585" y="14132"/>
                          <a:pt x="95802" y="13915"/>
                        </a:cubicBezTo>
                        <a:cubicBezTo>
                          <a:pt x="95856" y="13861"/>
                          <a:pt x="95911" y="13807"/>
                          <a:pt x="95965" y="13752"/>
                        </a:cubicBezTo>
                        <a:cubicBezTo>
                          <a:pt x="95992" y="13752"/>
                          <a:pt x="96019" y="13725"/>
                          <a:pt x="96019" y="13698"/>
                        </a:cubicBezTo>
                        <a:lnTo>
                          <a:pt x="96019" y="13671"/>
                        </a:lnTo>
                        <a:cubicBezTo>
                          <a:pt x="96345" y="13183"/>
                          <a:pt x="96562" y="12640"/>
                          <a:pt x="96616" y="12071"/>
                        </a:cubicBezTo>
                        <a:cubicBezTo>
                          <a:pt x="96670" y="11800"/>
                          <a:pt x="96697" y="11501"/>
                          <a:pt x="96724" y="11203"/>
                        </a:cubicBezTo>
                        <a:cubicBezTo>
                          <a:pt x="96914" y="11203"/>
                          <a:pt x="97131" y="11094"/>
                          <a:pt x="97240" y="10904"/>
                        </a:cubicBezTo>
                        <a:cubicBezTo>
                          <a:pt x="97294" y="11230"/>
                          <a:pt x="97321" y="11555"/>
                          <a:pt x="97375" y="11854"/>
                        </a:cubicBezTo>
                        <a:cubicBezTo>
                          <a:pt x="97430" y="12179"/>
                          <a:pt x="97457" y="12532"/>
                          <a:pt x="97755" y="12640"/>
                        </a:cubicBezTo>
                        <a:cubicBezTo>
                          <a:pt x="97791" y="12655"/>
                          <a:pt x="97830" y="12662"/>
                          <a:pt x="97868" y="12662"/>
                        </a:cubicBezTo>
                        <a:cubicBezTo>
                          <a:pt x="97972" y="12662"/>
                          <a:pt x="98075" y="12611"/>
                          <a:pt x="98135" y="12532"/>
                        </a:cubicBezTo>
                        <a:cubicBezTo>
                          <a:pt x="98243" y="12396"/>
                          <a:pt x="98298" y="12234"/>
                          <a:pt x="98325" y="12071"/>
                        </a:cubicBezTo>
                        <a:cubicBezTo>
                          <a:pt x="98433" y="11664"/>
                          <a:pt x="98515" y="11230"/>
                          <a:pt x="98596" y="10823"/>
                        </a:cubicBezTo>
                        <a:cubicBezTo>
                          <a:pt x="98650" y="10389"/>
                          <a:pt x="98704" y="9928"/>
                          <a:pt x="98759" y="9467"/>
                        </a:cubicBezTo>
                        <a:cubicBezTo>
                          <a:pt x="98949" y="9413"/>
                          <a:pt x="99111" y="9250"/>
                          <a:pt x="99193" y="9060"/>
                        </a:cubicBezTo>
                        <a:cubicBezTo>
                          <a:pt x="99274" y="8789"/>
                          <a:pt x="99193" y="8463"/>
                          <a:pt x="99274" y="8192"/>
                        </a:cubicBezTo>
                        <a:cubicBezTo>
                          <a:pt x="99355" y="7894"/>
                          <a:pt x="99491" y="7677"/>
                          <a:pt x="99545" y="7378"/>
                        </a:cubicBezTo>
                        <a:cubicBezTo>
                          <a:pt x="99600" y="7161"/>
                          <a:pt x="99545" y="6917"/>
                          <a:pt x="99410" y="6700"/>
                        </a:cubicBezTo>
                        <a:cubicBezTo>
                          <a:pt x="99301" y="6565"/>
                          <a:pt x="99138" y="6483"/>
                          <a:pt x="98976" y="6456"/>
                        </a:cubicBezTo>
                        <a:cubicBezTo>
                          <a:pt x="99084" y="6076"/>
                          <a:pt x="99166" y="5588"/>
                          <a:pt x="98813" y="5317"/>
                        </a:cubicBezTo>
                        <a:cubicBezTo>
                          <a:pt x="98706" y="5210"/>
                          <a:pt x="98549" y="5137"/>
                          <a:pt x="98382" y="5137"/>
                        </a:cubicBezTo>
                        <a:cubicBezTo>
                          <a:pt x="98336" y="5137"/>
                          <a:pt x="98290" y="5143"/>
                          <a:pt x="98243" y="5154"/>
                        </a:cubicBezTo>
                        <a:cubicBezTo>
                          <a:pt x="98298" y="4856"/>
                          <a:pt x="98189" y="4585"/>
                          <a:pt x="97972" y="4395"/>
                        </a:cubicBezTo>
                        <a:cubicBezTo>
                          <a:pt x="97830" y="4270"/>
                          <a:pt x="97652" y="4204"/>
                          <a:pt x="97470" y="4204"/>
                        </a:cubicBezTo>
                        <a:cubicBezTo>
                          <a:pt x="97375" y="4204"/>
                          <a:pt x="97279" y="4222"/>
                          <a:pt x="97185" y="4259"/>
                        </a:cubicBezTo>
                        <a:cubicBezTo>
                          <a:pt x="97213" y="4069"/>
                          <a:pt x="97131" y="3879"/>
                          <a:pt x="96968" y="3771"/>
                        </a:cubicBezTo>
                        <a:cubicBezTo>
                          <a:pt x="96901" y="3717"/>
                          <a:pt x="96826" y="3690"/>
                          <a:pt x="96752" y="3690"/>
                        </a:cubicBezTo>
                        <a:cubicBezTo>
                          <a:pt x="96677" y="3690"/>
                          <a:pt x="96602" y="3717"/>
                          <a:pt x="96535" y="3771"/>
                        </a:cubicBezTo>
                        <a:cubicBezTo>
                          <a:pt x="96535" y="3662"/>
                          <a:pt x="96562" y="3581"/>
                          <a:pt x="96562" y="3473"/>
                        </a:cubicBezTo>
                        <a:cubicBezTo>
                          <a:pt x="96562" y="3337"/>
                          <a:pt x="96562" y="3201"/>
                          <a:pt x="96535" y="3066"/>
                        </a:cubicBezTo>
                        <a:cubicBezTo>
                          <a:pt x="96535" y="2930"/>
                          <a:pt x="96480" y="2822"/>
                          <a:pt x="96399" y="2767"/>
                        </a:cubicBezTo>
                        <a:cubicBezTo>
                          <a:pt x="96345" y="2737"/>
                          <a:pt x="96291" y="2725"/>
                          <a:pt x="96239" y="2725"/>
                        </a:cubicBezTo>
                        <a:cubicBezTo>
                          <a:pt x="96054" y="2725"/>
                          <a:pt x="95887" y="2885"/>
                          <a:pt x="95802" y="3011"/>
                        </a:cubicBezTo>
                        <a:cubicBezTo>
                          <a:pt x="95694" y="3147"/>
                          <a:pt x="95585" y="3310"/>
                          <a:pt x="95531" y="3500"/>
                        </a:cubicBezTo>
                        <a:cubicBezTo>
                          <a:pt x="95504" y="3418"/>
                          <a:pt x="95422" y="3391"/>
                          <a:pt x="95341" y="3364"/>
                        </a:cubicBezTo>
                        <a:cubicBezTo>
                          <a:pt x="95320" y="3361"/>
                          <a:pt x="95299" y="3359"/>
                          <a:pt x="95278" y="3359"/>
                        </a:cubicBezTo>
                        <a:cubicBezTo>
                          <a:pt x="95132" y="3359"/>
                          <a:pt x="94978" y="3439"/>
                          <a:pt x="94907" y="3581"/>
                        </a:cubicBezTo>
                        <a:cubicBezTo>
                          <a:pt x="94907" y="3473"/>
                          <a:pt x="94880" y="3391"/>
                          <a:pt x="94853" y="3310"/>
                        </a:cubicBezTo>
                        <a:cubicBezTo>
                          <a:pt x="94826" y="3201"/>
                          <a:pt x="94799" y="3093"/>
                          <a:pt x="94771" y="3011"/>
                        </a:cubicBezTo>
                        <a:cubicBezTo>
                          <a:pt x="94744" y="2930"/>
                          <a:pt x="94690" y="2849"/>
                          <a:pt x="94636" y="2794"/>
                        </a:cubicBezTo>
                        <a:cubicBezTo>
                          <a:pt x="94592" y="2770"/>
                          <a:pt x="94550" y="2759"/>
                          <a:pt x="94510" y="2759"/>
                        </a:cubicBezTo>
                        <a:cubicBezTo>
                          <a:pt x="94376" y="2759"/>
                          <a:pt x="94265" y="2880"/>
                          <a:pt x="94202" y="2984"/>
                        </a:cubicBezTo>
                        <a:cubicBezTo>
                          <a:pt x="94175" y="3039"/>
                          <a:pt x="94120" y="3093"/>
                          <a:pt x="94093" y="3174"/>
                        </a:cubicBezTo>
                        <a:cubicBezTo>
                          <a:pt x="94066" y="3066"/>
                          <a:pt x="94039" y="2984"/>
                          <a:pt x="93985" y="2903"/>
                        </a:cubicBezTo>
                        <a:cubicBezTo>
                          <a:pt x="93903" y="2713"/>
                          <a:pt x="93741" y="2550"/>
                          <a:pt x="93551" y="2442"/>
                        </a:cubicBezTo>
                        <a:cubicBezTo>
                          <a:pt x="93494" y="2417"/>
                          <a:pt x="93435" y="2405"/>
                          <a:pt x="93376" y="2405"/>
                        </a:cubicBezTo>
                        <a:cubicBezTo>
                          <a:pt x="93238" y="2405"/>
                          <a:pt x="93103" y="2472"/>
                          <a:pt x="93008" y="2605"/>
                        </a:cubicBezTo>
                        <a:cubicBezTo>
                          <a:pt x="92900" y="2794"/>
                          <a:pt x="92846" y="2984"/>
                          <a:pt x="92819" y="3201"/>
                        </a:cubicBezTo>
                        <a:cubicBezTo>
                          <a:pt x="92819" y="3337"/>
                          <a:pt x="92819" y="3445"/>
                          <a:pt x="92819" y="3554"/>
                        </a:cubicBezTo>
                        <a:lnTo>
                          <a:pt x="92764" y="3554"/>
                        </a:lnTo>
                        <a:cubicBezTo>
                          <a:pt x="92737" y="3473"/>
                          <a:pt x="92683" y="3418"/>
                          <a:pt x="92629" y="3364"/>
                        </a:cubicBezTo>
                        <a:cubicBezTo>
                          <a:pt x="92571" y="3345"/>
                          <a:pt x="92514" y="3326"/>
                          <a:pt x="92456" y="3326"/>
                        </a:cubicBezTo>
                        <a:cubicBezTo>
                          <a:pt x="92432" y="3326"/>
                          <a:pt x="92408" y="3329"/>
                          <a:pt x="92385" y="3337"/>
                        </a:cubicBezTo>
                        <a:cubicBezTo>
                          <a:pt x="92318" y="3203"/>
                          <a:pt x="92177" y="3106"/>
                          <a:pt x="92039" y="3106"/>
                        </a:cubicBezTo>
                        <a:cubicBezTo>
                          <a:pt x="92009" y="3106"/>
                          <a:pt x="91979" y="3110"/>
                          <a:pt x="91951" y="3120"/>
                        </a:cubicBezTo>
                        <a:cubicBezTo>
                          <a:pt x="91815" y="3120"/>
                          <a:pt x="91706" y="3201"/>
                          <a:pt x="91652" y="3310"/>
                        </a:cubicBezTo>
                        <a:cubicBezTo>
                          <a:pt x="91652" y="2997"/>
                          <a:pt x="91578" y="2665"/>
                          <a:pt x="91355" y="2665"/>
                        </a:cubicBezTo>
                        <a:cubicBezTo>
                          <a:pt x="91307" y="2665"/>
                          <a:pt x="91253" y="2680"/>
                          <a:pt x="91191" y="2713"/>
                        </a:cubicBezTo>
                        <a:cubicBezTo>
                          <a:pt x="91028" y="2822"/>
                          <a:pt x="90893" y="2957"/>
                          <a:pt x="90811" y="3147"/>
                        </a:cubicBezTo>
                        <a:cubicBezTo>
                          <a:pt x="90784" y="3228"/>
                          <a:pt x="90757" y="3310"/>
                          <a:pt x="90730" y="3364"/>
                        </a:cubicBezTo>
                        <a:cubicBezTo>
                          <a:pt x="90703" y="3310"/>
                          <a:pt x="90703" y="3228"/>
                          <a:pt x="90676" y="3147"/>
                        </a:cubicBezTo>
                        <a:cubicBezTo>
                          <a:pt x="90649" y="3120"/>
                          <a:pt x="90622" y="3093"/>
                          <a:pt x="90567" y="3093"/>
                        </a:cubicBezTo>
                        <a:cubicBezTo>
                          <a:pt x="90513" y="2984"/>
                          <a:pt x="90432" y="2903"/>
                          <a:pt x="90296" y="2903"/>
                        </a:cubicBezTo>
                        <a:cubicBezTo>
                          <a:pt x="90269" y="2903"/>
                          <a:pt x="90215" y="2903"/>
                          <a:pt x="90188" y="2930"/>
                        </a:cubicBezTo>
                        <a:cubicBezTo>
                          <a:pt x="90133" y="2713"/>
                          <a:pt x="89998" y="2550"/>
                          <a:pt x="89808" y="2469"/>
                        </a:cubicBezTo>
                        <a:cubicBezTo>
                          <a:pt x="89766" y="2444"/>
                          <a:pt x="89721" y="2432"/>
                          <a:pt x="89677" y="2432"/>
                        </a:cubicBezTo>
                        <a:cubicBezTo>
                          <a:pt x="89579" y="2432"/>
                          <a:pt x="89484" y="2492"/>
                          <a:pt x="89428" y="2605"/>
                        </a:cubicBezTo>
                        <a:cubicBezTo>
                          <a:pt x="89428" y="2605"/>
                          <a:pt x="89401" y="2632"/>
                          <a:pt x="89401" y="2659"/>
                        </a:cubicBezTo>
                        <a:cubicBezTo>
                          <a:pt x="89401" y="2550"/>
                          <a:pt x="89374" y="2415"/>
                          <a:pt x="89374" y="2306"/>
                        </a:cubicBezTo>
                        <a:cubicBezTo>
                          <a:pt x="89347" y="2116"/>
                          <a:pt x="89238" y="1926"/>
                          <a:pt x="89048" y="1845"/>
                        </a:cubicBezTo>
                        <a:cubicBezTo>
                          <a:pt x="88994" y="1845"/>
                          <a:pt x="88967" y="1872"/>
                          <a:pt x="88940" y="1899"/>
                        </a:cubicBezTo>
                        <a:cubicBezTo>
                          <a:pt x="88858" y="2008"/>
                          <a:pt x="88777" y="2143"/>
                          <a:pt x="88750" y="2279"/>
                        </a:cubicBezTo>
                        <a:cubicBezTo>
                          <a:pt x="88705" y="2189"/>
                          <a:pt x="88623" y="2137"/>
                          <a:pt x="88534" y="2137"/>
                        </a:cubicBezTo>
                        <a:cubicBezTo>
                          <a:pt x="88516" y="2137"/>
                          <a:pt x="88497" y="2139"/>
                          <a:pt x="88479" y="2143"/>
                        </a:cubicBezTo>
                        <a:cubicBezTo>
                          <a:pt x="88424" y="2171"/>
                          <a:pt x="88370" y="2198"/>
                          <a:pt x="88316" y="2225"/>
                        </a:cubicBezTo>
                        <a:cubicBezTo>
                          <a:pt x="88397" y="2008"/>
                          <a:pt x="88397" y="1764"/>
                          <a:pt x="88370" y="1547"/>
                        </a:cubicBezTo>
                        <a:cubicBezTo>
                          <a:pt x="88345" y="1293"/>
                          <a:pt x="88129" y="1110"/>
                          <a:pt x="87879" y="1110"/>
                        </a:cubicBezTo>
                        <a:cubicBezTo>
                          <a:pt x="87862" y="1110"/>
                          <a:pt x="87845" y="1111"/>
                          <a:pt x="87828" y="1113"/>
                        </a:cubicBezTo>
                        <a:cubicBezTo>
                          <a:pt x="87529" y="1167"/>
                          <a:pt x="87312" y="1357"/>
                          <a:pt x="87177" y="1628"/>
                        </a:cubicBezTo>
                        <a:cubicBezTo>
                          <a:pt x="87123" y="1764"/>
                          <a:pt x="87041" y="1899"/>
                          <a:pt x="86987" y="2035"/>
                        </a:cubicBezTo>
                        <a:cubicBezTo>
                          <a:pt x="86987" y="1954"/>
                          <a:pt x="86960" y="1899"/>
                          <a:pt x="86906" y="1818"/>
                        </a:cubicBezTo>
                        <a:cubicBezTo>
                          <a:pt x="86878" y="1709"/>
                          <a:pt x="86797" y="1655"/>
                          <a:pt x="86689" y="1655"/>
                        </a:cubicBezTo>
                        <a:cubicBezTo>
                          <a:pt x="86580" y="1655"/>
                          <a:pt x="86499" y="1764"/>
                          <a:pt x="86472" y="1872"/>
                        </a:cubicBezTo>
                        <a:cubicBezTo>
                          <a:pt x="86444" y="1899"/>
                          <a:pt x="86417" y="1954"/>
                          <a:pt x="86417" y="2008"/>
                        </a:cubicBezTo>
                        <a:cubicBezTo>
                          <a:pt x="86390" y="1818"/>
                          <a:pt x="86282" y="1655"/>
                          <a:pt x="86119" y="1520"/>
                        </a:cubicBezTo>
                        <a:cubicBezTo>
                          <a:pt x="86078" y="1492"/>
                          <a:pt x="86024" y="1479"/>
                          <a:pt x="85966" y="1479"/>
                        </a:cubicBezTo>
                        <a:cubicBezTo>
                          <a:pt x="85909" y="1479"/>
                          <a:pt x="85848" y="1492"/>
                          <a:pt x="85793" y="1520"/>
                        </a:cubicBezTo>
                        <a:cubicBezTo>
                          <a:pt x="85739" y="1547"/>
                          <a:pt x="85712" y="1574"/>
                          <a:pt x="85685" y="1628"/>
                        </a:cubicBezTo>
                        <a:cubicBezTo>
                          <a:pt x="85658" y="1492"/>
                          <a:pt x="85658" y="1357"/>
                          <a:pt x="85604" y="1221"/>
                        </a:cubicBezTo>
                        <a:cubicBezTo>
                          <a:pt x="85579" y="1076"/>
                          <a:pt x="85512" y="887"/>
                          <a:pt x="85343" y="887"/>
                        </a:cubicBezTo>
                        <a:cubicBezTo>
                          <a:pt x="85323" y="887"/>
                          <a:pt x="85301" y="890"/>
                          <a:pt x="85278" y="896"/>
                        </a:cubicBezTo>
                        <a:cubicBezTo>
                          <a:pt x="85115" y="950"/>
                          <a:pt x="85007" y="1086"/>
                          <a:pt x="84980" y="1276"/>
                        </a:cubicBezTo>
                        <a:cubicBezTo>
                          <a:pt x="84980" y="1303"/>
                          <a:pt x="84980" y="1330"/>
                          <a:pt x="84980" y="1384"/>
                        </a:cubicBezTo>
                        <a:cubicBezTo>
                          <a:pt x="84925" y="1330"/>
                          <a:pt x="84871" y="1303"/>
                          <a:pt x="84817" y="1303"/>
                        </a:cubicBezTo>
                        <a:cubicBezTo>
                          <a:pt x="84736" y="1303"/>
                          <a:pt x="84654" y="1303"/>
                          <a:pt x="84600" y="1357"/>
                        </a:cubicBezTo>
                        <a:cubicBezTo>
                          <a:pt x="84600" y="1303"/>
                          <a:pt x="84546" y="1248"/>
                          <a:pt x="84519" y="1221"/>
                        </a:cubicBezTo>
                        <a:cubicBezTo>
                          <a:pt x="84478" y="1208"/>
                          <a:pt x="84437" y="1201"/>
                          <a:pt x="84400" y="1201"/>
                        </a:cubicBezTo>
                        <a:cubicBezTo>
                          <a:pt x="84363" y="1201"/>
                          <a:pt x="84329" y="1208"/>
                          <a:pt x="84302" y="1221"/>
                        </a:cubicBezTo>
                        <a:cubicBezTo>
                          <a:pt x="84302" y="942"/>
                          <a:pt x="84082" y="743"/>
                          <a:pt x="83815" y="743"/>
                        </a:cubicBezTo>
                        <a:cubicBezTo>
                          <a:pt x="83770" y="743"/>
                          <a:pt x="83724" y="749"/>
                          <a:pt x="83678" y="760"/>
                        </a:cubicBezTo>
                        <a:cubicBezTo>
                          <a:pt x="83624" y="787"/>
                          <a:pt x="83569" y="814"/>
                          <a:pt x="83515" y="842"/>
                        </a:cubicBezTo>
                        <a:cubicBezTo>
                          <a:pt x="83515" y="679"/>
                          <a:pt x="83488" y="543"/>
                          <a:pt x="83434" y="408"/>
                        </a:cubicBezTo>
                        <a:cubicBezTo>
                          <a:pt x="83379" y="191"/>
                          <a:pt x="83190" y="28"/>
                          <a:pt x="829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grpSp>
            <p:nvGrpSpPr>
              <p:cNvPr id="358" name="Google Shape;358;p31"/>
              <p:cNvGrpSpPr/>
              <p:nvPr/>
            </p:nvGrpSpPr>
            <p:grpSpPr>
              <a:xfrm>
                <a:off x="545380" y="252756"/>
                <a:ext cx="1897777" cy="967695"/>
                <a:chOff x="2739600" y="1461275"/>
                <a:chExt cx="856475" cy="436725"/>
              </a:xfrm>
            </p:grpSpPr>
            <p:sp>
              <p:nvSpPr>
                <p:cNvPr id="359" name="Google Shape;359;p31"/>
                <p:cNvSpPr/>
                <p:nvPr/>
              </p:nvSpPr>
              <p:spPr>
                <a:xfrm>
                  <a:off x="2743675" y="1465000"/>
                  <a:ext cx="847650" cy="4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06" h="17104" extrusionOk="0">
                      <a:moveTo>
                        <a:pt x="21191" y="1"/>
                      </a:moveTo>
                      <a:cubicBezTo>
                        <a:pt x="20585" y="1"/>
                        <a:pt x="20010" y="323"/>
                        <a:pt x="19720" y="882"/>
                      </a:cubicBezTo>
                      <a:cubicBezTo>
                        <a:pt x="19693" y="909"/>
                        <a:pt x="19693" y="937"/>
                        <a:pt x="19666" y="964"/>
                      </a:cubicBezTo>
                      <a:cubicBezTo>
                        <a:pt x="19648" y="999"/>
                        <a:pt x="19619" y="1014"/>
                        <a:pt x="19590" y="1014"/>
                      </a:cubicBezTo>
                      <a:cubicBezTo>
                        <a:pt x="19529" y="1014"/>
                        <a:pt x="19466" y="947"/>
                        <a:pt x="19503" y="855"/>
                      </a:cubicBezTo>
                      <a:cubicBezTo>
                        <a:pt x="19503" y="855"/>
                        <a:pt x="19530" y="828"/>
                        <a:pt x="19530" y="801"/>
                      </a:cubicBezTo>
                      <a:cubicBezTo>
                        <a:pt x="19584" y="638"/>
                        <a:pt x="19557" y="448"/>
                        <a:pt x="19449" y="286"/>
                      </a:cubicBezTo>
                      <a:cubicBezTo>
                        <a:pt x="19293" y="115"/>
                        <a:pt x="19085" y="34"/>
                        <a:pt x="18875" y="34"/>
                      </a:cubicBezTo>
                      <a:cubicBezTo>
                        <a:pt x="18684" y="34"/>
                        <a:pt x="18492" y="102"/>
                        <a:pt x="18336" y="231"/>
                      </a:cubicBezTo>
                      <a:cubicBezTo>
                        <a:pt x="17984" y="584"/>
                        <a:pt x="17713" y="1018"/>
                        <a:pt x="17604" y="1506"/>
                      </a:cubicBezTo>
                      <a:cubicBezTo>
                        <a:pt x="17593" y="1540"/>
                        <a:pt x="17562" y="1555"/>
                        <a:pt x="17531" y="1555"/>
                      </a:cubicBezTo>
                      <a:cubicBezTo>
                        <a:pt x="17487" y="1555"/>
                        <a:pt x="17441" y="1526"/>
                        <a:pt x="17441" y="1479"/>
                      </a:cubicBezTo>
                      <a:cubicBezTo>
                        <a:pt x="17441" y="1289"/>
                        <a:pt x="17387" y="1099"/>
                        <a:pt x="17251" y="937"/>
                      </a:cubicBezTo>
                      <a:cubicBezTo>
                        <a:pt x="17111" y="735"/>
                        <a:pt x="16880" y="624"/>
                        <a:pt x="16638" y="624"/>
                      </a:cubicBezTo>
                      <a:cubicBezTo>
                        <a:pt x="16554" y="624"/>
                        <a:pt x="16468" y="637"/>
                        <a:pt x="16384" y="665"/>
                      </a:cubicBezTo>
                      <a:cubicBezTo>
                        <a:pt x="16058" y="774"/>
                        <a:pt x="15814" y="1072"/>
                        <a:pt x="15787" y="1398"/>
                      </a:cubicBezTo>
                      <a:cubicBezTo>
                        <a:pt x="15787" y="1425"/>
                        <a:pt x="15787" y="1425"/>
                        <a:pt x="15787" y="1452"/>
                      </a:cubicBezTo>
                      <a:cubicBezTo>
                        <a:pt x="15868" y="1533"/>
                        <a:pt x="15922" y="1642"/>
                        <a:pt x="15950" y="1777"/>
                      </a:cubicBezTo>
                      <a:cubicBezTo>
                        <a:pt x="15967" y="1831"/>
                        <a:pt x="15915" y="1884"/>
                        <a:pt x="15870" y="1884"/>
                      </a:cubicBezTo>
                      <a:cubicBezTo>
                        <a:pt x="15846" y="1884"/>
                        <a:pt x="15823" y="1869"/>
                        <a:pt x="15814" y="1832"/>
                      </a:cubicBezTo>
                      <a:cubicBezTo>
                        <a:pt x="15733" y="1615"/>
                        <a:pt x="15597" y="1479"/>
                        <a:pt x="15380" y="1398"/>
                      </a:cubicBezTo>
                      <a:lnTo>
                        <a:pt x="15353" y="1398"/>
                      </a:lnTo>
                      <a:cubicBezTo>
                        <a:pt x="15283" y="1384"/>
                        <a:pt x="15214" y="1377"/>
                        <a:pt x="15146" y="1377"/>
                      </a:cubicBezTo>
                      <a:cubicBezTo>
                        <a:pt x="14820" y="1377"/>
                        <a:pt x="14529" y="1535"/>
                        <a:pt x="14349" y="1804"/>
                      </a:cubicBezTo>
                      <a:cubicBezTo>
                        <a:pt x="14349" y="1804"/>
                        <a:pt x="14349" y="1832"/>
                        <a:pt x="14349" y="1832"/>
                      </a:cubicBezTo>
                      <a:cubicBezTo>
                        <a:pt x="14105" y="2293"/>
                        <a:pt x="13997" y="2862"/>
                        <a:pt x="14078" y="3378"/>
                      </a:cubicBezTo>
                      <a:cubicBezTo>
                        <a:pt x="14097" y="3435"/>
                        <a:pt x="14049" y="3493"/>
                        <a:pt x="13990" y="3493"/>
                      </a:cubicBezTo>
                      <a:cubicBezTo>
                        <a:pt x="13965" y="3493"/>
                        <a:pt x="13939" y="3483"/>
                        <a:pt x="13915" y="3459"/>
                      </a:cubicBezTo>
                      <a:cubicBezTo>
                        <a:pt x="13753" y="3296"/>
                        <a:pt x="13563" y="3188"/>
                        <a:pt x="13346" y="3134"/>
                      </a:cubicBezTo>
                      <a:cubicBezTo>
                        <a:pt x="13242" y="3106"/>
                        <a:pt x="13139" y="3092"/>
                        <a:pt x="13037" y="3092"/>
                      </a:cubicBezTo>
                      <a:cubicBezTo>
                        <a:pt x="12739" y="3092"/>
                        <a:pt x="12456" y="3209"/>
                        <a:pt x="12234" y="3432"/>
                      </a:cubicBezTo>
                      <a:cubicBezTo>
                        <a:pt x="11962" y="3730"/>
                        <a:pt x="11854" y="4110"/>
                        <a:pt x="11935" y="4517"/>
                      </a:cubicBezTo>
                      <a:cubicBezTo>
                        <a:pt x="11952" y="4583"/>
                        <a:pt x="11898" y="4618"/>
                        <a:pt x="11842" y="4618"/>
                      </a:cubicBezTo>
                      <a:cubicBezTo>
                        <a:pt x="11805" y="4618"/>
                        <a:pt x="11767" y="4603"/>
                        <a:pt x="11745" y="4571"/>
                      </a:cubicBezTo>
                      <a:cubicBezTo>
                        <a:pt x="11610" y="4354"/>
                        <a:pt x="11420" y="4164"/>
                        <a:pt x="11203" y="4029"/>
                      </a:cubicBezTo>
                      <a:cubicBezTo>
                        <a:pt x="10990" y="3851"/>
                        <a:pt x="10731" y="3755"/>
                        <a:pt x="10464" y="3755"/>
                      </a:cubicBezTo>
                      <a:cubicBezTo>
                        <a:pt x="10322" y="3755"/>
                        <a:pt x="10178" y="3782"/>
                        <a:pt x="10037" y="3839"/>
                      </a:cubicBezTo>
                      <a:cubicBezTo>
                        <a:pt x="9711" y="3974"/>
                        <a:pt x="9521" y="4327"/>
                        <a:pt x="9575" y="4680"/>
                      </a:cubicBezTo>
                      <a:cubicBezTo>
                        <a:pt x="9595" y="4757"/>
                        <a:pt x="9531" y="4821"/>
                        <a:pt x="9473" y="4821"/>
                      </a:cubicBezTo>
                      <a:cubicBezTo>
                        <a:pt x="9450" y="4821"/>
                        <a:pt x="9428" y="4811"/>
                        <a:pt x="9413" y="4788"/>
                      </a:cubicBezTo>
                      <a:cubicBezTo>
                        <a:pt x="9223" y="4490"/>
                        <a:pt x="8924" y="4300"/>
                        <a:pt x="8626" y="4191"/>
                      </a:cubicBezTo>
                      <a:cubicBezTo>
                        <a:pt x="8439" y="4115"/>
                        <a:pt x="8247" y="4078"/>
                        <a:pt x="8058" y="4078"/>
                      </a:cubicBezTo>
                      <a:cubicBezTo>
                        <a:pt x="7643" y="4078"/>
                        <a:pt x="7243" y="4254"/>
                        <a:pt x="6944" y="4571"/>
                      </a:cubicBezTo>
                      <a:cubicBezTo>
                        <a:pt x="6565" y="5032"/>
                        <a:pt x="6456" y="5683"/>
                        <a:pt x="6673" y="6226"/>
                      </a:cubicBezTo>
                      <a:cubicBezTo>
                        <a:pt x="6712" y="6303"/>
                        <a:pt x="6653" y="6367"/>
                        <a:pt x="6587" y="6367"/>
                      </a:cubicBezTo>
                      <a:cubicBezTo>
                        <a:pt x="6561" y="6367"/>
                        <a:pt x="6534" y="6357"/>
                        <a:pt x="6510" y="6334"/>
                      </a:cubicBezTo>
                      <a:cubicBezTo>
                        <a:pt x="6456" y="6280"/>
                        <a:pt x="6375" y="6226"/>
                        <a:pt x="6293" y="6171"/>
                      </a:cubicBezTo>
                      <a:cubicBezTo>
                        <a:pt x="6185" y="6063"/>
                        <a:pt x="6022" y="5982"/>
                        <a:pt x="5887" y="5927"/>
                      </a:cubicBezTo>
                      <a:cubicBezTo>
                        <a:pt x="5685" y="5852"/>
                        <a:pt x="5478" y="5811"/>
                        <a:pt x="5273" y="5811"/>
                      </a:cubicBezTo>
                      <a:cubicBezTo>
                        <a:pt x="5036" y="5811"/>
                        <a:pt x="4803" y="5865"/>
                        <a:pt x="4585" y="5982"/>
                      </a:cubicBezTo>
                      <a:cubicBezTo>
                        <a:pt x="4205" y="6171"/>
                        <a:pt x="3907" y="6497"/>
                        <a:pt x="3744" y="6877"/>
                      </a:cubicBezTo>
                      <a:cubicBezTo>
                        <a:pt x="3730" y="6931"/>
                        <a:pt x="3690" y="6958"/>
                        <a:pt x="3649" y="6958"/>
                      </a:cubicBezTo>
                      <a:cubicBezTo>
                        <a:pt x="3608" y="6958"/>
                        <a:pt x="3568" y="6931"/>
                        <a:pt x="3554" y="6877"/>
                      </a:cubicBezTo>
                      <a:cubicBezTo>
                        <a:pt x="3445" y="6633"/>
                        <a:pt x="3228" y="6443"/>
                        <a:pt x="2957" y="6388"/>
                      </a:cubicBezTo>
                      <a:cubicBezTo>
                        <a:pt x="2848" y="6360"/>
                        <a:pt x="2737" y="6346"/>
                        <a:pt x="2628" y="6346"/>
                      </a:cubicBezTo>
                      <a:cubicBezTo>
                        <a:pt x="2223" y="6346"/>
                        <a:pt x="1836" y="6540"/>
                        <a:pt x="1601" y="6904"/>
                      </a:cubicBezTo>
                      <a:cubicBezTo>
                        <a:pt x="1330" y="7283"/>
                        <a:pt x="1221" y="7745"/>
                        <a:pt x="1248" y="8206"/>
                      </a:cubicBezTo>
                      <a:cubicBezTo>
                        <a:pt x="1276" y="8368"/>
                        <a:pt x="1276" y="8531"/>
                        <a:pt x="1303" y="8667"/>
                      </a:cubicBezTo>
                      <a:cubicBezTo>
                        <a:pt x="1330" y="8694"/>
                        <a:pt x="1330" y="8694"/>
                        <a:pt x="1330" y="8721"/>
                      </a:cubicBezTo>
                      <a:cubicBezTo>
                        <a:pt x="1357" y="8748"/>
                        <a:pt x="1384" y="8775"/>
                        <a:pt x="1384" y="8802"/>
                      </a:cubicBezTo>
                      <a:cubicBezTo>
                        <a:pt x="1411" y="8857"/>
                        <a:pt x="1411" y="8884"/>
                        <a:pt x="1411" y="8938"/>
                      </a:cubicBezTo>
                      <a:cubicBezTo>
                        <a:pt x="1411" y="8985"/>
                        <a:pt x="1375" y="9014"/>
                        <a:pt x="1338" y="9014"/>
                      </a:cubicBezTo>
                      <a:cubicBezTo>
                        <a:pt x="1313" y="9014"/>
                        <a:pt x="1287" y="8999"/>
                        <a:pt x="1276" y="8965"/>
                      </a:cubicBezTo>
                      <a:cubicBezTo>
                        <a:pt x="1248" y="8965"/>
                        <a:pt x="1248" y="8938"/>
                        <a:pt x="1248" y="8911"/>
                      </a:cubicBezTo>
                      <a:lnTo>
                        <a:pt x="1221" y="8857"/>
                      </a:lnTo>
                      <a:cubicBezTo>
                        <a:pt x="1167" y="8857"/>
                        <a:pt x="1113" y="8802"/>
                        <a:pt x="1113" y="8775"/>
                      </a:cubicBezTo>
                      <a:lnTo>
                        <a:pt x="1113" y="8721"/>
                      </a:lnTo>
                      <a:lnTo>
                        <a:pt x="1086" y="8694"/>
                      </a:lnTo>
                      <a:cubicBezTo>
                        <a:pt x="1072" y="8707"/>
                        <a:pt x="1059" y="8714"/>
                        <a:pt x="1045" y="8714"/>
                      </a:cubicBezTo>
                      <a:cubicBezTo>
                        <a:pt x="1031" y="8714"/>
                        <a:pt x="1018" y="8707"/>
                        <a:pt x="1004" y="8694"/>
                      </a:cubicBezTo>
                      <a:cubicBezTo>
                        <a:pt x="899" y="8641"/>
                        <a:pt x="794" y="8611"/>
                        <a:pt x="689" y="8611"/>
                      </a:cubicBezTo>
                      <a:cubicBezTo>
                        <a:pt x="631" y="8611"/>
                        <a:pt x="574" y="8620"/>
                        <a:pt x="516" y="8640"/>
                      </a:cubicBezTo>
                      <a:cubicBezTo>
                        <a:pt x="191" y="8694"/>
                        <a:pt x="1" y="8992"/>
                        <a:pt x="82" y="9318"/>
                      </a:cubicBezTo>
                      <a:cubicBezTo>
                        <a:pt x="154" y="9582"/>
                        <a:pt x="396" y="9761"/>
                        <a:pt x="677" y="9761"/>
                      </a:cubicBezTo>
                      <a:cubicBezTo>
                        <a:pt x="713" y="9761"/>
                        <a:pt x="750" y="9758"/>
                        <a:pt x="787" y="9752"/>
                      </a:cubicBezTo>
                      <a:cubicBezTo>
                        <a:pt x="795" y="9749"/>
                        <a:pt x="802" y="9748"/>
                        <a:pt x="808" y="9748"/>
                      </a:cubicBezTo>
                      <a:cubicBezTo>
                        <a:pt x="878" y="9748"/>
                        <a:pt x="918" y="9865"/>
                        <a:pt x="869" y="9914"/>
                      </a:cubicBezTo>
                      <a:cubicBezTo>
                        <a:pt x="652" y="10186"/>
                        <a:pt x="435" y="10484"/>
                        <a:pt x="299" y="10810"/>
                      </a:cubicBezTo>
                      <a:cubicBezTo>
                        <a:pt x="28" y="11298"/>
                        <a:pt x="55" y="11867"/>
                        <a:pt x="326" y="12356"/>
                      </a:cubicBezTo>
                      <a:cubicBezTo>
                        <a:pt x="499" y="12598"/>
                        <a:pt x="783" y="12730"/>
                        <a:pt x="1072" y="12730"/>
                      </a:cubicBezTo>
                      <a:cubicBezTo>
                        <a:pt x="1235" y="12730"/>
                        <a:pt x="1400" y="12688"/>
                        <a:pt x="1547" y="12600"/>
                      </a:cubicBezTo>
                      <a:cubicBezTo>
                        <a:pt x="1571" y="12588"/>
                        <a:pt x="1594" y="12582"/>
                        <a:pt x="1616" y="12582"/>
                      </a:cubicBezTo>
                      <a:cubicBezTo>
                        <a:pt x="1695" y="12582"/>
                        <a:pt x="1752" y="12651"/>
                        <a:pt x="1710" y="12735"/>
                      </a:cubicBezTo>
                      <a:cubicBezTo>
                        <a:pt x="1574" y="12979"/>
                        <a:pt x="1547" y="13251"/>
                        <a:pt x="1628" y="13522"/>
                      </a:cubicBezTo>
                      <a:cubicBezTo>
                        <a:pt x="1791" y="14037"/>
                        <a:pt x="2252" y="14390"/>
                        <a:pt x="2794" y="14417"/>
                      </a:cubicBezTo>
                      <a:cubicBezTo>
                        <a:pt x="3364" y="14417"/>
                        <a:pt x="3907" y="14092"/>
                        <a:pt x="4205" y="13603"/>
                      </a:cubicBezTo>
                      <a:cubicBezTo>
                        <a:pt x="4225" y="13573"/>
                        <a:pt x="4261" y="13558"/>
                        <a:pt x="4296" y="13558"/>
                      </a:cubicBezTo>
                      <a:cubicBezTo>
                        <a:pt x="4355" y="13558"/>
                        <a:pt x="4412" y="13600"/>
                        <a:pt x="4395" y="13685"/>
                      </a:cubicBezTo>
                      <a:cubicBezTo>
                        <a:pt x="4368" y="13929"/>
                        <a:pt x="4395" y="14200"/>
                        <a:pt x="4530" y="14444"/>
                      </a:cubicBezTo>
                      <a:cubicBezTo>
                        <a:pt x="4736" y="14830"/>
                        <a:pt x="5163" y="15070"/>
                        <a:pt x="5623" y="15070"/>
                      </a:cubicBezTo>
                      <a:cubicBezTo>
                        <a:pt x="5647" y="15070"/>
                        <a:pt x="5672" y="15069"/>
                        <a:pt x="5697" y="15068"/>
                      </a:cubicBezTo>
                      <a:cubicBezTo>
                        <a:pt x="6158" y="14987"/>
                        <a:pt x="6565" y="14661"/>
                        <a:pt x="6700" y="14173"/>
                      </a:cubicBezTo>
                      <a:cubicBezTo>
                        <a:pt x="6715" y="14129"/>
                        <a:pt x="6760" y="14101"/>
                        <a:pt x="6808" y="14101"/>
                      </a:cubicBezTo>
                      <a:cubicBezTo>
                        <a:pt x="6849" y="14101"/>
                        <a:pt x="6892" y="14123"/>
                        <a:pt x="6917" y="14173"/>
                      </a:cubicBezTo>
                      <a:cubicBezTo>
                        <a:pt x="7107" y="14743"/>
                        <a:pt x="7460" y="15258"/>
                        <a:pt x="7894" y="15665"/>
                      </a:cubicBezTo>
                      <a:cubicBezTo>
                        <a:pt x="8273" y="16044"/>
                        <a:pt x="8762" y="16289"/>
                        <a:pt x="9277" y="16397"/>
                      </a:cubicBezTo>
                      <a:cubicBezTo>
                        <a:pt x="9454" y="16434"/>
                        <a:pt x="9634" y="16452"/>
                        <a:pt x="9813" y="16452"/>
                      </a:cubicBezTo>
                      <a:cubicBezTo>
                        <a:pt x="10155" y="16452"/>
                        <a:pt x="10493" y="16386"/>
                        <a:pt x="10796" y="16261"/>
                      </a:cubicBezTo>
                      <a:cubicBezTo>
                        <a:pt x="11257" y="16044"/>
                        <a:pt x="11610" y="15692"/>
                        <a:pt x="11827" y="15231"/>
                      </a:cubicBezTo>
                      <a:cubicBezTo>
                        <a:pt x="12044" y="14797"/>
                        <a:pt x="12044" y="14281"/>
                        <a:pt x="11881" y="13820"/>
                      </a:cubicBezTo>
                      <a:cubicBezTo>
                        <a:pt x="11863" y="13748"/>
                        <a:pt x="11929" y="13688"/>
                        <a:pt x="11991" y="13688"/>
                      </a:cubicBezTo>
                      <a:cubicBezTo>
                        <a:pt x="12023" y="13688"/>
                        <a:pt x="12053" y="13703"/>
                        <a:pt x="12071" y="13739"/>
                      </a:cubicBezTo>
                      <a:cubicBezTo>
                        <a:pt x="12179" y="14037"/>
                        <a:pt x="12234" y="14336"/>
                        <a:pt x="12206" y="14634"/>
                      </a:cubicBezTo>
                      <a:cubicBezTo>
                        <a:pt x="12179" y="14688"/>
                        <a:pt x="12179" y="14743"/>
                        <a:pt x="12179" y="14797"/>
                      </a:cubicBezTo>
                      <a:cubicBezTo>
                        <a:pt x="12179" y="14960"/>
                        <a:pt x="12234" y="15095"/>
                        <a:pt x="12315" y="15258"/>
                      </a:cubicBezTo>
                      <a:cubicBezTo>
                        <a:pt x="12478" y="15529"/>
                        <a:pt x="12776" y="15692"/>
                        <a:pt x="13074" y="15719"/>
                      </a:cubicBezTo>
                      <a:cubicBezTo>
                        <a:pt x="13427" y="15719"/>
                        <a:pt x="13725" y="15583"/>
                        <a:pt x="13915" y="15312"/>
                      </a:cubicBezTo>
                      <a:cubicBezTo>
                        <a:pt x="13933" y="15285"/>
                        <a:pt x="13957" y="15273"/>
                        <a:pt x="13982" y="15273"/>
                      </a:cubicBezTo>
                      <a:cubicBezTo>
                        <a:pt x="14030" y="15273"/>
                        <a:pt x="14078" y="15321"/>
                        <a:pt x="14078" y="15394"/>
                      </a:cubicBezTo>
                      <a:cubicBezTo>
                        <a:pt x="14051" y="15638"/>
                        <a:pt x="14105" y="15882"/>
                        <a:pt x="14241" y="16126"/>
                      </a:cubicBezTo>
                      <a:cubicBezTo>
                        <a:pt x="14431" y="16506"/>
                        <a:pt x="14865" y="16750"/>
                        <a:pt x="15326" y="16750"/>
                      </a:cubicBezTo>
                      <a:cubicBezTo>
                        <a:pt x="15787" y="16695"/>
                        <a:pt x="16167" y="16424"/>
                        <a:pt x="16356" y="16017"/>
                      </a:cubicBezTo>
                      <a:cubicBezTo>
                        <a:pt x="16376" y="15968"/>
                        <a:pt x="16413" y="15948"/>
                        <a:pt x="16450" y="15948"/>
                      </a:cubicBezTo>
                      <a:cubicBezTo>
                        <a:pt x="16516" y="15948"/>
                        <a:pt x="16581" y="16012"/>
                        <a:pt x="16546" y="16099"/>
                      </a:cubicBezTo>
                      <a:cubicBezTo>
                        <a:pt x="16465" y="16370"/>
                        <a:pt x="16546" y="16668"/>
                        <a:pt x="16763" y="16831"/>
                      </a:cubicBezTo>
                      <a:cubicBezTo>
                        <a:pt x="16963" y="17031"/>
                        <a:pt x="17225" y="17104"/>
                        <a:pt x="17501" y="17104"/>
                      </a:cubicBezTo>
                      <a:cubicBezTo>
                        <a:pt x="17825" y="17104"/>
                        <a:pt x="18166" y="17003"/>
                        <a:pt x="18445" y="16885"/>
                      </a:cubicBezTo>
                      <a:cubicBezTo>
                        <a:pt x="18716" y="16804"/>
                        <a:pt x="18960" y="16614"/>
                        <a:pt x="19150" y="16397"/>
                      </a:cubicBezTo>
                      <a:cubicBezTo>
                        <a:pt x="19313" y="16153"/>
                        <a:pt x="19394" y="15882"/>
                        <a:pt x="19340" y="15610"/>
                      </a:cubicBezTo>
                      <a:cubicBezTo>
                        <a:pt x="19323" y="15525"/>
                        <a:pt x="19382" y="15471"/>
                        <a:pt x="19441" y="15471"/>
                      </a:cubicBezTo>
                      <a:cubicBezTo>
                        <a:pt x="19475" y="15471"/>
                        <a:pt x="19510" y="15489"/>
                        <a:pt x="19530" y="15529"/>
                      </a:cubicBezTo>
                      <a:cubicBezTo>
                        <a:pt x="19748" y="16003"/>
                        <a:pt x="20224" y="16281"/>
                        <a:pt x="20710" y="16281"/>
                      </a:cubicBezTo>
                      <a:cubicBezTo>
                        <a:pt x="20948" y="16281"/>
                        <a:pt x="21188" y="16214"/>
                        <a:pt x="21401" y="16072"/>
                      </a:cubicBezTo>
                      <a:cubicBezTo>
                        <a:pt x="21727" y="15827"/>
                        <a:pt x="21944" y="15475"/>
                        <a:pt x="21971" y="15068"/>
                      </a:cubicBezTo>
                      <a:cubicBezTo>
                        <a:pt x="21944" y="14960"/>
                        <a:pt x="21944" y="14878"/>
                        <a:pt x="21971" y="14797"/>
                      </a:cubicBezTo>
                      <a:cubicBezTo>
                        <a:pt x="21971" y="14733"/>
                        <a:pt x="22013" y="14705"/>
                        <a:pt x="22058" y="14705"/>
                      </a:cubicBezTo>
                      <a:cubicBezTo>
                        <a:pt x="22108" y="14705"/>
                        <a:pt x="22161" y="14740"/>
                        <a:pt x="22161" y="14797"/>
                      </a:cubicBezTo>
                      <a:cubicBezTo>
                        <a:pt x="22188" y="14878"/>
                        <a:pt x="22188" y="14960"/>
                        <a:pt x="22161" y="15068"/>
                      </a:cubicBezTo>
                      <a:cubicBezTo>
                        <a:pt x="22269" y="15394"/>
                        <a:pt x="22486" y="15638"/>
                        <a:pt x="22785" y="15773"/>
                      </a:cubicBezTo>
                      <a:cubicBezTo>
                        <a:pt x="23150" y="15933"/>
                        <a:pt x="23535" y="15997"/>
                        <a:pt x="23922" y="15997"/>
                      </a:cubicBezTo>
                      <a:cubicBezTo>
                        <a:pt x="23995" y="15997"/>
                        <a:pt x="24068" y="15995"/>
                        <a:pt x="24141" y="15990"/>
                      </a:cubicBezTo>
                      <a:cubicBezTo>
                        <a:pt x="24494" y="15990"/>
                        <a:pt x="24846" y="15909"/>
                        <a:pt x="25172" y="15746"/>
                      </a:cubicBezTo>
                      <a:cubicBezTo>
                        <a:pt x="25307" y="15665"/>
                        <a:pt x="25416" y="15556"/>
                        <a:pt x="25497" y="15421"/>
                      </a:cubicBezTo>
                      <a:cubicBezTo>
                        <a:pt x="25579" y="15204"/>
                        <a:pt x="25606" y="15014"/>
                        <a:pt x="25579" y="14797"/>
                      </a:cubicBezTo>
                      <a:cubicBezTo>
                        <a:pt x="25416" y="14390"/>
                        <a:pt x="25172" y="14010"/>
                        <a:pt x="24819" y="13712"/>
                      </a:cubicBezTo>
                      <a:cubicBezTo>
                        <a:pt x="24777" y="13648"/>
                        <a:pt x="24851" y="13551"/>
                        <a:pt x="24924" y="13551"/>
                      </a:cubicBezTo>
                      <a:cubicBezTo>
                        <a:pt x="24944" y="13551"/>
                        <a:pt x="24964" y="13559"/>
                        <a:pt x="24982" y="13576"/>
                      </a:cubicBezTo>
                      <a:cubicBezTo>
                        <a:pt x="25172" y="13766"/>
                        <a:pt x="25362" y="13983"/>
                        <a:pt x="25524" y="14227"/>
                      </a:cubicBezTo>
                      <a:cubicBezTo>
                        <a:pt x="25540" y="14219"/>
                        <a:pt x="25554" y="14216"/>
                        <a:pt x="25566" y="14216"/>
                      </a:cubicBezTo>
                      <a:cubicBezTo>
                        <a:pt x="25594" y="14216"/>
                        <a:pt x="25614" y="14235"/>
                        <a:pt x="25633" y="14254"/>
                      </a:cubicBezTo>
                      <a:cubicBezTo>
                        <a:pt x="25777" y="14471"/>
                        <a:pt x="26006" y="14592"/>
                        <a:pt x="26248" y="14592"/>
                      </a:cubicBezTo>
                      <a:cubicBezTo>
                        <a:pt x="26368" y="14592"/>
                        <a:pt x="26492" y="14562"/>
                        <a:pt x="26609" y="14498"/>
                      </a:cubicBezTo>
                      <a:cubicBezTo>
                        <a:pt x="26935" y="14281"/>
                        <a:pt x="27016" y="13875"/>
                        <a:pt x="26826" y="13549"/>
                      </a:cubicBezTo>
                      <a:cubicBezTo>
                        <a:pt x="26785" y="13467"/>
                        <a:pt x="26837" y="13385"/>
                        <a:pt x="26900" y="13385"/>
                      </a:cubicBezTo>
                      <a:cubicBezTo>
                        <a:pt x="26921" y="13385"/>
                        <a:pt x="26942" y="13394"/>
                        <a:pt x="26962" y="13413"/>
                      </a:cubicBezTo>
                      <a:cubicBezTo>
                        <a:pt x="27145" y="13578"/>
                        <a:pt x="27377" y="13669"/>
                        <a:pt x="27609" y="13669"/>
                      </a:cubicBezTo>
                      <a:cubicBezTo>
                        <a:pt x="27720" y="13669"/>
                        <a:pt x="27832" y="13648"/>
                        <a:pt x="27938" y="13603"/>
                      </a:cubicBezTo>
                      <a:cubicBezTo>
                        <a:pt x="28264" y="13441"/>
                        <a:pt x="28454" y="13115"/>
                        <a:pt x="28427" y="12790"/>
                      </a:cubicBezTo>
                      <a:cubicBezTo>
                        <a:pt x="28411" y="12711"/>
                        <a:pt x="28459" y="12668"/>
                        <a:pt x="28513" y="12668"/>
                      </a:cubicBezTo>
                      <a:cubicBezTo>
                        <a:pt x="28552" y="12668"/>
                        <a:pt x="28594" y="12690"/>
                        <a:pt x="28616" y="12735"/>
                      </a:cubicBezTo>
                      <a:cubicBezTo>
                        <a:pt x="28750" y="13080"/>
                        <a:pt x="29086" y="13276"/>
                        <a:pt x="29435" y="13276"/>
                      </a:cubicBezTo>
                      <a:cubicBezTo>
                        <a:pt x="29580" y="13276"/>
                        <a:pt x="29728" y="13241"/>
                        <a:pt x="29864" y="13169"/>
                      </a:cubicBezTo>
                      <a:cubicBezTo>
                        <a:pt x="30135" y="13007"/>
                        <a:pt x="30298" y="12681"/>
                        <a:pt x="30298" y="12356"/>
                      </a:cubicBezTo>
                      <a:cubicBezTo>
                        <a:pt x="30281" y="12289"/>
                        <a:pt x="30337" y="12242"/>
                        <a:pt x="30395" y="12242"/>
                      </a:cubicBezTo>
                      <a:cubicBezTo>
                        <a:pt x="30431" y="12242"/>
                        <a:pt x="30467" y="12260"/>
                        <a:pt x="30488" y="12301"/>
                      </a:cubicBezTo>
                      <a:cubicBezTo>
                        <a:pt x="30636" y="12614"/>
                        <a:pt x="30964" y="12737"/>
                        <a:pt x="31295" y="12737"/>
                      </a:cubicBezTo>
                      <a:cubicBezTo>
                        <a:pt x="31511" y="12737"/>
                        <a:pt x="31728" y="12685"/>
                        <a:pt x="31898" y="12600"/>
                      </a:cubicBezTo>
                      <a:cubicBezTo>
                        <a:pt x="32712" y="12166"/>
                        <a:pt x="32983" y="10972"/>
                        <a:pt x="32576" y="10186"/>
                      </a:cubicBezTo>
                      <a:cubicBezTo>
                        <a:pt x="32305" y="9725"/>
                        <a:pt x="31926" y="9399"/>
                        <a:pt x="31437" y="9236"/>
                      </a:cubicBezTo>
                      <a:cubicBezTo>
                        <a:pt x="31173" y="9134"/>
                        <a:pt x="30892" y="9086"/>
                        <a:pt x="30613" y="9086"/>
                      </a:cubicBezTo>
                      <a:cubicBezTo>
                        <a:pt x="30377" y="9086"/>
                        <a:pt x="30142" y="9120"/>
                        <a:pt x="29918" y="9182"/>
                      </a:cubicBezTo>
                      <a:cubicBezTo>
                        <a:pt x="29909" y="9184"/>
                        <a:pt x="29901" y="9185"/>
                        <a:pt x="29892" y="9185"/>
                      </a:cubicBezTo>
                      <a:cubicBezTo>
                        <a:pt x="29776" y="9185"/>
                        <a:pt x="29736" y="9018"/>
                        <a:pt x="29837" y="8992"/>
                      </a:cubicBezTo>
                      <a:cubicBezTo>
                        <a:pt x="30085" y="8917"/>
                        <a:pt x="30342" y="8880"/>
                        <a:pt x="30598" y="8880"/>
                      </a:cubicBezTo>
                      <a:cubicBezTo>
                        <a:pt x="30987" y="8880"/>
                        <a:pt x="31376" y="8965"/>
                        <a:pt x="31736" y="9128"/>
                      </a:cubicBezTo>
                      <a:cubicBezTo>
                        <a:pt x="31980" y="9264"/>
                        <a:pt x="32224" y="9426"/>
                        <a:pt x="32414" y="9616"/>
                      </a:cubicBezTo>
                      <a:lnTo>
                        <a:pt x="32495" y="9508"/>
                      </a:lnTo>
                      <a:cubicBezTo>
                        <a:pt x="32515" y="9498"/>
                        <a:pt x="32538" y="9491"/>
                        <a:pt x="32562" y="9491"/>
                      </a:cubicBezTo>
                      <a:cubicBezTo>
                        <a:pt x="32602" y="9491"/>
                        <a:pt x="32641" y="9510"/>
                        <a:pt x="32658" y="9562"/>
                      </a:cubicBezTo>
                      <a:cubicBezTo>
                        <a:pt x="32902" y="9453"/>
                        <a:pt x="33119" y="9291"/>
                        <a:pt x="33336" y="9128"/>
                      </a:cubicBezTo>
                      <a:cubicBezTo>
                        <a:pt x="33553" y="8938"/>
                        <a:pt x="33716" y="8667"/>
                        <a:pt x="33824" y="8368"/>
                      </a:cubicBezTo>
                      <a:cubicBezTo>
                        <a:pt x="33906" y="8070"/>
                        <a:pt x="33851" y="7745"/>
                        <a:pt x="33689" y="7473"/>
                      </a:cubicBezTo>
                      <a:cubicBezTo>
                        <a:pt x="33533" y="7221"/>
                        <a:pt x="33266" y="7080"/>
                        <a:pt x="32988" y="7080"/>
                      </a:cubicBezTo>
                      <a:cubicBezTo>
                        <a:pt x="32878" y="7080"/>
                        <a:pt x="32766" y="7102"/>
                        <a:pt x="32658" y="7148"/>
                      </a:cubicBezTo>
                      <a:cubicBezTo>
                        <a:pt x="32576" y="7202"/>
                        <a:pt x="32522" y="7256"/>
                        <a:pt x="32441" y="7311"/>
                      </a:cubicBezTo>
                      <a:cubicBezTo>
                        <a:pt x="32426" y="7321"/>
                        <a:pt x="32410" y="7325"/>
                        <a:pt x="32395" y="7325"/>
                      </a:cubicBezTo>
                      <a:cubicBezTo>
                        <a:pt x="32326" y="7325"/>
                        <a:pt x="32266" y="7236"/>
                        <a:pt x="32332" y="7148"/>
                      </a:cubicBezTo>
                      <a:cubicBezTo>
                        <a:pt x="32387" y="7094"/>
                        <a:pt x="32441" y="7039"/>
                        <a:pt x="32522" y="7012"/>
                      </a:cubicBezTo>
                      <a:cubicBezTo>
                        <a:pt x="32631" y="6877"/>
                        <a:pt x="32712" y="6687"/>
                        <a:pt x="32739" y="6497"/>
                      </a:cubicBezTo>
                      <a:cubicBezTo>
                        <a:pt x="32766" y="6063"/>
                        <a:pt x="32495" y="5656"/>
                        <a:pt x="32061" y="5493"/>
                      </a:cubicBezTo>
                      <a:cubicBezTo>
                        <a:pt x="32007" y="5466"/>
                        <a:pt x="31953" y="5439"/>
                        <a:pt x="31898" y="5412"/>
                      </a:cubicBezTo>
                      <a:cubicBezTo>
                        <a:pt x="31765" y="5385"/>
                        <a:pt x="31628" y="5372"/>
                        <a:pt x="31491" y="5372"/>
                      </a:cubicBezTo>
                      <a:cubicBezTo>
                        <a:pt x="31070" y="5372"/>
                        <a:pt x="30646" y="5499"/>
                        <a:pt x="30298" y="5765"/>
                      </a:cubicBezTo>
                      <a:cubicBezTo>
                        <a:pt x="30278" y="5775"/>
                        <a:pt x="30257" y="5779"/>
                        <a:pt x="30238" y="5779"/>
                      </a:cubicBezTo>
                      <a:cubicBezTo>
                        <a:pt x="30156" y="5779"/>
                        <a:pt x="30096" y="5695"/>
                        <a:pt x="30162" y="5629"/>
                      </a:cubicBezTo>
                      <a:cubicBezTo>
                        <a:pt x="30379" y="5331"/>
                        <a:pt x="30515" y="4978"/>
                        <a:pt x="30488" y="4598"/>
                      </a:cubicBezTo>
                      <a:cubicBezTo>
                        <a:pt x="30461" y="4273"/>
                        <a:pt x="30298" y="3974"/>
                        <a:pt x="30081" y="3757"/>
                      </a:cubicBezTo>
                      <a:cubicBezTo>
                        <a:pt x="29837" y="3568"/>
                        <a:pt x="29539" y="3432"/>
                        <a:pt x="29240" y="3432"/>
                      </a:cubicBezTo>
                      <a:cubicBezTo>
                        <a:pt x="28616" y="3432"/>
                        <a:pt x="28074" y="3920"/>
                        <a:pt x="28047" y="4544"/>
                      </a:cubicBezTo>
                      <a:cubicBezTo>
                        <a:pt x="28032" y="4619"/>
                        <a:pt x="27968" y="4660"/>
                        <a:pt x="27913" y="4660"/>
                      </a:cubicBezTo>
                      <a:cubicBezTo>
                        <a:pt x="27868" y="4660"/>
                        <a:pt x="27830" y="4632"/>
                        <a:pt x="27830" y="4571"/>
                      </a:cubicBezTo>
                      <a:cubicBezTo>
                        <a:pt x="27857" y="4273"/>
                        <a:pt x="27830" y="4002"/>
                        <a:pt x="27776" y="3703"/>
                      </a:cubicBezTo>
                      <a:cubicBezTo>
                        <a:pt x="27721" y="3459"/>
                        <a:pt x="27586" y="3242"/>
                        <a:pt x="27423" y="3079"/>
                      </a:cubicBezTo>
                      <a:cubicBezTo>
                        <a:pt x="27233" y="2913"/>
                        <a:pt x="27002" y="2830"/>
                        <a:pt x="26765" y="2830"/>
                      </a:cubicBezTo>
                      <a:cubicBezTo>
                        <a:pt x="26731" y="2830"/>
                        <a:pt x="26697" y="2832"/>
                        <a:pt x="26663" y="2835"/>
                      </a:cubicBezTo>
                      <a:cubicBezTo>
                        <a:pt x="26040" y="2862"/>
                        <a:pt x="25551" y="3323"/>
                        <a:pt x="25117" y="3730"/>
                      </a:cubicBezTo>
                      <a:cubicBezTo>
                        <a:pt x="25099" y="3759"/>
                        <a:pt x="25073" y="3771"/>
                        <a:pt x="25048" y="3771"/>
                      </a:cubicBezTo>
                      <a:cubicBezTo>
                        <a:pt x="25001" y="3771"/>
                        <a:pt x="24955" y="3729"/>
                        <a:pt x="24955" y="3676"/>
                      </a:cubicBezTo>
                      <a:cubicBezTo>
                        <a:pt x="24955" y="3378"/>
                        <a:pt x="24900" y="3052"/>
                        <a:pt x="24792" y="2754"/>
                      </a:cubicBezTo>
                      <a:cubicBezTo>
                        <a:pt x="24656" y="2266"/>
                        <a:pt x="24249" y="1859"/>
                        <a:pt x="23734" y="1750"/>
                      </a:cubicBezTo>
                      <a:cubicBezTo>
                        <a:pt x="23692" y="1743"/>
                        <a:pt x="23650" y="1740"/>
                        <a:pt x="23607" y="1740"/>
                      </a:cubicBezTo>
                      <a:cubicBezTo>
                        <a:pt x="23320" y="1740"/>
                        <a:pt x="23031" y="1894"/>
                        <a:pt x="22866" y="2130"/>
                      </a:cubicBezTo>
                      <a:cubicBezTo>
                        <a:pt x="22839" y="2211"/>
                        <a:pt x="22812" y="2293"/>
                        <a:pt x="22785" y="2374"/>
                      </a:cubicBezTo>
                      <a:cubicBezTo>
                        <a:pt x="22785" y="2428"/>
                        <a:pt x="22785" y="2455"/>
                        <a:pt x="22785" y="2483"/>
                      </a:cubicBezTo>
                      <a:cubicBezTo>
                        <a:pt x="22785" y="2510"/>
                        <a:pt x="22731" y="2537"/>
                        <a:pt x="22703" y="2537"/>
                      </a:cubicBezTo>
                      <a:cubicBezTo>
                        <a:pt x="22514" y="2889"/>
                        <a:pt x="22188" y="3161"/>
                        <a:pt x="21808" y="3323"/>
                      </a:cubicBezTo>
                      <a:cubicBezTo>
                        <a:pt x="21800" y="3325"/>
                        <a:pt x="21792" y="3326"/>
                        <a:pt x="21785" y="3326"/>
                      </a:cubicBezTo>
                      <a:cubicBezTo>
                        <a:pt x="21693" y="3326"/>
                        <a:pt x="21654" y="3184"/>
                        <a:pt x="21754" y="3134"/>
                      </a:cubicBezTo>
                      <a:cubicBezTo>
                        <a:pt x="22188" y="2944"/>
                        <a:pt x="22514" y="2591"/>
                        <a:pt x="22676" y="2157"/>
                      </a:cubicBezTo>
                      <a:cubicBezTo>
                        <a:pt x="22731" y="2021"/>
                        <a:pt x="22758" y="1859"/>
                        <a:pt x="22785" y="1723"/>
                      </a:cubicBezTo>
                      <a:cubicBezTo>
                        <a:pt x="22785" y="1452"/>
                        <a:pt x="22731" y="1208"/>
                        <a:pt x="22649" y="964"/>
                      </a:cubicBezTo>
                      <a:cubicBezTo>
                        <a:pt x="22459" y="584"/>
                        <a:pt x="22134" y="258"/>
                        <a:pt x="21754" y="96"/>
                      </a:cubicBezTo>
                      <a:cubicBezTo>
                        <a:pt x="21568" y="32"/>
                        <a:pt x="21378" y="1"/>
                        <a:pt x="211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2739600" y="1461275"/>
                  <a:ext cx="856475" cy="4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9" h="17469" extrusionOk="0">
                      <a:moveTo>
                        <a:pt x="21336" y="162"/>
                      </a:moveTo>
                      <a:cubicBezTo>
                        <a:pt x="21531" y="162"/>
                        <a:pt x="21727" y="197"/>
                        <a:pt x="21917" y="272"/>
                      </a:cubicBezTo>
                      <a:cubicBezTo>
                        <a:pt x="22324" y="435"/>
                        <a:pt x="22622" y="733"/>
                        <a:pt x="22812" y="1113"/>
                      </a:cubicBezTo>
                      <a:cubicBezTo>
                        <a:pt x="22975" y="1492"/>
                        <a:pt x="23002" y="1926"/>
                        <a:pt x="22866" y="2333"/>
                      </a:cubicBezTo>
                      <a:cubicBezTo>
                        <a:pt x="22677" y="2767"/>
                        <a:pt x="22351" y="3120"/>
                        <a:pt x="21917" y="3310"/>
                      </a:cubicBezTo>
                      <a:cubicBezTo>
                        <a:pt x="21817" y="3335"/>
                        <a:pt x="21855" y="3475"/>
                        <a:pt x="21969" y="3475"/>
                      </a:cubicBezTo>
                      <a:cubicBezTo>
                        <a:pt x="21978" y="3475"/>
                        <a:pt x="21988" y="3474"/>
                        <a:pt x="21998" y="3472"/>
                      </a:cubicBezTo>
                      <a:cubicBezTo>
                        <a:pt x="22351" y="3337"/>
                        <a:pt x="22677" y="3066"/>
                        <a:pt x="22894" y="2713"/>
                      </a:cubicBezTo>
                      <a:cubicBezTo>
                        <a:pt x="22921" y="2713"/>
                        <a:pt x="22948" y="2686"/>
                        <a:pt x="22948" y="2659"/>
                      </a:cubicBezTo>
                      <a:cubicBezTo>
                        <a:pt x="22948" y="2604"/>
                        <a:pt x="22948" y="2577"/>
                        <a:pt x="22948" y="2550"/>
                      </a:cubicBezTo>
                      <a:cubicBezTo>
                        <a:pt x="23002" y="2469"/>
                        <a:pt x="23029" y="2387"/>
                        <a:pt x="23056" y="2306"/>
                      </a:cubicBezTo>
                      <a:cubicBezTo>
                        <a:pt x="23230" y="2033"/>
                        <a:pt x="23518" y="1896"/>
                        <a:pt x="23816" y="1896"/>
                      </a:cubicBezTo>
                      <a:cubicBezTo>
                        <a:pt x="23843" y="1896"/>
                        <a:pt x="23870" y="1897"/>
                        <a:pt x="23897" y="1899"/>
                      </a:cubicBezTo>
                      <a:cubicBezTo>
                        <a:pt x="24412" y="2035"/>
                        <a:pt x="24819" y="2415"/>
                        <a:pt x="24982" y="2930"/>
                      </a:cubicBezTo>
                      <a:cubicBezTo>
                        <a:pt x="25063" y="3228"/>
                        <a:pt x="25118" y="3527"/>
                        <a:pt x="25118" y="3852"/>
                      </a:cubicBezTo>
                      <a:cubicBezTo>
                        <a:pt x="25135" y="3905"/>
                        <a:pt x="25187" y="3935"/>
                        <a:pt x="25228" y="3935"/>
                      </a:cubicBezTo>
                      <a:cubicBezTo>
                        <a:pt x="25251" y="3935"/>
                        <a:pt x="25271" y="3926"/>
                        <a:pt x="25280" y="3906"/>
                      </a:cubicBezTo>
                      <a:cubicBezTo>
                        <a:pt x="25714" y="3472"/>
                        <a:pt x="26203" y="3038"/>
                        <a:pt x="26826" y="2984"/>
                      </a:cubicBezTo>
                      <a:cubicBezTo>
                        <a:pt x="26857" y="2981"/>
                        <a:pt x="26888" y="2980"/>
                        <a:pt x="26918" y="2980"/>
                      </a:cubicBezTo>
                      <a:cubicBezTo>
                        <a:pt x="27180" y="2980"/>
                        <a:pt x="27416" y="3082"/>
                        <a:pt x="27586" y="3228"/>
                      </a:cubicBezTo>
                      <a:cubicBezTo>
                        <a:pt x="27776" y="3418"/>
                        <a:pt x="27884" y="3635"/>
                        <a:pt x="27939" y="3879"/>
                      </a:cubicBezTo>
                      <a:cubicBezTo>
                        <a:pt x="27993" y="4151"/>
                        <a:pt x="28020" y="4449"/>
                        <a:pt x="28020" y="4747"/>
                      </a:cubicBezTo>
                      <a:cubicBezTo>
                        <a:pt x="28020" y="4795"/>
                        <a:pt x="28056" y="4816"/>
                        <a:pt x="28097" y="4816"/>
                      </a:cubicBezTo>
                      <a:cubicBezTo>
                        <a:pt x="28150" y="4816"/>
                        <a:pt x="28210" y="4781"/>
                        <a:pt x="28210" y="4720"/>
                      </a:cubicBezTo>
                      <a:cubicBezTo>
                        <a:pt x="28237" y="4069"/>
                        <a:pt x="28779" y="3581"/>
                        <a:pt x="29403" y="3581"/>
                      </a:cubicBezTo>
                      <a:cubicBezTo>
                        <a:pt x="29729" y="3608"/>
                        <a:pt x="30027" y="3717"/>
                        <a:pt x="30244" y="3934"/>
                      </a:cubicBezTo>
                      <a:cubicBezTo>
                        <a:pt x="30488" y="4151"/>
                        <a:pt x="30624" y="4449"/>
                        <a:pt x="30651" y="4774"/>
                      </a:cubicBezTo>
                      <a:cubicBezTo>
                        <a:pt x="30678" y="5127"/>
                        <a:pt x="30570" y="5507"/>
                        <a:pt x="30325" y="5778"/>
                      </a:cubicBezTo>
                      <a:cubicBezTo>
                        <a:pt x="30280" y="5846"/>
                        <a:pt x="30349" y="5953"/>
                        <a:pt x="30421" y="5953"/>
                      </a:cubicBezTo>
                      <a:cubicBezTo>
                        <a:pt x="30434" y="5953"/>
                        <a:pt x="30448" y="5949"/>
                        <a:pt x="30461" y="5941"/>
                      </a:cubicBezTo>
                      <a:cubicBezTo>
                        <a:pt x="30804" y="5679"/>
                        <a:pt x="31222" y="5536"/>
                        <a:pt x="31647" y="5536"/>
                      </a:cubicBezTo>
                      <a:cubicBezTo>
                        <a:pt x="31794" y="5536"/>
                        <a:pt x="31942" y="5553"/>
                        <a:pt x="32089" y="5588"/>
                      </a:cubicBezTo>
                      <a:cubicBezTo>
                        <a:pt x="32577" y="5697"/>
                        <a:pt x="32929" y="6158"/>
                        <a:pt x="32902" y="6673"/>
                      </a:cubicBezTo>
                      <a:cubicBezTo>
                        <a:pt x="32875" y="6836"/>
                        <a:pt x="32821" y="7026"/>
                        <a:pt x="32685" y="7161"/>
                      </a:cubicBezTo>
                      <a:cubicBezTo>
                        <a:pt x="32604" y="7188"/>
                        <a:pt x="32550" y="7243"/>
                        <a:pt x="32495" y="7324"/>
                      </a:cubicBezTo>
                      <a:cubicBezTo>
                        <a:pt x="32429" y="7390"/>
                        <a:pt x="32489" y="7474"/>
                        <a:pt x="32571" y="7474"/>
                      </a:cubicBezTo>
                      <a:cubicBezTo>
                        <a:pt x="32590" y="7474"/>
                        <a:pt x="32611" y="7470"/>
                        <a:pt x="32631" y="7460"/>
                      </a:cubicBezTo>
                      <a:cubicBezTo>
                        <a:pt x="32685" y="7405"/>
                        <a:pt x="32767" y="7351"/>
                        <a:pt x="32821" y="7297"/>
                      </a:cubicBezTo>
                      <a:cubicBezTo>
                        <a:pt x="32921" y="7254"/>
                        <a:pt x="33026" y="7234"/>
                        <a:pt x="33129" y="7234"/>
                      </a:cubicBezTo>
                      <a:cubicBezTo>
                        <a:pt x="33415" y="7234"/>
                        <a:pt x="33692" y="7390"/>
                        <a:pt x="33852" y="7649"/>
                      </a:cubicBezTo>
                      <a:cubicBezTo>
                        <a:pt x="34014" y="7921"/>
                        <a:pt x="34069" y="8219"/>
                        <a:pt x="33987" y="8517"/>
                      </a:cubicBezTo>
                      <a:cubicBezTo>
                        <a:pt x="33879" y="8816"/>
                        <a:pt x="33716" y="9087"/>
                        <a:pt x="33499" y="9277"/>
                      </a:cubicBezTo>
                      <a:cubicBezTo>
                        <a:pt x="33282" y="9440"/>
                        <a:pt x="33065" y="9602"/>
                        <a:pt x="32821" y="9711"/>
                      </a:cubicBezTo>
                      <a:cubicBezTo>
                        <a:pt x="32804" y="9659"/>
                        <a:pt x="32765" y="9640"/>
                        <a:pt x="32725" y="9640"/>
                      </a:cubicBezTo>
                      <a:cubicBezTo>
                        <a:pt x="32701" y="9640"/>
                        <a:pt x="32678" y="9647"/>
                        <a:pt x="32658" y="9657"/>
                      </a:cubicBezTo>
                      <a:lnTo>
                        <a:pt x="32577" y="9765"/>
                      </a:lnTo>
                      <a:cubicBezTo>
                        <a:pt x="32387" y="9575"/>
                        <a:pt x="32143" y="9413"/>
                        <a:pt x="31899" y="9277"/>
                      </a:cubicBezTo>
                      <a:cubicBezTo>
                        <a:pt x="31539" y="9114"/>
                        <a:pt x="31150" y="9029"/>
                        <a:pt x="30761" y="9029"/>
                      </a:cubicBezTo>
                      <a:cubicBezTo>
                        <a:pt x="30505" y="9029"/>
                        <a:pt x="30248" y="9066"/>
                        <a:pt x="30000" y="9141"/>
                      </a:cubicBezTo>
                      <a:cubicBezTo>
                        <a:pt x="29899" y="9167"/>
                        <a:pt x="29939" y="9334"/>
                        <a:pt x="30055" y="9334"/>
                      </a:cubicBezTo>
                      <a:cubicBezTo>
                        <a:pt x="30064" y="9334"/>
                        <a:pt x="30072" y="9333"/>
                        <a:pt x="30081" y="9331"/>
                      </a:cubicBezTo>
                      <a:cubicBezTo>
                        <a:pt x="30305" y="9269"/>
                        <a:pt x="30540" y="9235"/>
                        <a:pt x="30776" y="9235"/>
                      </a:cubicBezTo>
                      <a:cubicBezTo>
                        <a:pt x="31055" y="9235"/>
                        <a:pt x="31336" y="9283"/>
                        <a:pt x="31600" y="9385"/>
                      </a:cubicBezTo>
                      <a:cubicBezTo>
                        <a:pt x="32089" y="9548"/>
                        <a:pt x="32468" y="9874"/>
                        <a:pt x="32739" y="10335"/>
                      </a:cubicBezTo>
                      <a:cubicBezTo>
                        <a:pt x="33146" y="11121"/>
                        <a:pt x="32875" y="12315"/>
                        <a:pt x="32061" y="12749"/>
                      </a:cubicBezTo>
                      <a:cubicBezTo>
                        <a:pt x="31891" y="12834"/>
                        <a:pt x="31674" y="12886"/>
                        <a:pt x="31458" y="12886"/>
                      </a:cubicBezTo>
                      <a:cubicBezTo>
                        <a:pt x="31127" y="12886"/>
                        <a:pt x="30799" y="12763"/>
                        <a:pt x="30651" y="12450"/>
                      </a:cubicBezTo>
                      <a:cubicBezTo>
                        <a:pt x="30630" y="12409"/>
                        <a:pt x="30594" y="12391"/>
                        <a:pt x="30558" y="12391"/>
                      </a:cubicBezTo>
                      <a:cubicBezTo>
                        <a:pt x="30500" y="12391"/>
                        <a:pt x="30444" y="12438"/>
                        <a:pt x="30461" y="12505"/>
                      </a:cubicBezTo>
                      <a:cubicBezTo>
                        <a:pt x="30461" y="12830"/>
                        <a:pt x="30298" y="13156"/>
                        <a:pt x="30027" y="13318"/>
                      </a:cubicBezTo>
                      <a:cubicBezTo>
                        <a:pt x="29891" y="13390"/>
                        <a:pt x="29743" y="13425"/>
                        <a:pt x="29598" y="13425"/>
                      </a:cubicBezTo>
                      <a:cubicBezTo>
                        <a:pt x="29249" y="13425"/>
                        <a:pt x="28913" y="13229"/>
                        <a:pt x="28779" y="12884"/>
                      </a:cubicBezTo>
                      <a:cubicBezTo>
                        <a:pt x="28757" y="12839"/>
                        <a:pt x="28715" y="12817"/>
                        <a:pt x="28676" y="12817"/>
                      </a:cubicBezTo>
                      <a:cubicBezTo>
                        <a:pt x="28622" y="12817"/>
                        <a:pt x="28574" y="12860"/>
                        <a:pt x="28590" y="12939"/>
                      </a:cubicBezTo>
                      <a:cubicBezTo>
                        <a:pt x="28617" y="13264"/>
                        <a:pt x="28427" y="13590"/>
                        <a:pt x="28101" y="13752"/>
                      </a:cubicBezTo>
                      <a:cubicBezTo>
                        <a:pt x="27995" y="13797"/>
                        <a:pt x="27883" y="13818"/>
                        <a:pt x="27772" y="13818"/>
                      </a:cubicBezTo>
                      <a:cubicBezTo>
                        <a:pt x="27540" y="13818"/>
                        <a:pt x="27308" y="13727"/>
                        <a:pt x="27125" y="13562"/>
                      </a:cubicBezTo>
                      <a:cubicBezTo>
                        <a:pt x="27105" y="13543"/>
                        <a:pt x="27084" y="13534"/>
                        <a:pt x="27063" y="13534"/>
                      </a:cubicBezTo>
                      <a:cubicBezTo>
                        <a:pt x="27000" y="13534"/>
                        <a:pt x="26948" y="13616"/>
                        <a:pt x="26989" y="13698"/>
                      </a:cubicBezTo>
                      <a:cubicBezTo>
                        <a:pt x="27179" y="14024"/>
                        <a:pt x="27098" y="14430"/>
                        <a:pt x="26772" y="14647"/>
                      </a:cubicBezTo>
                      <a:cubicBezTo>
                        <a:pt x="26655" y="14711"/>
                        <a:pt x="26531" y="14741"/>
                        <a:pt x="26411" y="14741"/>
                      </a:cubicBezTo>
                      <a:cubicBezTo>
                        <a:pt x="26169" y="14741"/>
                        <a:pt x="25940" y="14620"/>
                        <a:pt x="25796" y="14403"/>
                      </a:cubicBezTo>
                      <a:cubicBezTo>
                        <a:pt x="25777" y="14384"/>
                        <a:pt x="25757" y="14365"/>
                        <a:pt x="25729" y="14365"/>
                      </a:cubicBezTo>
                      <a:cubicBezTo>
                        <a:pt x="25717" y="14365"/>
                        <a:pt x="25703" y="14368"/>
                        <a:pt x="25687" y="14376"/>
                      </a:cubicBezTo>
                      <a:cubicBezTo>
                        <a:pt x="25525" y="14132"/>
                        <a:pt x="25335" y="13915"/>
                        <a:pt x="25145" y="13725"/>
                      </a:cubicBezTo>
                      <a:cubicBezTo>
                        <a:pt x="25127" y="13708"/>
                        <a:pt x="25107" y="13700"/>
                        <a:pt x="25087" y="13700"/>
                      </a:cubicBezTo>
                      <a:cubicBezTo>
                        <a:pt x="25014" y="13700"/>
                        <a:pt x="24940" y="13797"/>
                        <a:pt x="24982" y="13861"/>
                      </a:cubicBezTo>
                      <a:cubicBezTo>
                        <a:pt x="25335" y="14159"/>
                        <a:pt x="25579" y="14539"/>
                        <a:pt x="25742" y="14946"/>
                      </a:cubicBezTo>
                      <a:cubicBezTo>
                        <a:pt x="25769" y="15163"/>
                        <a:pt x="25742" y="15353"/>
                        <a:pt x="25660" y="15570"/>
                      </a:cubicBezTo>
                      <a:cubicBezTo>
                        <a:pt x="25579" y="15705"/>
                        <a:pt x="25470" y="15814"/>
                        <a:pt x="25335" y="15895"/>
                      </a:cubicBezTo>
                      <a:cubicBezTo>
                        <a:pt x="25009" y="16058"/>
                        <a:pt x="24657" y="16139"/>
                        <a:pt x="24304" y="16139"/>
                      </a:cubicBezTo>
                      <a:cubicBezTo>
                        <a:pt x="24231" y="16144"/>
                        <a:pt x="24158" y="16146"/>
                        <a:pt x="24085" y="16146"/>
                      </a:cubicBezTo>
                      <a:cubicBezTo>
                        <a:pt x="23698" y="16146"/>
                        <a:pt x="23313" y="16082"/>
                        <a:pt x="22948" y="15922"/>
                      </a:cubicBezTo>
                      <a:cubicBezTo>
                        <a:pt x="22649" y="15787"/>
                        <a:pt x="22432" y="15543"/>
                        <a:pt x="22324" y="15217"/>
                      </a:cubicBezTo>
                      <a:cubicBezTo>
                        <a:pt x="22351" y="15109"/>
                        <a:pt x="22351" y="15027"/>
                        <a:pt x="22324" y="14946"/>
                      </a:cubicBezTo>
                      <a:cubicBezTo>
                        <a:pt x="22324" y="14889"/>
                        <a:pt x="22271" y="14854"/>
                        <a:pt x="22221" y="14854"/>
                      </a:cubicBezTo>
                      <a:cubicBezTo>
                        <a:pt x="22176" y="14854"/>
                        <a:pt x="22134" y="14882"/>
                        <a:pt x="22134" y="14946"/>
                      </a:cubicBezTo>
                      <a:cubicBezTo>
                        <a:pt x="22107" y="15027"/>
                        <a:pt x="22107" y="15109"/>
                        <a:pt x="22134" y="15217"/>
                      </a:cubicBezTo>
                      <a:cubicBezTo>
                        <a:pt x="22107" y="15624"/>
                        <a:pt x="21890" y="15976"/>
                        <a:pt x="21564" y="16221"/>
                      </a:cubicBezTo>
                      <a:cubicBezTo>
                        <a:pt x="21351" y="16363"/>
                        <a:pt x="21111" y="16430"/>
                        <a:pt x="20873" y="16430"/>
                      </a:cubicBezTo>
                      <a:cubicBezTo>
                        <a:pt x="20387" y="16430"/>
                        <a:pt x="19911" y="16152"/>
                        <a:pt x="19693" y="15678"/>
                      </a:cubicBezTo>
                      <a:cubicBezTo>
                        <a:pt x="19673" y="15638"/>
                        <a:pt x="19638" y="15620"/>
                        <a:pt x="19604" y="15620"/>
                      </a:cubicBezTo>
                      <a:cubicBezTo>
                        <a:pt x="19545" y="15620"/>
                        <a:pt x="19486" y="15674"/>
                        <a:pt x="19503" y="15759"/>
                      </a:cubicBezTo>
                      <a:cubicBezTo>
                        <a:pt x="19557" y="16031"/>
                        <a:pt x="19476" y="16302"/>
                        <a:pt x="19313" y="16546"/>
                      </a:cubicBezTo>
                      <a:cubicBezTo>
                        <a:pt x="19123" y="16763"/>
                        <a:pt x="18879" y="16953"/>
                        <a:pt x="18608" y="17034"/>
                      </a:cubicBezTo>
                      <a:cubicBezTo>
                        <a:pt x="18329" y="17152"/>
                        <a:pt x="17988" y="17253"/>
                        <a:pt x="17664" y="17253"/>
                      </a:cubicBezTo>
                      <a:cubicBezTo>
                        <a:pt x="17388" y="17253"/>
                        <a:pt x="17126" y="17180"/>
                        <a:pt x="16926" y="16980"/>
                      </a:cubicBezTo>
                      <a:cubicBezTo>
                        <a:pt x="16709" y="16817"/>
                        <a:pt x="16628" y="16519"/>
                        <a:pt x="16709" y="16248"/>
                      </a:cubicBezTo>
                      <a:cubicBezTo>
                        <a:pt x="16745" y="16175"/>
                        <a:pt x="16673" y="16103"/>
                        <a:pt x="16605" y="16103"/>
                      </a:cubicBezTo>
                      <a:cubicBezTo>
                        <a:pt x="16571" y="16103"/>
                        <a:pt x="16537" y="16121"/>
                        <a:pt x="16519" y="16166"/>
                      </a:cubicBezTo>
                      <a:cubicBezTo>
                        <a:pt x="16330" y="16573"/>
                        <a:pt x="15950" y="16844"/>
                        <a:pt x="15489" y="16899"/>
                      </a:cubicBezTo>
                      <a:cubicBezTo>
                        <a:pt x="15028" y="16899"/>
                        <a:pt x="14594" y="16655"/>
                        <a:pt x="14404" y="16275"/>
                      </a:cubicBezTo>
                      <a:cubicBezTo>
                        <a:pt x="14268" y="16031"/>
                        <a:pt x="14214" y="15787"/>
                        <a:pt x="14241" y="15543"/>
                      </a:cubicBezTo>
                      <a:cubicBezTo>
                        <a:pt x="14241" y="15485"/>
                        <a:pt x="14187" y="15427"/>
                        <a:pt x="14136" y="15427"/>
                      </a:cubicBezTo>
                      <a:cubicBezTo>
                        <a:pt x="14115" y="15427"/>
                        <a:pt x="14094" y="15437"/>
                        <a:pt x="14078" y="15461"/>
                      </a:cubicBezTo>
                      <a:cubicBezTo>
                        <a:pt x="13888" y="15732"/>
                        <a:pt x="13590" y="15868"/>
                        <a:pt x="13237" y="15868"/>
                      </a:cubicBezTo>
                      <a:cubicBezTo>
                        <a:pt x="12939" y="15841"/>
                        <a:pt x="12641" y="15678"/>
                        <a:pt x="12478" y="15407"/>
                      </a:cubicBezTo>
                      <a:cubicBezTo>
                        <a:pt x="12397" y="15244"/>
                        <a:pt x="12342" y="15109"/>
                        <a:pt x="12342" y="14946"/>
                      </a:cubicBezTo>
                      <a:cubicBezTo>
                        <a:pt x="12342" y="14892"/>
                        <a:pt x="12342" y="14837"/>
                        <a:pt x="12369" y="14783"/>
                      </a:cubicBezTo>
                      <a:cubicBezTo>
                        <a:pt x="12397" y="14485"/>
                        <a:pt x="12342" y="14186"/>
                        <a:pt x="12234" y="13888"/>
                      </a:cubicBezTo>
                      <a:cubicBezTo>
                        <a:pt x="12216" y="13852"/>
                        <a:pt x="12186" y="13837"/>
                        <a:pt x="12154" y="13837"/>
                      </a:cubicBezTo>
                      <a:cubicBezTo>
                        <a:pt x="12092" y="13837"/>
                        <a:pt x="12026" y="13897"/>
                        <a:pt x="12044" y="13969"/>
                      </a:cubicBezTo>
                      <a:cubicBezTo>
                        <a:pt x="12207" y="14430"/>
                        <a:pt x="12207" y="14946"/>
                        <a:pt x="11990" y="15380"/>
                      </a:cubicBezTo>
                      <a:cubicBezTo>
                        <a:pt x="11773" y="15841"/>
                        <a:pt x="11420" y="16193"/>
                        <a:pt x="10959" y="16410"/>
                      </a:cubicBezTo>
                      <a:cubicBezTo>
                        <a:pt x="10656" y="16535"/>
                        <a:pt x="10318" y="16601"/>
                        <a:pt x="9976" y="16601"/>
                      </a:cubicBezTo>
                      <a:cubicBezTo>
                        <a:pt x="9797" y="16601"/>
                        <a:pt x="9617" y="16583"/>
                        <a:pt x="9440" y="16546"/>
                      </a:cubicBezTo>
                      <a:cubicBezTo>
                        <a:pt x="8925" y="16438"/>
                        <a:pt x="8436" y="16193"/>
                        <a:pt x="8057" y="15814"/>
                      </a:cubicBezTo>
                      <a:cubicBezTo>
                        <a:pt x="7623" y="15407"/>
                        <a:pt x="7270" y="14892"/>
                        <a:pt x="7080" y="14322"/>
                      </a:cubicBezTo>
                      <a:cubicBezTo>
                        <a:pt x="7055" y="14272"/>
                        <a:pt x="7012" y="14250"/>
                        <a:pt x="6971" y="14250"/>
                      </a:cubicBezTo>
                      <a:cubicBezTo>
                        <a:pt x="6923" y="14250"/>
                        <a:pt x="6878" y="14278"/>
                        <a:pt x="6863" y="14322"/>
                      </a:cubicBezTo>
                      <a:cubicBezTo>
                        <a:pt x="6728" y="14810"/>
                        <a:pt x="6321" y="15136"/>
                        <a:pt x="5860" y="15217"/>
                      </a:cubicBezTo>
                      <a:cubicBezTo>
                        <a:pt x="5835" y="15218"/>
                        <a:pt x="5810" y="15219"/>
                        <a:pt x="5786" y="15219"/>
                      </a:cubicBezTo>
                      <a:cubicBezTo>
                        <a:pt x="5326" y="15219"/>
                        <a:pt x="4899" y="14979"/>
                        <a:pt x="4693" y="14593"/>
                      </a:cubicBezTo>
                      <a:cubicBezTo>
                        <a:pt x="4558" y="14349"/>
                        <a:pt x="4531" y="14078"/>
                        <a:pt x="4558" y="13834"/>
                      </a:cubicBezTo>
                      <a:cubicBezTo>
                        <a:pt x="4575" y="13749"/>
                        <a:pt x="4518" y="13707"/>
                        <a:pt x="4459" y="13707"/>
                      </a:cubicBezTo>
                      <a:cubicBezTo>
                        <a:pt x="4424" y="13707"/>
                        <a:pt x="4388" y="13722"/>
                        <a:pt x="4368" y="13752"/>
                      </a:cubicBezTo>
                      <a:cubicBezTo>
                        <a:pt x="4070" y="14241"/>
                        <a:pt x="3527" y="14566"/>
                        <a:pt x="2957" y="14566"/>
                      </a:cubicBezTo>
                      <a:cubicBezTo>
                        <a:pt x="2415" y="14539"/>
                        <a:pt x="1954" y="14186"/>
                        <a:pt x="1791" y="13671"/>
                      </a:cubicBezTo>
                      <a:cubicBezTo>
                        <a:pt x="1710" y="13400"/>
                        <a:pt x="1737" y="13128"/>
                        <a:pt x="1873" y="12884"/>
                      </a:cubicBezTo>
                      <a:cubicBezTo>
                        <a:pt x="1915" y="12800"/>
                        <a:pt x="1841" y="12731"/>
                        <a:pt x="1781" y="12731"/>
                      </a:cubicBezTo>
                      <a:cubicBezTo>
                        <a:pt x="1765" y="12731"/>
                        <a:pt x="1749" y="12737"/>
                        <a:pt x="1737" y="12749"/>
                      </a:cubicBezTo>
                      <a:cubicBezTo>
                        <a:pt x="1581" y="12846"/>
                        <a:pt x="1411" y="12891"/>
                        <a:pt x="1245" y="12891"/>
                      </a:cubicBezTo>
                      <a:cubicBezTo>
                        <a:pt x="948" y="12891"/>
                        <a:pt x="663" y="12748"/>
                        <a:pt x="489" y="12505"/>
                      </a:cubicBezTo>
                      <a:cubicBezTo>
                        <a:pt x="218" y="12016"/>
                        <a:pt x="191" y="11447"/>
                        <a:pt x="462" y="10959"/>
                      </a:cubicBezTo>
                      <a:cubicBezTo>
                        <a:pt x="598" y="10633"/>
                        <a:pt x="815" y="10335"/>
                        <a:pt x="1032" y="10063"/>
                      </a:cubicBezTo>
                      <a:cubicBezTo>
                        <a:pt x="1081" y="10014"/>
                        <a:pt x="1041" y="9897"/>
                        <a:pt x="971" y="9897"/>
                      </a:cubicBezTo>
                      <a:cubicBezTo>
                        <a:pt x="965" y="9897"/>
                        <a:pt x="958" y="9898"/>
                        <a:pt x="950" y="9901"/>
                      </a:cubicBezTo>
                      <a:cubicBezTo>
                        <a:pt x="913" y="9907"/>
                        <a:pt x="876" y="9910"/>
                        <a:pt x="840" y="9910"/>
                      </a:cubicBezTo>
                      <a:cubicBezTo>
                        <a:pt x="559" y="9910"/>
                        <a:pt x="317" y="9731"/>
                        <a:pt x="245" y="9467"/>
                      </a:cubicBezTo>
                      <a:cubicBezTo>
                        <a:pt x="164" y="9141"/>
                        <a:pt x="354" y="8843"/>
                        <a:pt x="679" y="8789"/>
                      </a:cubicBezTo>
                      <a:cubicBezTo>
                        <a:pt x="737" y="8769"/>
                        <a:pt x="794" y="8760"/>
                        <a:pt x="852" y="8760"/>
                      </a:cubicBezTo>
                      <a:cubicBezTo>
                        <a:pt x="957" y="8760"/>
                        <a:pt x="1062" y="8790"/>
                        <a:pt x="1167" y="8843"/>
                      </a:cubicBezTo>
                      <a:cubicBezTo>
                        <a:pt x="1181" y="8856"/>
                        <a:pt x="1194" y="8863"/>
                        <a:pt x="1208" y="8863"/>
                      </a:cubicBezTo>
                      <a:cubicBezTo>
                        <a:pt x="1222" y="8863"/>
                        <a:pt x="1235" y="8856"/>
                        <a:pt x="1249" y="8843"/>
                      </a:cubicBezTo>
                      <a:lnTo>
                        <a:pt x="1276" y="8870"/>
                      </a:lnTo>
                      <a:lnTo>
                        <a:pt x="1276" y="8924"/>
                      </a:lnTo>
                      <a:cubicBezTo>
                        <a:pt x="1276" y="8951"/>
                        <a:pt x="1330" y="9006"/>
                        <a:pt x="1384" y="9006"/>
                      </a:cubicBezTo>
                      <a:lnTo>
                        <a:pt x="1411" y="9060"/>
                      </a:lnTo>
                      <a:cubicBezTo>
                        <a:pt x="1411" y="9087"/>
                        <a:pt x="1411" y="9114"/>
                        <a:pt x="1439" y="9114"/>
                      </a:cubicBezTo>
                      <a:cubicBezTo>
                        <a:pt x="1450" y="9148"/>
                        <a:pt x="1476" y="9163"/>
                        <a:pt x="1501" y="9163"/>
                      </a:cubicBezTo>
                      <a:cubicBezTo>
                        <a:pt x="1538" y="9163"/>
                        <a:pt x="1574" y="9134"/>
                        <a:pt x="1574" y="9087"/>
                      </a:cubicBezTo>
                      <a:cubicBezTo>
                        <a:pt x="1574" y="9033"/>
                        <a:pt x="1574" y="9006"/>
                        <a:pt x="1547" y="8951"/>
                      </a:cubicBezTo>
                      <a:lnTo>
                        <a:pt x="1493" y="8870"/>
                      </a:lnTo>
                      <a:lnTo>
                        <a:pt x="1466" y="8843"/>
                      </a:lnTo>
                      <a:cubicBezTo>
                        <a:pt x="1330" y="8219"/>
                        <a:pt x="1439" y="7568"/>
                        <a:pt x="1764" y="7053"/>
                      </a:cubicBezTo>
                      <a:cubicBezTo>
                        <a:pt x="1999" y="6689"/>
                        <a:pt x="2386" y="6495"/>
                        <a:pt x="2791" y="6495"/>
                      </a:cubicBezTo>
                      <a:cubicBezTo>
                        <a:pt x="2900" y="6495"/>
                        <a:pt x="3011" y="6509"/>
                        <a:pt x="3120" y="6537"/>
                      </a:cubicBezTo>
                      <a:cubicBezTo>
                        <a:pt x="3391" y="6592"/>
                        <a:pt x="3608" y="6782"/>
                        <a:pt x="3744" y="7026"/>
                      </a:cubicBezTo>
                      <a:cubicBezTo>
                        <a:pt x="3758" y="7080"/>
                        <a:pt x="3792" y="7107"/>
                        <a:pt x="3829" y="7107"/>
                      </a:cubicBezTo>
                      <a:cubicBezTo>
                        <a:pt x="3866" y="7107"/>
                        <a:pt x="3907" y="7080"/>
                        <a:pt x="3934" y="7026"/>
                      </a:cubicBezTo>
                      <a:cubicBezTo>
                        <a:pt x="4070" y="6646"/>
                        <a:pt x="4368" y="6293"/>
                        <a:pt x="4775" y="6131"/>
                      </a:cubicBezTo>
                      <a:cubicBezTo>
                        <a:pt x="4993" y="6014"/>
                        <a:pt x="5226" y="5960"/>
                        <a:pt x="5459" y="5960"/>
                      </a:cubicBezTo>
                      <a:cubicBezTo>
                        <a:pt x="5660" y="5960"/>
                        <a:pt x="5861" y="6001"/>
                        <a:pt x="6050" y="6076"/>
                      </a:cubicBezTo>
                      <a:cubicBezTo>
                        <a:pt x="6294" y="6158"/>
                        <a:pt x="6511" y="6293"/>
                        <a:pt x="6701" y="6510"/>
                      </a:cubicBezTo>
                      <a:cubicBezTo>
                        <a:pt x="6712" y="6522"/>
                        <a:pt x="6728" y="6528"/>
                        <a:pt x="6745" y="6528"/>
                      </a:cubicBezTo>
                      <a:cubicBezTo>
                        <a:pt x="6806" y="6528"/>
                        <a:pt x="6884" y="6459"/>
                        <a:pt x="6863" y="6375"/>
                      </a:cubicBezTo>
                      <a:cubicBezTo>
                        <a:pt x="6619" y="5832"/>
                        <a:pt x="6728" y="5181"/>
                        <a:pt x="7135" y="4720"/>
                      </a:cubicBezTo>
                      <a:cubicBezTo>
                        <a:pt x="7415" y="4403"/>
                        <a:pt x="7811" y="4239"/>
                        <a:pt x="8225" y="4239"/>
                      </a:cubicBezTo>
                      <a:cubicBezTo>
                        <a:pt x="8412" y="4239"/>
                        <a:pt x="8603" y="4273"/>
                        <a:pt x="8789" y="4340"/>
                      </a:cubicBezTo>
                      <a:cubicBezTo>
                        <a:pt x="9087" y="4449"/>
                        <a:pt x="9386" y="4639"/>
                        <a:pt x="9576" y="4937"/>
                      </a:cubicBezTo>
                      <a:cubicBezTo>
                        <a:pt x="9591" y="4960"/>
                        <a:pt x="9613" y="4970"/>
                        <a:pt x="9636" y="4970"/>
                      </a:cubicBezTo>
                      <a:cubicBezTo>
                        <a:pt x="9694" y="4970"/>
                        <a:pt x="9758" y="4906"/>
                        <a:pt x="9738" y="4829"/>
                      </a:cubicBezTo>
                      <a:cubicBezTo>
                        <a:pt x="9684" y="4476"/>
                        <a:pt x="9874" y="4123"/>
                        <a:pt x="10200" y="3988"/>
                      </a:cubicBezTo>
                      <a:cubicBezTo>
                        <a:pt x="10341" y="3931"/>
                        <a:pt x="10485" y="3904"/>
                        <a:pt x="10627" y="3904"/>
                      </a:cubicBezTo>
                      <a:cubicBezTo>
                        <a:pt x="10894" y="3904"/>
                        <a:pt x="11153" y="4000"/>
                        <a:pt x="11366" y="4178"/>
                      </a:cubicBezTo>
                      <a:cubicBezTo>
                        <a:pt x="11583" y="4313"/>
                        <a:pt x="11773" y="4503"/>
                        <a:pt x="11908" y="4720"/>
                      </a:cubicBezTo>
                      <a:cubicBezTo>
                        <a:pt x="11930" y="4752"/>
                        <a:pt x="11968" y="4767"/>
                        <a:pt x="12005" y="4767"/>
                      </a:cubicBezTo>
                      <a:cubicBezTo>
                        <a:pt x="12061" y="4767"/>
                        <a:pt x="12115" y="4732"/>
                        <a:pt x="12098" y="4666"/>
                      </a:cubicBezTo>
                      <a:cubicBezTo>
                        <a:pt x="12017" y="4259"/>
                        <a:pt x="12125" y="3879"/>
                        <a:pt x="12397" y="3581"/>
                      </a:cubicBezTo>
                      <a:cubicBezTo>
                        <a:pt x="12619" y="3358"/>
                        <a:pt x="12902" y="3241"/>
                        <a:pt x="13200" y="3241"/>
                      </a:cubicBezTo>
                      <a:cubicBezTo>
                        <a:pt x="13302" y="3241"/>
                        <a:pt x="13405" y="3255"/>
                        <a:pt x="13509" y="3283"/>
                      </a:cubicBezTo>
                      <a:cubicBezTo>
                        <a:pt x="13726" y="3337"/>
                        <a:pt x="13916" y="3445"/>
                        <a:pt x="14078" y="3608"/>
                      </a:cubicBezTo>
                      <a:cubicBezTo>
                        <a:pt x="14102" y="3632"/>
                        <a:pt x="14128" y="3642"/>
                        <a:pt x="14153" y="3642"/>
                      </a:cubicBezTo>
                      <a:cubicBezTo>
                        <a:pt x="14212" y="3642"/>
                        <a:pt x="14260" y="3584"/>
                        <a:pt x="14241" y="3527"/>
                      </a:cubicBezTo>
                      <a:cubicBezTo>
                        <a:pt x="14160" y="3011"/>
                        <a:pt x="14268" y="2442"/>
                        <a:pt x="14512" y="1981"/>
                      </a:cubicBezTo>
                      <a:cubicBezTo>
                        <a:pt x="14681" y="1706"/>
                        <a:pt x="14982" y="1530"/>
                        <a:pt x="15300" y="1530"/>
                      </a:cubicBezTo>
                      <a:cubicBezTo>
                        <a:pt x="15389" y="1530"/>
                        <a:pt x="15480" y="1544"/>
                        <a:pt x="15570" y="1574"/>
                      </a:cubicBezTo>
                      <a:cubicBezTo>
                        <a:pt x="15760" y="1628"/>
                        <a:pt x="15923" y="1791"/>
                        <a:pt x="15977" y="1981"/>
                      </a:cubicBezTo>
                      <a:cubicBezTo>
                        <a:pt x="15987" y="2022"/>
                        <a:pt x="16013" y="2040"/>
                        <a:pt x="16042" y="2040"/>
                      </a:cubicBezTo>
                      <a:cubicBezTo>
                        <a:pt x="16088" y="2040"/>
                        <a:pt x="16140" y="1993"/>
                        <a:pt x="16140" y="1926"/>
                      </a:cubicBezTo>
                      <a:cubicBezTo>
                        <a:pt x="16113" y="1818"/>
                        <a:pt x="16031" y="1709"/>
                        <a:pt x="15950" y="1601"/>
                      </a:cubicBezTo>
                      <a:cubicBezTo>
                        <a:pt x="15950" y="1601"/>
                        <a:pt x="15950" y="1574"/>
                        <a:pt x="15950" y="1574"/>
                      </a:cubicBezTo>
                      <a:cubicBezTo>
                        <a:pt x="16004" y="1221"/>
                        <a:pt x="16221" y="950"/>
                        <a:pt x="16547" y="814"/>
                      </a:cubicBezTo>
                      <a:cubicBezTo>
                        <a:pt x="16623" y="789"/>
                        <a:pt x="16701" y="777"/>
                        <a:pt x="16778" y="777"/>
                      </a:cubicBezTo>
                      <a:cubicBezTo>
                        <a:pt x="17030" y="777"/>
                        <a:pt x="17276" y="905"/>
                        <a:pt x="17442" y="1113"/>
                      </a:cubicBezTo>
                      <a:cubicBezTo>
                        <a:pt x="17550" y="1248"/>
                        <a:pt x="17604" y="1438"/>
                        <a:pt x="17604" y="1628"/>
                      </a:cubicBezTo>
                      <a:cubicBezTo>
                        <a:pt x="17604" y="1689"/>
                        <a:pt x="17647" y="1724"/>
                        <a:pt x="17694" y="1724"/>
                      </a:cubicBezTo>
                      <a:cubicBezTo>
                        <a:pt x="17731" y="1724"/>
                        <a:pt x="17770" y="1703"/>
                        <a:pt x="17794" y="1655"/>
                      </a:cubicBezTo>
                      <a:cubicBezTo>
                        <a:pt x="17903" y="1167"/>
                        <a:pt x="18147" y="733"/>
                        <a:pt x="18527" y="407"/>
                      </a:cubicBezTo>
                      <a:cubicBezTo>
                        <a:pt x="18679" y="268"/>
                        <a:pt x="18866" y="200"/>
                        <a:pt x="19051" y="200"/>
                      </a:cubicBezTo>
                      <a:cubicBezTo>
                        <a:pt x="19261" y="200"/>
                        <a:pt x="19467" y="288"/>
                        <a:pt x="19612" y="462"/>
                      </a:cubicBezTo>
                      <a:cubicBezTo>
                        <a:pt x="19747" y="597"/>
                        <a:pt x="19774" y="787"/>
                        <a:pt x="19693" y="977"/>
                      </a:cubicBezTo>
                      <a:cubicBezTo>
                        <a:pt x="19693" y="977"/>
                        <a:pt x="19693" y="1004"/>
                        <a:pt x="19693" y="1031"/>
                      </a:cubicBezTo>
                      <a:cubicBezTo>
                        <a:pt x="19639" y="1104"/>
                        <a:pt x="19705" y="1164"/>
                        <a:pt x="19771" y="1164"/>
                      </a:cubicBezTo>
                      <a:cubicBezTo>
                        <a:pt x="19804" y="1164"/>
                        <a:pt x="19838" y="1149"/>
                        <a:pt x="19856" y="1113"/>
                      </a:cubicBezTo>
                      <a:cubicBezTo>
                        <a:pt x="19856" y="1086"/>
                        <a:pt x="19883" y="1058"/>
                        <a:pt x="19883" y="1031"/>
                      </a:cubicBezTo>
                      <a:cubicBezTo>
                        <a:pt x="20188" y="482"/>
                        <a:pt x="20752" y="162"/>
                        <a:pt x="21336" y="162"/>
                      </a:cubicBezTo>
                      <a:close/>
                      <a:moveTo>
                        <a:pt x="21387" y="1"/>
                      </a:moveTo>
                      <a:cubicBezTo>
                        <a:pt x="21207" y="1"/>
                        <a:pt x="21029" y="29"/>
                        <a:pt x="20859" y="82"/>
                      </a:cubicBezTo>
                      <a:cubicBezTo>
                        <a:pt x="20507" y="190"/>
                        <a:pt x="20208" y="380"/>
                        <a:pt x="19964" y="679"/>
                      </a:cubicBezTo>
                      <a:cubicBezTo>
                        <a:pt x="19883" y="380"/>
                        <a:pt x="19666" y="136"/>
                        <a:pt x="19367" y="55"/>
                      </a:cubicBezTo>
                      <a:cubicBezTo>
                        <a:pt x="19291" y="35"/>
                        <a:pt x="19215" y="25"/>
                        <a:pt x="19139" y="25"/>
                      </a:cubicBezTo>
                      <a:cubicBezTo>
                        <a:pt x="18705" y="25"/>
                        <a:pt x="18297" y="336"/>
                        <a:pt x="18065" y="706"/>
                      </a:cubicBezTo>
                      <a:cubicBezTo>
                        <a:pt x="17930" y="896"/>
                        <a:pt x="17848" y="1086"/>
                        <a:pt x="17767" y="1303"/>
                      </a:cubicBezTo>
                      <a:cubicBezTo>
                        <a:pt x="17659" y="1031"/>
                        <a:pt x="17469" y="814"/>
                        <a:pt x="17198" y="706"/>
                      </a:cubicBezTo>
                      <a:cubicBezTo>
                        <a:pt x="17080" y="655"/>
                        <a:pt x="16957" y="631"/>
                        <a:pt x="16836" y="631"/>
                      </a:cubicBezTo>
                      <a:cubicBezTo>
                        <a:pt x="16565" y="631"/>
                        <a:pt x="16300" y="752"/>
                        <a:pt x="16113" y="977"/>
                      </a:cubicBezTo>
                      <a:cubicBezTo>
                        <a:pt x="15977" y="1113"/>
                        <a:pt x="15896" y="1330"/>
                        <a:pt x="15868" y="1519"/>
                      </a:cubicBezTo>
                      <a:cubicBezTo>
                        <a:pt x="15706" y="1397"/>
                        <a:pt x="15512" y="1336"/>
                        <a:pt x="15312" y="1336"/>
                      </a:cubicBezTo>
                      <a:cubicBezTo>
                        <a:pt x="15245" y="1336"/>
                        <a:pt x="15177" y="1343"/>
                        <a:pt x="15109" y="1357"/>
                      </a:cubicBezTo>
                      <a:cubicBezTo>
                        <a:pt x="14594" y="1519"/>
                        <a:pt x="14241" y="1926"/>
                        <a:pt x="14133" y="2442"/>
                      </a:cubicBezTo>
                      <a:cubicBezTo>
                        <a:pt x="14078" y="2740"/>
                        <a:pt x="14051" y="3011"/>
                        <a:pt x="14078" y="3310"/>
                      </a:cubicBezTo>
                      <a:cubicBezTo>
                        <a:pt x="13834" y="3127"/>
                        <a:pt x="13544" y="3035"/>
                        <a:pt x="13254" y="3035"/>
                      </a:cubicBezTo>
                      <a:cubicBezTo>
                        <a:pt x="13158" y="3035"/>
                        <a:pt x="13061" y="3045"/>
                        <a:pt x="12966" y="3066"/>
                      </a:cubicBezTo>
                      <a:cubicBezTo>
                        <a:pt x="12505" y="3174"/>
                        <a:pt x="12125" y="3500"/>
                        <a:pt x="11990" y="3934"/>
                      </a:cubicBezTo>
                      <a:cubicBezTo>
                        <a:pt x="11935" y="4069"/>
                        <a:pt x="11908" y="4205"/>
                        <a:pt x="11908" y="4340"/>
                      </a:cubicBezTo>
                      <a:cubicBezTo>
                        <a:pt x="11637" y="4015"/>
                        <a:pt x="11257" y="3798"/>
                        <a:pt x="10851" y="3717"/>
                      </a:cubicBezTo>
                      <a:cubicBezTo>
                        <a:pt x="10784" y="3704"/>
                        <a:pt x="10717" y="3698"/>
                        <a:pt x="10650" y="3698"/>
                      </a:cubicBezTo>
                      <a:cubicBezTo>
                        <a:pt x="10280" y="3698"/>
                        <a:pt x="9918" y="3883"/>
                        <a:pt x="9711" y="4205"/>
                      </a:cubicBezTo>
                      <a:cubicBezTo>
                        <a:pt x="9630" y="4313"/>
                        <a:pt x="9576" y="4422"/>
                        <a:pt x="9576" y="4557"/>
                      </a:cubicBezTo>
                      <a:cubicBezTo>
                        <a:pt x="9208" y="4212"/>
                        <a:pt x="8742" y="4024"/>
                        <a:pt x="8262" y="4024"/>
                      </a:cubicBezTo>
                      <a:cubicBezTo>
                        <a:pt x="8176" y="4024"/>
                        <a:pt x="8089" y="4030"/>
                        <a:pt x="8003" y="4042"/>
                      </a:cubicBezTo>
                      <a:cubicBezTo>
                        <a:pt x="7324" y="4178"/>
                        <a:pt x="6809" y="4693"/>
                        <a:pt x="6646" y="5344"/>
                      </a:cubicBezTo>
                      <a:cubicBezTo>
                        <a:pt x="6592" y="5588"/>
                        <a:pt x="6565" y="5859"/>
                        <a:pt x="6619" y="6103"/>
                      </a:cubicBezTo>
                      <a:cubicBezTo>
                        <a:pt x="6294" y="5886"/>
                        <a:pt x="5914" y="5778"/>
                        <a:pt x="5534" y="5751"/>
                      </a:cubicBezTo>
                      <a:cubicBezTo>
                        <a:pt x="5046" y="5751"/>
                        <a:pt x="4585" y="5968"/>
                        <a:pt x="4232" y="6293"/>
                      </a:cubicBezTo>
                      <a:cubicBezTo>
                        <a:pt x="4097" y="6429"/>
                        <a:pt x="3988" y="6592"/>
                        <a:pt x="3907" y="6782"/>
                      </a:cubicBezTo>
                      <a:cubicBezTo>
                        <a:pt x="3652" y="6463"/>
                        <a:pt x="3280" y="6277"/>
                        <a:pt x="2896" y="6277"/>
                      </a:cubicBezTo>
                      <a:cubicBezTo>
                        <a:pt x="2790" y="6277"/>
                        <a:pt x="2683" y="6291"/>
                        <a:pt x="2578" y="6320"/>
                      </a:cubicBezTo>
                      <a:cubicBezTo>
                        <a:pt x="1954" y="6510"/>
                        <a:pt x="1493" y="7026"/>
                        <a:pt x="1357" y="7649"/>
                      </a:cubicBezTo>
                      <a:cubicBezTo>
                        <a:pt x="1276" y="7975"/>
                        <a:pt x="1276" y="8300"/>
                        <a:pt x="1303" y="8653"/>
                      </a:cubicBezTo>
                      <a:lnTo>
                        <a:pt x="1222" y="8599"/>
                      </a:lnTo>
                      <a:lnTo>
                        <a:pt x="1113" y="8599"/>
                      </a:lnTo>
                      <a:cubicBezTo>
                        <a:pt x="1035" y="8570"/>
                        <a:pt x="952" y="8557"/>
                        <a:pt x="870" y="8557"/>
                      </a:cubicBezTo>
                      <a:cubicBezTo>
                        <a:pt x="639" y="8557"/>
                        <a:pt x="405" y="8663"/>
                        <a:pt x="245" y="8843"/>
                      </a:cubicBezTo>
                      <a:cubicBezTo>
                        <a:pt x="1" y="9168"/>
                        <a:pt x="55" y="9657"/>
                        <a:pt x="381" y="9901"/>
                      </a:cubicBezTo>
                      <a:cubicBezTo>
                        <a:pt x="516" y="10009"/>
                        <a:pt x="652" y="10063"/>
                        <a:pt x="815" y="10091"/>
                      </a:cubicBezTo>
                      <a:cubicBezTo>
                        <a:pt x="408" y="10552"/>
                        <a:pt x="164" y="11121"/>
                        <a:pt x="137" y="11718"/>
                      </a:cubicBezTo>
                      <a:cubicBezTo>
                        <a:pt x="109" y="12016"/>
                        <a:pt x="164" y="12315"/>
                        <a:pt x="299" y="12586"/>
                      </a:cubicBezTo>
                      <a:cubicBezTo>
                        <a:pt x="462" y="12803"/>
                        <a:pt x="706" y="12993"/>
                        <a:pt x="977" y="13047"/>
                      </a:cubicBezTo>
                      <a:cubicBezTo>
                        <a:pt x="1072" y="13074"/>
                        <a:pt x="1174" y="13088"/>
                        <a:pt x="1279" y="13088"/>
                      </a:cubicBezTo>
                      <a:cubicBezTo>
                        <a:pt x="1384" y="13088"/>
                        <a:pt x="1493" y="13074"/>
                        <a:pt x="1601" y="13047"/>
                      </a:cubicBezTo>
                      <a:lnTo>
                        <a:pt x="1601" y="13047"/>
                      </a:lnTo>
                      <a:cubicBezTo>
                        <a:pt x="1466" y="13535"/>
                        <a:pt x="1628" y="14051"/>
                        <a:pt x="2008" y="14403"/>
                      </a:cubicBezTo>
                      <a:cubicBezTo>
                        <a:pt x="2296" y="14659"/>
                        <a:pt x="2649" y="14792"/>
                        <a:pt x="3007" y="14792"/>
                      </a:cubicBezTo>
                      <a:cubicBezTo>
                        <a:pt x="3257" y="14792"/>
                        <a:pt x="3510" y="14727"/>
                        <a:pt x="3744" y="14593"/>
                      </a:cubicBezTo>
                      <a:cubicBezTo>
                        <a:pt x="3988" y="14485"/>
                        <a:pt x="4178" y="14349"/>
                        <a:pt x="4341" y="14159"/>
                      </a:cubicBezTo>
                      <a:cubicBezTo>
                        <a:pt x="4395" y="14593"/>
                        <a:pt x="4639" y="14973"/>
                        <a:pt x="4992" y="15217"/>
                      </a:cubicBezTo>
                      <a:cubicBezTo>
                        <a:pt x="5221" y="15370"/>
                        <a:pt x="5481" y="15445"/>
                        <a:pt x="5736" y="15445"/>
                      </a:cubicBezTo>
                      <a:cubicBezTo>
                        <a:pt x="6025" y="15445"/>
                        <a:pt x="6308" y="15350"/>
                        <a:pt x="6538" y="15163"/>
                      </a:cubicBezTo>
                      <a:cubicBezTo>
                        <a:pt x="6728" y="15027"/>
                        <a:pt x="6863" y="14864"/>
                        <a:pt x="6972" y="14647"/>
                      </a:cubicBezTo>
                      <a:cubicBezTo>
                        <a:pt x="7379" y="15651"/>
                        <a:pt x="8192" y="16410"/>
                        <a:pt x="9223" y="16736"/>
                      </a:cubicBezTo>
                      <a:cubicBezTo>
                        <a:pt x="9463" y="16808"/>
                        <a:pt x="9714" y="16843"/>
                        <a:pt x="9966" y="16843"/>
                      </a:cubicBezTo>
                      <a:cubicBezTo>
                        <a:pt x="10283" y="16843"/>
                        <a:pt x="10602" y="16788"/>
                        <a:pt x="10905" y="16682"/>
                      </a:cubicBezTo>
                      <a:cubicBezTo>
                        <a:pt x="11529" y="16438"/>
                        <a:pt x="12017" y="15949"/>
                        <a:pt x="12234" y="15326"/>
                      </a:cubicBezTo>
                      <a:cubicBezTo>
                        <a:pt x="12315" y="15543"/>
                        <a:pt x="12451" y="15705"/>
                        <a:pt x="12641" y="15841"/>
                      </a:cubicBezTo>
                      <a:cubicBezTo>
                        <a:pt x="12824" y="15991"/>
                        <a:pt x="13049" y="16070"/>
                        <a:pt x="13284" y="16070"/>
                      </a:cubicBezTo>
                      <a:cubicBezTo>
                        <a:pt x="13430" y="16070"/>
                        <a:pt x="13580" y="16039"/>
                        <a:pt x="13726" y="15976"/>
                      </a:cubicBezTo>
                      <a:cubicBezTo>
                        <a:pt x="13834" y="15949"/>
                        <a:pt x="13943" y="15868"/>
                        <a:pt x="14051" y="15787"/>
                      </a:cubicBezTo>
                      <a:cubicBezTo>
                        <a:pt x="14078" y="16221"/>
                        <a:pt x="14322" y="16627"/>
                        <a:pt x="14675" y="16872"/>
                      </a:cubicBezTo>
                      <a:cubicBezTo>
                        <a:pt x="14896" y="17019"/>
                        <a:pt x="15150" y="17089"/>
                        <a:pt x="15405" y="17089"/>
                      </a:cubicBezTo>
                      <a:cubicBezTo>
                        <a:pt x="15806" y="17089"/>
                        <a:pt x="16210" y="16916"/>
                        <a:pt x="16492" y="16600"/>
                      </a:cubicBezTo>
                      <a:cubicBezTo>
                        <a:pt x="16519" y="16763"/>
                        <a:pt x="16574" y="16899"/>
                        <a:pt x="16682" y="17007"/>
                      </a:cubicBezTo>
                      <a:cubicBezTo>
                        <a:pt x="16872" y="17278"/>
                        <a:pt x="17198" y="17441"/>
                        <a:pt x="17523" y="17468"/>
                      </a:cubicBezTo>
                      <a:cubicBezTo>
                        <a:pt x="17876" y="17468"/>
                        <a:pt x="18255" y="17414"/>
                        <a:pt x="18581" y="17278"/>
                      </a:cubicBezTo>
                      <a:cubicBezTo>
                        <a:pt x="18906" y="17170"/>
                        <a:pt x="19205" y="16980"/>
                        <a:pt x="19422" y="16736"/>
                      </a:cubicBezTo>
                      <a:cubicBezTo>
                        <a:pt x="19584" y="16573"/>
                        <a:pt x="19693" y="16329"/>
                        <a:pt x="19720" y="16085"/>
                      </a:cubicBezTo>
                      <a:cubicBezTo>
                        <a:pt x="19991" y="16410"/>
                        <a:pt x="20371" y="16627"/>
                        <a:pt x="20805" y="16655"/>
                      </a:cubicBezTo>
                      <a:cubicBezTo>
                        <a:pt x="20829" y="16656"/>
                        <a:pt x="20853" y="16656"/>
                        <a:pt x="20876" y="16656"/>
                      </a:cubicBezTo>
                      <a:cubicBezTo>
                        <a:pt x="21417" y="16656"/>
                        <a:pt x="21901" y="16362"/>
                        <a:pt x="22161" y="15868"/>
                      </a:cubicBezTo>
                      <a:cubicBezTo>
                        <a:pt x="22215" y="15787"/>
                        <a:pt x="22243" y="15705"/>
                        <a:pt x="22270" y="15597"/>
                      </a:cubicBezTo>
                      <a:cubicBezTo>
                        <a:pt x="22378" y="15787"/>
                        <a:pt x="22514" y="15922"/>
                        <a:pt x="22677" y="16031"/>
                      </a:cubicBezTo>
                      <a:cubicBezTo>
                        <a:pt x="23068" y="16275"/>
                        <a:pt x="23547" y="16387"/>
                        <a:pt x="24015" y="16387"/>
                      </a:cubicBezTo>
                      <a:cubicBezTo>
                        <a:pt x="24066" y="16387"/>
                        <a:pt x="24117" y="16386"/>
                        <a:pt x="24168" y="16383"/>
                      </a:cubicBezTo>
                      <a:cubicBezTo>
                        <a:pt x="24575" y="16383"/>
                        <a:pt x="24982" y="16329"/>
                        <a:pt x="25335" y="16166"/>
                      </a:cubicBezTo>
                      <a:cubicBezTo>
                        <a:pt x="25497" y="16085"/>
                        <a:pt x="25660" y="15976"/>
                        <a:pt x="25769" y="15814"/>
                      </a:cubicBezTo>
                      <a:cubicBezTo>
                        <a:pt x="25904" y="15624"/>
                        <a:pt x="25959" y="15407"/>
                        <a:pt x="25959" y="15190"/>
                      </a:cubicBezTo>
                      <a:cubicBezTo>
                        <a:pt x="25959" y="15054"/>
                        <a:pt x="25931" y="14919"/>
                        <a:pt x="25877" y="14783"/>
                      </a:cubicBezTo>
                      <a:lnTo>
                        <a:pt x="25877" y="14783"/>
                      </a:lnTo>
                      <a:cubicBezTo>
                        <a:pt x="26040" y="14905"/>
                        <a:pt x="26218" y="14966"/>
                        <a:pt x="26411" y="14966"/>
                      </a:cubicBezTo>
                      <a:cubicBezTo>
                        <a:pt x="26476" y="14966"/>
                        <a:pt x="26542" y="14959"/>
                        <a:pt x="26609" y="14946"/>
                      </a:cubicBezTo>
                      <a:cubicBezTo>
                        <a:pt x="26962" y="14892"/>
                        <a:pt x="27233" y="14593"/>
                        <a:pt x="27288" y="14213"/>
                      </a:cubicBezTo>
                      <a:cubicBezTo>
                        <a:pt x="27288" y="14132"/>
                        <a:pt x="27288" y="14051"/>
                        <a:pt x="27288" y="13942"/>
                      </a:cubicBezTo>
                      <a:cubicBezTo>
                        <a:pt x="27429" y="14027"/>
                        <a:pt x="27593" y="14068"/>
                        <a:pt x="27760" y="14068"/>
                      </a:cubicBezTo>
                      <a:cubicBezTo>
                        <a:pt x="27913" y="14068"/>
                        <a:pt x="28067" y="14034"/>
                        <a:pt x="28210" y="13969"/>
                      </a:cubicBezTo>
                      <a:cubicBezTo>
                        <a:pt x="28481" y="13834"/>
                        <a:pt x="28671" y="13590"/>
                        <a:pt x="28752" y="13264"/>
                      </a:cubicBezTo>
                      <a:cubicBezTo>
                        <a:pt x="28942" y="13508"/>
                        <a:pt x="29213" y="13644"/>
                        <a:pt x="29485" y="13671"/>
                      </a:cubicBezTo>
                      <a:cubicBezTo>
                        <a:pt x="29531" y="13677"/>
                        <a:pt x="29577" y="13680"/>
                        <a:pt x="29623" y="13680"/>
                      </a:cubicBezTo>
                      <a:cubicBezTo>
                        <a:pt x="29981" y="13680"/>
                        <a:pt x="30323" y="13495"/>
                        <a:pt x="30515" y="13183"/>
                      </a:cubicBezTo>
                      <a:cubicBezTo>
                        <a:pt x="30570" y="13074"/>
                        <a:pt x="30624" y="12939"/>
                        <a:pt x="30651" y="12803"/>
                      </a:cubicBezTo>
                      <a:cubicBezTo>
                        <a:pt x="30895" y="13029"/>
                        <a:pt x="31192" y="13137"/>
                        <a:pt x="31496" y="13137"/>
                      </a:cubicBezTo>
                      <a:cubicBezTo>
                        <a:pt x="31630" y="13137"/>
                        <a:pt x="31766" y="13116"/>
                        <a:pt x="31899" y="13074"/>
                      </a:cubicBezTo>
                      <a:cubicBezTo>
                        <a:pt x="32387" y="12911"/>
                        <a:pt x="32794" y="12532"/>
                        <a:pt x="32984" y="12044"/>
                      </a:cubicBezTo>
                      <a:cubicBezTo>
                        <a:pt x="33173" y="11555"/>
                        <a:pt x="33201" y="11013"/>
                        <a:pt x="33011" y="10497"/>
                      </a:cubicBezTo>
                      <a:cubicBezTo>
                        <a:pt x="32956" y="10335"/>
                        <a:pt x="32848" y="10172"/>
                        <a:pt x="32739" y="10009"/>
                      </a:cubicBezTo>
                      <a:cubicBezTo>
                        <a:pt x="33363" y="9738"/>
                        <a:pt x="33960" y="9331"/>
                        <a:pt x="34150" y="8653"/>
                      </a:cubicBezTo>
                      <a:cubicBezTo>
                        <a:pt x="34258" y="8300"/>
                        <a:pt x="34231" y="7948"/>
                        <a:pt x="34096" y="7622"/>
                      </a:cubicBezTo>
                      <a:cubicBezTo>
                        <a:pt x="33933" y="7351"/>
                        <a:pt x="33689" y="7161"/>
                        <a:pt x="33418" y="7107"/>
                      </a:cubicBezTo>
                      <a:cubicBezTo>
                        <a:pt x="33350" y="7093"/>
                        <a:pt x="33282" y="7087"/>
                        <a:pt x="33218" y="7087"/>
                      </a:cubicBezTo>
                      <a:cubicBezTo>
                        <a:pt x="33153" y="7087"/>
                        <a:pt x="33092" y="7093"/>
                        <a:pt x="33038" y="7107"/>
                      </a:cubicBezTo>
                      <a:cubicBezTo>
                        <a:pt x="33173" y="6782"/>
                        <a:pt x="33173" y="6375"/>
                        <a:pt x="32984" y="6076"/>
                      </a:cubicBezTo>
                      <a:cubicBezTo>
                        <a:pt x="32692" y="5650"/>
                        <a:pt x="32214" y="5391"/>
                        <a:pt x="31720" y="5391"/>
                      </a:cubicBezTo>
                      <a:cubicBezTo>
                        <a:pt x="31617" y="5391"/>
                        <a:pt x="31513" y="5402"/>
                        <a:pt x="31410" y="5425"/>
                      </a:cubicBezTo>
                      <a:cubicBezTo>
                        <a:pt x="31166" y="5452"/>
                        <a:pt x="30922" y="5534"/>
                        <a:pt x="30732" y="5642"/>
                      </a:cubicBezTo>
                      <a:cubicBezTo>
                        <a:pt x="31004" y="5073"/>
                        <a:pt x="30895" y="4395"/>
                        <a:pt x="30488" y="3906"/>
                      </a:cubicBezTo>
                      <a:cubicBezTo>
                        <a:pt x="30244" y="3662"/>
                        <a:pt x="29891" y="3472"/>
                        <a:pt x="29539" y="3445"/>
                      </a:cubicBezTo>
                      <a:cubicBezTo>
                        <a:pt x="29503" y="3443"/>
                        <a:pt x="29468" y="3441"/>
                        <a:pt x="29432" y="3441"/>
                      </a:cubicBezTo>
                      <a:cubicBezTo>
                        <a:pt x="29116" y="3441"/>
                        <a:pt x="28806" y="3549"/>
                        <a:pt x="28562" y="3744"/>
                      </a:cubicBezTo>
                      <a:cubicBezTo>
                        <a:pt x="28427" y="3852"/>
                        <a:pt x="28291" y="3988"/>
                        <a:pt x="28210" y="4151"/>
                      </a:cubicBezTo>
                      <a:cubicBezTo>
                        <a:pt x="28183" y="3798"/>
                        <a:pt x="28047" y="3472"/>
                        <a:pt x="27830" y="3174"/>
                      </a:cubicBezTo>
                      <a:cubicBezTo>
                        <a:pt x="27600" y="2930"/>
                        <a:pt x="27294" y="2828"/>
                        <a:pt x="26979" y="2828"/>
                      </a:cubicBezTo>
                      <a:cubicBezTo>
                        <a:pt x="26664" y="2828"/>
                        <a:pt x="26338" y="2930"/>
                        <a:pt x="26067" y="3093"/>
                      </a:cubicBezTo>
                      <a:cubicBezTo>
                        <a:pt x="25823" y="3255"/>
                        <a:pt x="25579" y="3445"/>
                        <a:pt x="25362" y="3662"/>
                      </a:cubicBezTo>
                      <a:cubicBezTo>
                        <a:pt x="25335" y="3120"/>
                        <a:pt x="25118" y="2604"/>
                        <a:pt x="24738" y="2198"/>
                      </a:cubicBezTo>
                      <a:cubicBezTo>
                        <a:pt x="24503" y="1929"/>
                        <a:pt x="24175" y="1785"/>
                        <a:pt x="23843" y="1785"/>
                      </a:cubicBezTo>
                      <a:cubicBezTo>
                        <a:pt x="23638" y="1785"/>
                        <a:pt x="23432" y="1840"/>
                        <a:pt x="23246" y="1953"/>
                      </a:cubicBezTo>
                      <a:lnTo>
                        <a:pt x="23165" y="2035"/>
                      </a:lnTo>
                      <a:cubicBezTo>
                        <a:pt x="23219" y="1764"/>
                        <a:pt x="23192" y="1492"/>
                        <a:pt x="23083" y="1248"/>
                      </a:cubicBezTo>
                      <a:cubicBezTo>
                        <a:pt x="22948" y="814"/>
                        <a:pt x="22622" y="435"/>
                        <a:pt x="22215" y="218"/>
                      </a:cubicBezTo>
                      <a:cubicBezTo>
                        <a:pt x="21951" y="69"/>
                        <a:pt x="21667" y="1"/>
                        <a:pt x="21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61" name="Google Shape;361;p31"/>
              <p:cNvGrpSpPr/>
              <p:nvPr/>
            </p:nvGrpSpPr>
            <p:grpSpPr>
              <a:xfrm>
                <a:off x="-587194" y="2405758"/>
                <a:ext cx="1570421" cy="1473979"/>
                <a:chOff x="-587194" y="2405758"/>
                <a:chExt cx="1570421" cy="1473979"/>
              </a:xfrm>
            </p:grpSpPr>
            <p:grpSp>
              <p:nvGrpSpPr>
                <p:cNvPr id="362" name="Google Shape;362;p31"/>
                <p:cNvGrpSpPr/>
                <p:nvPr/>
              </p:nvGrpSpPr>
              <p:grpSpPr>
                <a:xfrm flipH="1">
                  <a:off x="-587194" y="2405758"/>
                  <a:ext cx="1188426" cy="1420636"/>
                  <a:chOff x="2749100" y="2444550"/>
                  <a:chExt cx="680150" cy="813000"/>
                </a:xfrm>
              </p:grpSpPr>
              <p:sp>
                <p:nvSpPr>
                  <p:cNvPr id="363" name="Google Shape;363;p31"/>
                  <p:cNvSpPr/>
                  <p:nvPr/>
                </p:nvSpPr>
                <p:spPr>
                  <a:xfrm>
                    <a:off x="2755200" y="2450275"/>
                    <a:ext cx="663200" cy="80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28" h="32105" extrusionOk="0">
                        <a:moveTo>
                          <a:pt x="14293" y="0"/>
                        </a:moveTo>
                        <a:cubicBezTo>
                          <a:pt x="13946" y="0"/>
                          <a:pt x="13602" y="117"/>
                          <a:pt x="13319" y="340"/>
                        </a:cubicBezTo>
                        <a:cubicBezTo>
                          <a:pt x="12939" y="584"/>
                          <a:pt x="12586" y="909"/>
                          <a:pt x="12288" y="1235"/>
                        </a:cubicBezTo>
                        <a:cubicBezTo>
                          <a:pt x="11637" y="1913"/>
                          <a:pt x="11094" y="2672"/>
                          <a:pt x="10688" y="3486"/>
                        </a:cubicBezTo>
                        <a:cubicBezTo>
                          <a:pt x="10254" y="4300"/>
                          <a:pt x="9901" y="5141"/>
                          <a:pt x="9630" y="6036"/>
                        </a:cubicBezTo>
                        <a:cubicBezTo>
                          <a:pt x="9331" y="7066"/>
                          <a:pt x="9114" y="8151"/>
                          <a:pt x="8979" y="9209"/>
                        </a:cubicBezTo>
                        <a:cubicBezTo>
                          <a:pt x="8870" y="10023"/>
                          <a:pt x="8789" y="10864"/>
                          <a:pt x="8680" y="11677"/>
                        </a:cubicBezTo>
                        <a:cubicBezTo>
                          <a:pt x="8735" y="12356"/>
                          <a:pt x="8735" y="13007"/>
                          <a:pt x="8735" y="13685"/>
                        </a:cubicBezTo>
                        <a:cubicBezTo>
                          <a:pt x="8735" y="14471"/>
                          <a:pt x="8735" y="15285"/>
                          <a:pt x="8680" y="16072"/>
                        </a:cubicBezTo>
                        <a:cubicBezTo>
                          <a:pt x="8680" y="16099"/>
                          <a:pt x="8680" y="16153"/>
                          <a:pt x="8680" y="16180"/>
                        </a:cubicBezTo>
                        <a:cubicBezTo>
                          <a:pt x="8680" y="16221"/>
                          <a:pt x="8647" y="16241"/>
                          <a:pt x="8613" y="16241"/>
                        </a:cubicBezTo>
                        <a:cubicBezTo>
                          <a:pt x="8579" y="16241"/>
                          <a:pt x="8545" y="16221"/>
                          <a:pt x="8545" y="16180"/>
                        </a:cubicBezTo>
                        <a:lnTo>
                          <a:pt x="8545" y="15583"/>
                        </a:lnTo>
                        <a:lnTo>
                          <a:pt x="8545" y="15231"/>
                        </a:lnTo>
                        <a:lnTo>
                          <a:pt x="8545" y="13685"/>
                        </a:lnTo>
                        <a:lnTo>
                          <a:pt x="8545" y="12518"/>
                        </a:lnTo>
                        <a:cubicBezTo>
                          <a:pt x="8491" y="12518"/>
                          <a:pt x="8491" y="12491"/>
                          <a:pt x="8491" y="12464"/>
                        </a:cubicBezTo>
                        <a:cubicBezTo>
                          <a:pt x="8491" y="12274"/>
                          <a:pt x="8518" y="12084"/>
                          <a:pt x="8518" y="11894"/>
                        </a:cubicBezTo>
                        <a:cubicBezTo>
                          <a:pt x="8518" y="11515"/>
                          <a:pt x="8491" y="11189"/>
                          <a:pt x="8491" y="10782"/>
                        </a:cubicBezTo>
                        <a:cubicBezTo>
                          <a:pt x="8463" y="10376"/>
                          <a:pt x="8463" y="9969"/>
                          <a:pt x="8436" y="9562"/>
                        </a:cubicBezTo>
                        <a:cubicBezTo>
                          <a:pt x="8436" y="9291"/>
                          <a:pt x="8382" y="9019"/>
                          <a:pt x="8328" y="8748"/>
                        </a:cubicBezTo>
                        <a:cubicBezTo>
                          <a:pt x="8219" y="8260"/>
                          <a:pt x="8002" y="7745"/>
                          <a:pt x="7460" y="7609"/>
                        </a:cubicBezTo>
                        <a:cubicBezTo>
                          <a:pt x="7393" y="7598"/>
                          <a:pt x="7327" y="7592"/>
                          <a:pt x="7261" y="7592"/>
                        </a:cubicBezTo>
                        <a:cubicBezTo>
                          <a:pt x="7005" y="7592"/>
                          <a:pt x="6759" y="7675"/>
                          <a:pt x="6565" y="7826"/>
                        </a:cubicBezTo>
                        <a:cubicBezTo>
                          <a:pt x="6294" y="8016"/>
                          <a:pt x="6077" y="8287"/>
                          <a:pt x="5914" y="8585"/>
                        </a:cubicBezTo>
                        <a:cubicBezTo>
                          <a:pt x="5588" y="9209"/>
                          <a:pt x="5317" y="9860"/>
                          <a:pt x="5181" y="10565"/>
                        </a:cubicBezTo>
                        <a:cubicBezTo>
                          <a:pt x="4883" y="12003"/>
                          <a:pt x="4856" y="13468"/>
                          <a:pt x="5100" y="14905"/>
                        </a:cubicBezTo>
                        <a:cubicBezTo>
                          <a:pt x="5344" y="16451"/>
                          <a:pt x="5697" y="17997"/>
                          <a:pt x="6158" y="19489"/>
                        </a:cubicBezTo>
                        <a:cubicBezTo>
                          <a:pt x="6158" y="19516"/>
                          <a:pt x="6158" y="19543"/>
                          <a:pt x="6131" y="19570"/>
                        </a:cubicBezTo>
                        <a:cubicBezTo>
                          <a:pt x="6185" y="19787"/>
                          <a:pt x="6212" y="19977"/>
                          <a:pt x="6266" y="20194"/>
                        </a:cubicBezTo>
                        <a:cubicBezTo>
                          <a:pt x="6321" y="20520"/>
                          <a:pt x="6375" y="20872"/>
                          <a:pt x="6375" y="21198"/>
                        </a:cubicBezTo>
                        <a:cubicBezTo>
                          <a:pt x="6375" y="21252"/>
                          <a:pt x="6321" y="21279"/>
                          <a:pt x="6266" y="21279"/>
                        </a:cubicBezTo>
                        <a:cubicBezTo>
                          <a:pt x="6239" y="21279"/>
                          <a:pt x="6212" y="21252"/>
                          <a:pt x="6212" y="21225"/>
                        </a:cubicBezTo>
                        <a:cubicBezTo>
                          <a:pt x="6185" y="21062"/>
                          <a:pt x="6158" y="20900"/>
                          <a:pt x="6131" y="20764"/>
                        </a:cubicBezTo>
                        <a:cubicBezTo>
                          <a:pt x="5968" y="19516"/>
                          <a:pt x="5615" y="18296"/>
                          <a:pt x="5073" y="17156"/>
                        </a:cubicBezTo>
                        <a:cubicBezTo>
                          <a:pt x="4802" y="16587"/>
                          <a:pt x="4476" y="16044"/>
                          <a:pt x="4124" y="15529"/>
                        </a:cubicBezTo>
                        <a:cubicBezTo>
                          <a:pt x="3825" y="14987"/>
                          <a:pt x="3391" y="14525"/>
                          <a:pt x="2903" y="14173"/>
                        </a:cubicBezTo>
                        <a:cubicBezTo>
                          <a:pt x="2711" y="14066"/>
                          <a:pt x="2519" y="13993"/>
                          <a:pt x="2314" y="13993"/>
                        </a:cubicBezTo>
                        <a:cubicBezTo>
                          <a:pt x="2258" y="13993"/>
                          <a:pt x="2202" y="13999"/>
                          <a:pt x="2144" y="14010"/>
                        </a:cubicBezTo>
                        <a:lnTo>
                          <a:pt x="2089" y="14010"/>
                        </a:lnTo>
                        <a:cubicBezTo>
                          <a:pt x="1845" y="14064"/>
                          <a:pt x="1628" y="14227"/>
                          <a:pt x="1493" y="14471"/>
                        </a:cubicBezTo>
                        <a:cubicBezTo>
                          <a:pt x="1140" y="15014"/>
                          <a:pt x="1221" y="15692"/>
                          <a:pt x="1303" y="16289"/>
                        </a:cubicBezTo>
                        <a:cubicBezTo>
                          <a:pt x="1438" y="17482"/>
                          <a:pt x="1791" y="18648"/>
                          <a:pt x="2333" y="19733"/>
                        </a:cubicBezTo>
                        <a:cubicBezTo>
                          <a:pt x="2605" y="20249"/>
                          <a:pt x="2930" y="20764"/>
                          <a:pt x="3283" y="21252"/>
                        </a:cubicBezTo>
                        <a:cubicBezTo>
                          <a:pt x="3446" y="21496"/>
                          <a:pt x="3608" y="21713"/>
                          <a:pt x="3798" y="21903"/>
                        </a:cubicBezTo>
                        <a:cubicBezTo>
                          <a:pt x="3825" y="21930"/>
                          <a:pt x="3825" y="21930"/>
                          <a:pt x="3852" y="21957"/>
                        </a:cubicBezTo>
                        <a:cubicBezTo>
                          <a:pt x="3880" y="22012"/>
                          <a:pt x="3934" y="22066"/>
                          <a:pt x="3961" y="22093"/>
                        </a:cubicBezTo>
                        <a:cubicBezTo>
                          <a:pt x="5127" y="23151"/>
                          <a:pt x="6049" y="24453"/>
                          <a:pt x="6646" y="25917"/>
                        </a:cubicBezTo>
                        <a:cubicBezTo>
                          <a:pt x="6673" y="25972"/>
                          <a:pt x="6646" y="26026"/>
                          <a:pt x="6592" y="26053"/>
                        </a:cubicBezTo>
                        <a:cubicBezTo>
                          <a:pt x="6511" y="26053"/>
                          <a:pt x="6456" y="26026"/>
                          <a:pt x="6456" y="25972"/>
                        </a:cubicBezTo>
                        <a:cubicBezTo>
                          <a:pt x="6375" y="25809"/>
                          <a:pt x="6294" y="25619"/>
                          <a:pt x="6212" y="25456"/>
                        </a:cubicBezTo>
                        <a:lnTo>
                          <a:pt x="6077" y="25185"/>
                        </a:lnTo>
                        <a:cubicBezTo>
                          <a:pt x="5588" y="24236"/>
                          <a:pt x="4964" y="23395"/>
                          <a:pt x="4232" y="22663"/>
                        </a:cubicBezTo>
                        <a:cubicBezTo>
                          <a:pt x="4151" y="22581"/>
                          <a:pt x="4069" y="22500"/>
                          <a:pt x="3988" y="22418"/>
                        </a:cubicBezTo>
                        <a:lnTo>
                          <a:pt x="3961" y="22391"/>
                        </a:lnTo>
                        <a:cubicBezTo>
                          <a:pt x="3771" y="22229"/>
                          <a:pt x="3581" y="22039"/>
                          <a:pt x="3364" y="21876"/>
                        </a:cubicBezTo>
                        <a:cubicBezTo>
                          <a:pt x="3066" y="21632"/>
                          <a:pt x="2740" y="21415"/>
                          <a:pt x="2388" y="21225"/>
                        </a:cubicBezTo>
                        <a:cubicBezTo>
                          <a:pt x="2306" y="21198"/>
                          <a:pt x="2225" y="21144"/>
                          <a:pt x="2116" y="21117"/>
                        </a:cubicBezTo>
                        <a:cubicBezTo>
                          <a:pt x="1892" y="21027"/>
                          <a:pt x="1648" y="20974"/>
                          <a:pt x="1417" y="20974"/>
                        </a:cubicBezTo>
                        <a:cubicBezTo>
                          <a:pt x="1370" y="20974"/>
                          <a:pt x="1322" y="20976"/>
                          <a:pt x="1276" y="20981"/>
                        </a:cubicBezTo>
                        <a:cubicBezTo>
                          <a:pt x="1194" y="21008"/>
                          <a:pt x="1140" y="21008"/>
                          <a:pt x="1086" y="21035"/>
                        </a:cubicBezTo>
                        <a:cubicBezTo>
                          <a:pt x="842" y="21117"/>
                          <a:pt x="625" y="21252"/>
                          <a:pt x="462" y="21442"/>
                        </a:cubicBezTo>
                        <a:cubicBezTo>
                          <a:pt x="408" y="21523"/>
                          <a:pt x="326" y="21632"/>
                          <a:pt x="272" y="21740"/>
                        </a:cubicBezTo>
                        <a:cubicBezTo>
                          <a:pt x="191" y="21903"/>
                          <a:pt x="136" y="22066"/>
                          <a:pt x="109" y="22229"/>
                        </a:cubicBezTo>
                        <a:cubicBezTo>
                          <a:pt x="1" y="22907"/>
                          <a:pt x="55" y="23585"/>
                          <a:pt x="245" y="24236"/>
                        </a:cubicBezTo>
                        <a:cubicBezTo>
                          <a:pt x="435" y="24968"/>
                          <a:pt x="706" y="25700"/>
                          <a:pt x="1086" y="26351"/>
                        </a:cubicBezTo>
                        <a:cubicBezTo>
                          <a:pt x="1872" y="27708"/>
                          <a:pt x="2930" y="28901"/>
                          <a:pt x="4205" y="29823"/>
                        </a:cubicBezTo>
                        <a:cubicBezTo>
                          <a:pt x="4883" y="30284"/>
                          <a:pt x="5561" y="30718"/>
                          <a:pt x="6294" y="31071"/>
                        </a:cubicBezTo>
                        <a:cubicBezTo>
                          <a:pt x="6999" y="31424"/>
                          <a:pt x="7704" y="31722"/>
                          <a:pt x="8436" y="32020"/>
                        </a:cubicBezTo>
                        <a:cubicBezTo>
                          <a:pt x="8436" y="31993"/>
                          <a:pt x="8463" y="31966"/>
                          <a:pt x="8491" y="31966"/>
                        </a:cubicBezTo>
                        <a:cubicBezTo>
                          <a:pt x="8762" y="31993"/>
                          <a:pt x="9006" y="32020"/>
                          <a:pt x="9277" y="32047"/>
                        </a:cubicBezTo>
                        <a:cubicBezTo>
                          <a:pt x="9764" y="32085"/>
                          <a:pt x="10250" y="32104"/>
                          <a:pt x="10735" y="32104"/>
                        </a:cubicBezTo>
                        <a:cubicBezTo>
                          <a:pt x="12335" y="32104"/>
                          <a:pt x="13928" y="31900"/>
                          <a:pt x="15489" y="31505"/>
                        </a:cubicBezTo>
                        <a:cubicBezTo>
                          <a:pt x="16519" y="31234"/>
                          <a:pt x="17496" y="30908"/>
                          <a:pt x="18472" y="30474"/>
                        </a:cubicBezTo>
                        <a:cubicBezTo>
                          <a:pt x="19449" y="30067"/>
                          <a:pt x="20371" y="29579"/>
                          <a:pt x="21266" y="29010"/>
                        </a:cubicBezTo>
                        <a:cubicBezTo>
                          <a:pt x="22161" y="28467"/>
                          <a:pt x="23002" y="27843"/>
                          <a:pt x="23816" y="27165"/>
                        </a:cubicBezTo>
                        <a:cubicBezTo>
                          <a:pt x="24222" y="26813"/>
                          <a:pt x="24602" y="26460"/>
                          <a:pt x="24955" y="26080"/>
                        </a:cubicBezTo>
                        <a:cubicBezTo>
                          <a:pt x="25335" y="25728"/>
                          <a:pt x="25687" y="25294"/>
                          <a:pt x="25985" y="24860"/>
                        </a:cubicBezTo>
                        <a:cubicBezTo>
                          <a:pt x="26284" y="24426"/>
                          <a:pt x="26474" y="23910"/>
                          <a:pt x="26528" y="23395"/>
                        </a:cubicBezTo>
                        <a:cubicBezTo>
                          <a:pt x="26528" y="23178"/>
                          <a:pt x="26528" y="22934"/>
                          <a:pt x="26474" y="22717"/>
                        </a:cubicBezTo>
                        <a:cubicBezTo>
                          <a:pt x="26419" y="22500"/>
                          <a:pt x="26338" y="22256"/>
                          <a:pt x="26202" y="22066"/>
                        </a:cubicBezTo>
                        <a:cubicBezTo>
                          <a:pt x="25958" y="21632"/>
                          <a:pt x="25552" y="21361"/>
                          <a:pt x="25063" y="21252"/>
                        </a:cubicBezTo>
                        <a:cubicBezTo>
                          <a:pt x="24909" y="21228"/>
                          <a:pt x="24754" y="21216"/>
                          <a:pt x="24600" y="21216"/>
                        </a:cubicBezTo>
                        <a:cubicBezTo>
                          <a:pt x="24241" y="21216"/>
                          <a:pt x="23886" y="21282"/>
                          <a:pt x="23544" y="21415"/>
                        </a:cubicBezTo>
                        <a:cubicBezTo>
                          <a:pt x="23029" y="21578"/>
                          <a:pt x="22541" y="21822"/>
                          <a:pt x="22053" y="22093"/>
                        </a:cubicBezTo>
                        <a:cubicBezTo>
                          <a:pt x="21564" y="22364"/>
                          <a:pt x="21103" y="22663"/>
                          <a:pt x="20669" y="22988"/>
                        </a:cubicBezTo>
                        <a:cubicBezTo>
                          <a:pt x="19747" y="23639"/>
                          <a:pt x="18933" y="24399"/>
                          <a:pt x="18201" y="25239"/>
                        </a:cubicBezTo>
                        <a:cubicBezTo>
                          <a:pt x="18185" y="25263"/>
                          <a:pt x="18165" y="25273"/>
                          <a:pt x="18143" y="25273"/>
                        </a:cubicBezTo>
                        <a:cubicBezTo>
                          <a:pt x="18092" y="25273"/>
                          <a:pt x="18038" y="25216"/>
                          <a:pt x="18038" y="25158"/>
                        </a:cubicBezTo>
                        <a:cubicBezTo>
                          <a:pt x="18038" y="25131"/>
                          <a:pt x="18038" y="25104"/>
                          <a:pt x="18065" y="25104"/>
                        </a:cubicBezTo>
                        <a:cubicBezTo>
                          <a:pt x="18228" y="24887"/>
                          <a:pt x="18418" y="24670"/>
                          <a:pt x="18608" y="24480"/>
                        </a:cubicBezTo>
                        <a:cubicBezTo>
                          <a:pt x="19394" y="23639"/>
                          <a:pt x="20289" y="22907"/>
                          <a:pt x="21266" y="22283"/>
                        </a:cubicBezTo>
                        <a:cubicBezTo>
                          <a:pt x="21429" y="22201"/>
                          <a:pt x="21591" y="22093"/>
                          <a:pt x="21754" y="21985"/>
                        </a:cubicBezTo>
                        <a:cubicBezTo>
                          <a:pt x="22324" y="21551"/>
                          <a:pt x="22785" y="21035"/>
                          <a:pt x="23165" y="20438"/>
                        </a:cubicBezTo>
                        <a:cubicBezTo>
                          <a:pt x="23382" y="20059"/>
                          <a:pt x="23571" y="19625"/>
                          <a:pt x="23707" y="19191"/>
                        </a:cubicBezTo>
                        <a:cubicBezTo>
                          <a:pt x="23843" y="18811"/>
                          <a:pt x="23843" y="18377"/>
                          <a:pt x="23707" y="17970"/>
                        </a:cubicBezTo>
                        <a:cubicBezTo>
                          <a:pt x="23680" y="17916"/>
                          <a:pt x="23653" y="17862"/>
                          <a:pt x="23626" y="17780"/>
                        </a:cubicBezTo>
                        <a:cubicBezTo>
                          <a:pt x="23544" y="17672"/>
                          <a:pt x="23436" y="17590"/>
                          <a:pt x="23327" y="17536"/>
                        </a:cubicBezTo>
                        <a:cubicBezTo>
                          <a:pt x="23137" y="17428"/>
                          <a:pt x="22920" y="17401"/>
                          <a:pt x="22731" y="17401"/>
                        </a:cubicBezTo>
                        <a:cubicBezTo>
                          <a:pt x="22270" y="17455"/>
                          <a:pt x="21863" y="17618"/>
                          <a:pt x="21483" y="17862"/>
                        </a:cubicBezTo>
                        <a:cubicBezTo>
                          <a:pt x="20696" y="18323"/>
                          <a:pt x="19991" y="18920"/>
                          <a:pt x="19449" y="19652"/>
                        </a:cubicBezTo>
                        <a:cubicBezTo>
                          <a:pt x="19177" y="20004"/>
                          <a:pt x="18933" y="20384"/>
                          <a:pt x="18716" y="20791"/>
                        </a:cubicBezTo>
                        <a:cubicBezTo>
                          <a:pt x="18499" y="21198"/>
                          <a:pt x="18364" y="21632"/>
                          <a:pt x="18174" y="22039"/>
                        </a:cubicBezTo>
                        <a:cubicBezTo>
                          <a:pt x="18162" y="22073"/>
                          <a:pt x="18137" y="22088"/>
                          <a:pt x="18111" y="22088"/>
                        </a:cubicBezTo>
                        <a:cubicBezTo>
                          <a:pt x="18075" y="22088"/>
                          <a:pt x="18038" y="22059"/>
                          <a:pt x="18038" y="22012"/>
                        </a:cubicBezTo>
                        <a:cubicBezTo>
                          <a:pt x="18065" y="21903"/>
                          <a:pt x="18092" y="21795"/>
                          <a:pt x="18120" y="21686"/>
                        </a:cubicBezTo>
                        <a:cubicBezTo>
                          <a:pt x="18120" y="21605"/>
                          <a:pt x="18147" y="21523"/>
                          <a:pt x="18174" y="21469"/>
                        </a:cubicBezTo>
                        <a:cubicBezTo>
                          <a:pt x="18228" y="21306"/>
                          <a:pt x="18309" y="21144"/>
                          <a:pt x="18364" y="21008"/>
                        </a:cubicBezTo>
                        <a:cubicBezTo>
                          <a:pt x="18472" y="20791"/>
                          <a:pt x="18581" y="20574"/>
                          <a:pt x="18716" y="20357"/>
                        </a:cubicBezTo>
                        <a:cubicBezTo>
                          <a:pt x="18960" y="19950"/>
                          <a:pt x="19232" y="19543"/>
                          <a:pt x="19557" y="19191"/>
                        </a:cubicBezTo>
                        <a:cubicBezTo>
                          <a:pt x="19855" y="18838"/>
                          <a:pt x="20208" y="18486"/>
                          <a:pt x="20588" y="18214"/>
                        </a:cubicBezTo>
                        <a:cubicBezTo>
                          <a:pt x="20642" y="18160"/>
                          <a:pt x="20723" y="18106"/>
                          <a:pt x="20778" y="18052"/>
                        </a:cubicBezTo>
                        <a:cubicBezTo>
                          <a:pt x="21266" y="17618"/>
                          <a:pt x="21727" y="17156"/>
                          <a:pt x="22134" y="16641"/>
                        </a:cubicBezTo>
                        <a:cubicBezTo>
                          <a:pt x="22459" y="16289"/>
                          <a:pt x="22731" y="15909"/>
                          <a:pt x="22975" y="15529"/>
                        </a:cubicBezTo>
                        <a:cubicBezTo>
                          <a:pt x="23246" y="15176"/>
                          <a:pt x="23354" y="14688"/>
                          <a:pt x="23246" y="14254"/>
                        </a:cubicBezTo>
                        <a:cubicBezTo>
                          <a:pt x="23110" y="13929"/>
                          <a:pt x="22812" y="13657"/>
                          <a:pt x="22459" y="13549"/>
                        </a:cubicBezTo>
                        <a:cubicBezTo>
                          <a:pt x="22276" y="13488"/>
                          <a:pt x="22087" y="13460"/>
                          <a:pt x="21898" y="13460"/>
                        </a:cubicBezTo>
                        <a:cubicBezTo>
                          <a:pt x="21667" y="13460"/>
                          <a:pt x="21435" y="13502"/>
                          <a:pt x="21212" y="13576"/>
                        </a:cubicBezTo>
                        <a:cubicBezTo>
                          <a:pt x="21130" y="13603"/>
                          <a:pt x="21049" y="13630"/>
                          <a:pt x="20968" y="13657"/>
                        </a:cubicBezTo>
                        <a:cubicBezTo>
                          <a:pt x="20615" y="13820"/>
                          <a:pt x="20262" y="14010"/>
                          <a:pt x="19910" y="14227"/>
                        </a:cubicBezTo>
                        <a:cubicBezTo>
                          <a:pt x="19557" y="14444"/>
                          <a:pt x="19232" y="14661"/>
                          <a:pt x="18906" y="14905"/>
                        </a:cubicBezTo>
                        <a:lnTo>
                          <a:pt x="18743" y="15014"/>
                        </a:lnTo>
                        <a:cubicBezTo>
                          <a:pt x="18364" y="15285"/>
                          <a:pt x="18011" y="15583"/>
                          <a:pt x="17658" y="15909"/>
                        </a:cubicBezTo>
                        <a:cubicBezTo>
                          <a:pt x="17306" y="16234"/>
                          <a:pt x="17007" y="16560"/>
                          <a:pt x="16655" y="16912"/>
                        </a:cubicBezTo>
                        <a:cubicBezTo>
                          <a:pt x="16640" y="16920"/>
                          <a:pt x="16625" y="16923"/>
                          <a:pt x="16611" y="16923"/>
                        </a:cubicBezTo>
                        <a:cubicBezTo>
                          <a:pt x="16526" y="16923"/>
                          <a:pt x="16473" y="16796"/>
                          <a:pt x="16519" y="16750"/>
                        </a:cubicBezTo>
                        <a:cubicBezTo>
                          <a:pt x="16574" y="16695"/>
                          <a:pt x="16628" y="16614"/>
                          <a:pt x="16682" y="16560"/>
                        </a:cubicBezTo>
                        <a:cubicBezTo>
                          <a:pt x="16682" y="16560"/>
                          <a:pt x="16682" y="16560"/>
                          <a:pt x="16682" y="16533"/>
                        </a:cubicBezTo>
                        <a:lnTo>
                          <a:pt x="17035" y="16207"/>
                        </a:lnTo>
                        <a:cubicBezTo>
                          <a:pt x="18011" y="15312"/>
                          <a:pt x="18933" y="14308"/>
                          <a:pt x="19747" y="13224"/>
                        </a:cubicBezTo>
                        <a:cubicBezTo>
                          <a:pt x="20100" y="12708"/>
                          <a:pt x="20425" y="12139"/>
                          <a:pt x="20669" y="11542"/>
                        </a:cubicBezTo>
                        <a:cubicBezTo>
                          <a:pt x="20886" y="10972"/>
                          <a:pt x="21049" y="10376"/>
                          <a:pt x="21103" y="9752"/>
                        </a:cubicBezTo>
                        <a:cubicBezTo>
                          <a:pt x="21185" y="9236"/>
                          <a:pt x="21022" y="8748"/>
                          <a:pt x="20696" y="8368"/>
                        </a:cubicBezTo>
                        <a:cubicBezTo>
                          <a:pt x="20489" y="8174"/>
                          <a:pt x="20238" y="8103"/>
                          <a:pt x="19980" y="8103"/>
                        </a:cubicBezTo>
                        <a:cubicBezTo>
                          <a:pt x="19697" y="8103"/>
                          <a:pt x="19405" y="8188"/>
                          <a:pt x="19150" y="8287"/>
                        </a:cubicBezTo>
                        <a:lnTo>
                          <a:pt x="19096" y="8314"/>
                        </a:lnTo>
                        <a:cubicBezTo>
                          <a:pt x="18581" y="8531"/>
                          <a:pt x="18065" y="8829"/>
                          <a:pt x="17631" y="9182"/>
                        </a:cubicBezTo>
                        <a:cubicBezTo>
                          <a:pt x="16709" y="9860"/>
                          <a:pt x="15950" y="10701"/>
                          <a:pt x="15353" y="11677"/>
                        </a:cubicBezTo>
                        <a:cubicBezTo>
                          <a:pt x="15163" y="12030"/>
                          <a:pt x="14973" y="12383"/>
                          <a:pt x="14810" y="12762"/>
                        </a:cubicBezTo>
                        <a:cubicBezTo>
                          <a:pt x="14675" y="13251"/>
                          <a:pt x="14512" y="13739"/>
                          <a:pt x="14349" y="14254"/>
                        </a:cubicBezTo>
                        <a:cubicBezTo>
                          <a:pt x="14241" y="14498"/>
                          <a:pt x="14159" y="14770"/>
                          <a:pt x="14078" y="15014"/>
                        </a:cubicBezTo>
                        <a:cubicBezTo>
                          <a:pt x="14024" y="15149"/>
                          <a:pt x="13970" y="15312"/>
                          <a:pt x="13942" y="15421"/>
                        </a:cubicBezTo>
                        <a:cubicBezTo>
                          <a:pt x="13888" y="15556"/>
                          <a:pt x="13807" y="15719"/>
                          <a:pt x="13780" y="15827"/>
                        </a:cubicBezTo>
                        <a:cubicBezTo>
                          <a:pt x="13768" y="15863"/>
                          <a:pt x="13730" y="15883"/>
                          <a:pt x="13696" y="15883"/>
                        </a:cubicBezTo>
                        <a:cubicBezTo>
                          <a:pt x="13652" y="15883"/>
                          <a:pt x="13614" y="15850"/>
                          <a:pt x="13644" y="15773"/>
                        </a:cubicBezTo>
                        <a:cubicBezTo>
                          <a:pt x="13671" y="15638"/>
                          <a:pt x="13725" y="15502"/>
                          <a:pt x="13753" y="15393"/>
                        </a:cubicBezTo>
                        <a:cubicBezTo>
                          <a:pt x="13780" y="15258"/>
                          <a:pt x="13834" y="15149"/>
                          <a:pt x="13861" y="15014"/>
                        </a:cubicBezTo>
                        <a:cubicBezTo>
                          <a:pt x="14214" y="13983"/>
                          <a:pt x="14566" y="12925"/>
                          <a:pt x="14865" y="11894"/>
                        </a:cubicBezTo>
                        <a:cubicBezTo>
                          <a:pt x="15163" y="10837"/>
                          <a:pt x="15434" y="9779"/>
                          <a:pt x="15651" y="8721"/>
                        </a:cubicBezTo>
                        <a:cubicBezTo>
                          <a:pt x="15868" y="7663"/>
                          <a:pt x="16004" y="6605"/>
                          <a:pt x="16085" y="5520"/>
                        </a:cubicBezTo>
                        <a:cubicBezTo>
                          <a:pt x="16140" y="4463"/>
                          <a:pt x="16112" y="3378"/>
                          <a:pt x="15977" y="2293"/>
                        </a:cubicBezTo>
                        <a:cubicBezTo>
                          <a:pt x="15923" y="1804"/>
                          <a:pt x="15787" y="1316"/>
                          <a:pt x="15570" y="855"/>
                        </a:cubicBezTo>
                        <a:cubicBezTo>
                          <a:pt x="15543" y="828"/>
                          <a:pt x="15516" y="774"/>
                          <a:pt x="15489" y="747"/>
                        </a:cubicBezTo>
                        <a:cubicBezTo>
                          <a:pt x="15299" y="421"/>
                          <a:pt x="15000" y="150"/>
                          <a:pt x="14648" y="41"/>
                        </a:cubicBezTo>
                        <a:cubicBezTo>
                          <a:pt x="14531" y="14"/>
                          <a:pt x="14412" y="0"/>
                          <a:pt x="142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4" name="Google Shape;364;p31"/>
                  <p:cNvSpPr/>
                  <p:nvPr/>
                </p:nvSpPr>
                <p:spPr>
                  <a:xfrm>
                    <a:off x="2749100" y="2444550"/>
                    <a:ext cx="680150" cy="81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06" h="32520" extrusionOk="0">
                        <a:moveTo>
                          <a:pt x="14504" y="171"/>
                        </a:moveTo>
                        <a:cubicBezTo>
                          <a:pt x="14615" y="171"/>
                          <a:pt x="14726" y="184"/>
                          <a:pt x="14837" y="216"/>
                        </a:cubicBezTo>
                        <a:cubicBezTo>
                          <a:pt x="15244" y="352"/>
                          <a:pt x="15570" y="650"/>
                          <a:pt x="15760" y="1030"/>
                        </a:cubicBezTo>
                        <a:cubicBezTo>
                          <a:pt x="15977" y="1491"/>
                          <a:pt x="16112" y="1979"/>
                          <a:pt x="16167" y="2494"/>
                        </a:cubicBezTo>
                        <a:cubicBezTo>
                          <a:pt x="16302" y="3552"/>
                          <a:pt x="16329" y="4637"/>
                          <a:pt x="16275" y="5722"/>
                        </a:cubicBezTo>
                        <a:cubicBezTo>
                          <a:pt x="16221" y="6780"/>
                          <a:pt x="16058" y="7838"/>
                          <a:pt x="15841" y="8896"/>
                        </a:cubicBezTo>
                        <a:cubicBezTo>
                          <a:pt x="15651" y="9981"/>
                          <a:pt x="15353" y="11011"/>
                          <a:pt x="15054" y="12069"/>
                        </a:cubicBezTo>
                        <a:cubicBezTo>
                          <a:pt x="14756" y="13100"/>
                          <a:pt x="14403" y="14158"/>
                          <a:pt x="14051" y="15188"/>
                        </a:cubicBezTo>
                        <a:cubicBezTo>
                          <a:pt x="14024" y="15324"/>
                          <a:pt x="13969" y="15433"/>
                          <a:pt x="13942" y="15568"/>
                        </a:cubicBezTo>
                        <a:cubicBezTo>
                          <a:pt x="13915" y="15677"/>
                          <a:pt x="13861" y="15812"/>
                          <a:pt x="13834" y="15948"/>
                        </a:cubicBezTo>
                        <a:cubicBezTo>
                          <a:pt x="13803" y="16024"/>
                          <a:pt x="13842" y="16058"/>
                          <a:pt x="13886" y="16058"/>
                        </a:cubicBezTo>
                        <a:cubicBezTo>
                          <a:pt x="13920" y="16058"/>
                          <a:pt x="13958" y="16038"/>
                          <a:pt x="13969" y="16002"/>
                        </a:cubicBezTo>
                        <a:cubicBezTo>
                          <a:pt x="13997" y="15894"/>
                          <a:pt x="14078" y="15731"/>
                          <a:pt x="14132" y="15595"/>
                        </a:cubicBezTo>
                        <a:cubicBezTo>
                          <a:pt x="14159" y="15487"/>
                          <a:pt x="14214" y="15351"/>
                          <a:pt x="14268" y="15216"/>
                        </a:cubicBezTo>
                        <a:cubicBezTo>
                          <a:pt x="14349" y="14944"/>
                          <a:pt x="14431" y="14673"/>
                          <a:pt x="14539" y="14429"/>
                        </a:cubicBezTo>
                        <a:cubicBezTo>
                          <a:pt x="14702" y="13914"/>
                          <a:pt x="14865" y="13425"/>
                          <a:pt x="15000" y="12937"/>
                        </a:cubicBezTo>
                        <a:cubicBezTo>
                          <a:pt x="15163" y="12557"/>
                          <a:pt x="15353" y="12205"/>
                          <a:pt x="15543" y="11852"/>
                        </a:cubicBezTo>
                        <a:cubicBezTo>
                          <a:pt x="16139" y="10876"/>
                          <a:pt x="16899" y="10035"/>
                          <a:pt x="17821" y="9357"/>
                        </a:cubicBezTo>
                        <a:cubicBezTo>
                          <a:pt x="18282" y="9004"/>
                          <a:pt x="18770" y="8706"/>
                          <a:pt x="19286" y="8489"/>
                        </a:cubicBezTo>
                        <a:cubicBezTo>
                          <a:pt x="19553" y="8385"/>
                          <a:pt x="19870" y="8297"/>
                          <a:pt x="20173" y="8297"/>
                        </a:cubicBezTo>
                        <a:cubicBezTo>
                          <a:pt x="20422" y="8297"/>
                          <a:pt x="20663" y="8357"/>
                          <a:pt x="20859" y="8516"/>
                        </a:cubicBezTo>
                        <a:lnTo>
                          <a:pt x="20832" y="8652"/>
                        </a:lnTo>
                        <a:lnTo>
                          <a:pt x="20832" y="8679"/>
                        </a:lnTo>
                        <a:lnTo>
                          <a:pt x="20805" y="8733"/>
                        </a:lnTo>
                        <a:lnTo>
                          <a:pt x="20750" y="8841"/>
                        </a:lnTo>
                        <a:cubicBezTo>
                          <a:pt x="20750" y="8841"/>
                          <a:pt x="20723" y="8869"/>
                          <a:pt x="20723" y="8896"/>
                        </a:cubicBezTo>
                        <a:cubicBezTo>
                          <a:pt x="20723" y="8923"/>
                          <a:pt x="20723" y="8950"/>
                          <a:pt x="20750" y="8950"/>
                        </a:cubicBezTo>
                        <a:cubicBezTo>
                          <a:pt x="20764" y="8964"/>
                          <a:pt x="20778" y="8970"/>
                          <a:pt x="20788" y="8970"/>
                        </a:cubicBezTo>
                        <a:cubicBezTo>
                          <a:pt x="20798" y="8970"/>
                          <a:pt x="20805" y="8964"/>
                          <a:pt x="20805" y="8950"/>
                        </a:cubicBezTo>
                        <a:cubicBezTo>
                          <a:pt x="20832" y="8950"/>
                          <a:pt x="20859" y="8923"/>
                          <a:pt x="20886" y="8923"/>
                        </a:cubicBezTo>
                        <a:cubicBezTo>
                          <a:pt x="20886" y="8869"/>
                          <a:pt x="20913" y="8841"/>
                          <a:pt x="20940" y="8814"/>
                        </a:cubicBezTo>
                        <a:cubicBezTo>
                          <a:pt x="20967" y="8787"/>
                          <a:pt x="20967" y="8733"/>
                          <a:pt x="20995" y="8706"/>
                        </a:cubicBezTo>
                        <a:cubicBezTo>
                          <a:pt x="20995" y="8679"/>
                          <a:pt x="20995" y="8652"/>
                          <a:pt x="20995" y="8624"/>
                        </a:cubicBezTo>
                        <a:cubicBezTo>
                          <a:pt x="21076" y="8706"/>
                          <a:pt x="21103" y="8787"/>
                          <a:pt x="21157" y="8869"/>
                        </a:cubicBezTo>
                        <a:cubicBezTo>
                          <a:pt x="20967" y="9221"/>
                          <a:pt x="20805" y="9574"/>
                          <a:pt x="20588" y="9899"/>
                        </a:cubicBezTo>
                        <a:cubicBezTo>
                          <a:pt x="20550" y="9937"/>
                          <a:pt x="20591" y="9988"/>
                          <a:pt x="20638" y="9988"/>
                        </a:cubicBezTo>
                        <a:cubicBezTo>
                          <a:pt x="20658" y="9988"/>
                          <a:pt x="20680" y="9978"/>
                          <a:pt x="20696" y="9954"/>
                        </a:cubicBezTo>
                        <a:cubicBezTo>
                          <a:pt x="20913" y="9682"/>
                          <a:pt x="21076" y="9411"/>
                          <a:pt x="21239" y="9113"/>
                        </a:cubicBezTo>
                        <a:cubicBezTo>
                          <a:pt x="21293" y="9357"/>
                          <a:pt x="21320" y="9601"/>
                          <a:pt x="21320" y="9845"/>
                        </a:cubicBezTo>
                        <a:lnTo>
                          <a:pt x="21293" y="9872"/>
                        </a:lnTo>
                        <a:cubicBezTo>
                          <a:pt x="21266" y="9899"/>
                          <a:pt x="21239" y="9926"/>
                          <a:pt x="21239" y="9954"/>
                        </a:cubicBezTo>
                        <a:lnTo>
                          <a:pt x="21157" y="10116"/>
                        </a:lnTo>
                        <a:cubicBezTo>
                          <a:pt x="21103" y="10252"/>
                          <a:pt x="21049" y="10388"/>
                          <a:pt x="20995" y="10496"/>
                        </a:cubicBezTo>
                        <a:cubicBezTo>
                          <a:pt x="20967" y="10523"/>
                          <a:pt x="20995" y="10577"/>
                          <a:pt x="21022" y="10577"/>
                        </a:cubicBezTo>
                        <a:cubicBezTo>
                          <a:pt x="21030" y="10585"/>
                          <a:pt x="21040" y="10589"/>
                          <a:pt x="21050" y="10589"/>
                        </a:cubicBezTo>
                        <a:cubicBezTo>
                          <a:pt x="21076" y="10589"/>
                          <a:pt x="21103" y="10569"/>
                          <a:pt x="21103" y="10550"/>
                        </a:cubicBezTo>
                        <a:cubicBezTo>
                          <a:pt x="21157" y="10442"/>
                          <a:pt x="21212" y="10360"/>
                          <a:pt x="21266" y="10252"/>
                        </a:cubicBezTo>
                        <a:lnTo>
                          <a:pt x="21266" y="10252"/>
                        </a:lnTo>
                        <a:cubicBezTo>
                          <a:pt x="21184" y="10740"/>
                          <a:pt x="21049" y="11228"/>
                          <a:pt x="20859" y="11689"/>
                        </a:cubicBezTo>
                        <a:cubicBezTo>
                          <a:pt x="20615" y="12286"/>
                          <a:pt x="20316" y="12829"/>
                          <a:pt x="19937" y="13371"/>
                        </a:cubicBezTo>
                        <a:cubicBezTo>
                          <a:pt x="19123" y="14456"/>
                          <a:pt x="18228" y="15433"/>
                          <a:pt x="17224" y="16355"/>
                        </a:cubicBezTo>
                        <a:cubicBezTo>
                          <a:pt x="17116" y="16463"/>
                          <a:pt x="17007" y="16572"/>
                          <a:pt x="16899" y="16680"/>
                        </a:cubicBezTo>
                        <a:cubicBezTo>
                          <a:pt x="16899" y="16707"/>
                          <a:pt x="16899" y="16707"/>
                          <a:pt x="16899" y="16707"/>
                        </a:cubicBezTo>
                        <a:cubicBezTo>
                          <a:pt x="16845" y="16762"/>
                          <a:pt x="16790" y="16843"/>
                          <a:pt x="16736" y="16897"/>
                        </a:cubicBezTo>
                        <a:cubicBezTo>
                          <a:pt x="16694" y="16940"/>
                          <a:pt x="16751" y="17066"/>
                          <a:pt x="16817" y="17066"/>
                        </a:cubicBezTo>
                        <a:cubicBezTo>
                          <a:pt x="16835" y="17066"/>
                          <a:pt x="16854" y="17056"/>
                          <a:pt x="16872" y="17033"/>
                        </a:cubicBezTo>
                        <a:cubicBezTo>
                          <a:pt x="17197" y="16707"/>
                          <a:pt x="17523" y="16355"/>
                          <a:pt x="17875" y="16029"/>
                        </a:cubicBezTo>
                        <a:cubicBezTo>
                          <a:pt x="18201" y="15731"/>
                          <a:pt x="18581" y="15433"/>
                          <a:pt x="18960" y="15134"/>
                        </a:cubicBezTo>
                        <a:cubicBezTo>
                          <a:pt x="19313" y="14863"/>
                          <a:pt x="19720" y="14592"/>
                          <a:pt x="20127" y="14348"/>
                        </a:cubicBezTo>
                        <a:cubicBezTo>
                          <a:pt x="20533" y="14103"/>
                          <a:pt x="20940" y="13886"/>
                          <a:pt x="21401" y="13724"/>
                        </a:cubicBezTo>
                        <a:cubicBezTo>
                          <a:pt x="21614" y="13639"/>
                          <a:pt x="21834" y="13598"/>
                          <a:pt x="22058" y="13598"/>
                        </a:cubicBezTo>
                        <a:cubicBezTo>
                          <a:pt x="22262" y="13598"/>
                          <a:pt x="22469" y="13632"/>
                          <a:pt x="22676" y="13697"/>
                        </a:cubicBezTo>
                        <a:cubicBezTo>
                          <a:pt x="22975" y="13778"/>
                          <a:pt x="23246" y="13995"/>
                          <a:pt x="23409" y="14293"/>
                        </a:cubicBezTo>
                        <a:cubicBezTo>
                          <a:pt x="23327" y="14429"/>
                          <a:pt x="23246" y="14565"/>
                          <a:pt x="23164" y="14700"/>
                        </a:cubicBezTo>
                        <a:lnTo>
                          <a:pt x="23029" y="14863"/>
                        </a:lnTo>
                        <a:cubicBezTo>
                          <a:pt x="22975" y="14944"/>
                          <a:pt x="22920" y="14999"/>
                          <a:pt x="22893" y="15053"/>
                        </a:cubicBezTo>
                        <a:cubicBezTo>
                          <a:pt x="22871" y="15097"/>
                          <a:pt x="22903" y="15141"/>
                          <a:pt x="22945" y="15141"/>
                        </a:cubicBezTo>
                        <a:cubicBezTo>
                          <a:pt x="22955" y="15141"/>
                          <a:pt x="22965" y="15139"/>
                          <a:pt x="22975" y="15134"/>
                        </a:cubicBezTo>
                        <a:cubicBezTo>
                          <a:pt x="23110" y="15053"/>
                          <a:pt x="23219" y="14917"/>
                          <a:pt x="23300" y="14782"/>
                        </a:cubicBezTo>
                        <a:cubicBezTo>
                          <a:pt x="23381" y="14700"/>
                          <a:pt x="23436" y="14592"/>
                          <a:pt x="23490" y="14483"/>
                        </a:cubicBezTo>
                        <a:lnTo>
                          <a:pt x="23490" y="14483"/>
                        </a:lnTo>
                        <a:cubicBezTo>
                          <a:pt x="23544" y="14890"/>
                          <a:pt x="23436" y="15324"/>
                          <a:pt x="23192" y="15650"/>
                        </a:cubicBezTo>
                        <a:cubicBezTo>
                          <a:pt x="22948" y="16056"/>
                          <a:pt x="22649" y="16436"/>
                          <a:pt x="22351" y="16789"/>
                        </a:cubicBezTo>
                        <a:cubicBezTo>
                          <a:pt x="21944" y="17277"/>
                          <a:pt x="21483" y="17765"/>
                          <a:pt x="20995" y="18199"/>
                        </a:cubicBezTo>
                        <a:cubicBezTo>
                          <a:pt x="20940" y="18253"/>
                          <a:pt x="20859" y="18281"/>
                          <a:pt x="20805" y="18335"/>
                        </a:cubicBezTo>
                        <a:cubicBezTo>
                          <a:pt x="20425" y="18633"/>
                          <a:pt x="20072" y="18959"/>
                          <a:pt x="19774" y="19311"/>
                        </a:cubicBezTo>
                        <a:cubicBezTo>
                          <a:pt x="19449" y="19691"/>
                          <a:pt x="19150" y="20071"/>
                          <a:pt x="18933" y="20505"/>
                        </a:cubicBezTo>
                        <a:cubicBezTo>
                          <a:pt x="18798" y="20695"/>
                          <a:pt x="18689" y="20912"/>
                          <a:pt x="18581" y="21129"/>
                        </a:cubicBezTo>
                        <a:cubicBezTo>
                          <a:pt x="18472" y="21346"/>
                          <a:pt x="18391" y="21590"/>
                          <a:pt x="18336" y="21807"/>
                        </a:cubicBezTo>
                        <a:cubicBezTo>
                          <a:pt x="18282" y="21915"/>
                          <a:pt x="18282" y="22024"/>
                          <a:pt x="18255" y="22159"/>
                        </a:cubicBezTo>
                        <a:cubicBezTo>
                          <a:pt x="18255" y="22193"/>
                          <a:pt x="18286" y="22216"/>
                          <a:pt x="18323" y="22216"/>
                        </a:cubicBezTo>
                        <a:cubicBezTo>
                          <a:pt x="18345" y="22216"/>
                          <a:pt x="18370" y="22207"/>
                          <a:pt x="18391" y="22186"/>
                        </a:cubicBezTo>
                        <a:cubicBezTo>
                          <a:pt x="18581" y="21780"/>
                          <a:pt x="18716" y="21346"/>
                          <a:pt x="18933" y="20939"/>
                        </a:cubicBezTo>
                        <a:cubicBezTo>
                          <a:pt x="19123" y="20532"/>
                          <a:pt x="19367" y="20152"/>
                          <a:pt x="19666" y="19772"/>
                        </a:cubicBezTo>
                        <a:cubicBezTo>
                          <a:pt x="20208" y="19067"/>
                          <a:pt x="20913" y="18443"/>
                          <a:pt x="21700" y="17982"/>
                        </a:cubicBezTo>
                        <a:cubicBezTo>
                          <a:pt x="22052" y="17738"/>
                          <a:pt x="22486" y="17575"/>
                          <a:pt x="22948" y="17548"/>
                        </a:cubicBezTo>
                        <a:cubicBezTo>
                          <a:pt x="22981" y="17543"/>
                          <a:pt x="23016" y="17541"/>
                          <a:pt x="23050" y="17541"/>
                        </a:cubicBezTo>
                        <a:cubicBezTo>
                          <a:pt x="23213" y="17541"/>
                          <a:pt x="23383" y="17590"/>
                          <a:pt x="23517" y="17657"/>
                        </a:cubicBezTo>
                        <a:cubicBezTo>
                          <a:pt x="23707" y="17765"/>
                          <a:pt x="23843" y="17928"/>
                          <a:pt x="23924" y="18118"/>
                        </a:cubicBezTo>
                        <a:cubicBezTo>
                          <a:pt x="23924" y="18118"/>
                          <a:pt x="23951" y="18145"/>
                          <a:pt x="23951" y="18172"/>
                        </a:cubicBezTo>
                        <a:cubicBezTo>
                          <a:pt x="23843" y="18443"/>
                          <a:pt x="23734" y="18715"/>
                          <a:pt x="23626" y="18959"/>
                        </a:cubicBezTo>
                        <a:cubicBezTo>
                          <a:pt x="23490" y="19203"/>
                          <a:pt x="23354" y="19474"/>
                          <a:pt x="23219" y="19718"/>
                        </a:cubicBezTo>
                        <a:cubicBezTo>
                          <a:pt x="23200" y="19756"/>
                          <a:pt x="23235" y="19795"/>
                          <a:pt x="23276" y="19795"/>
                        </a:cubicBezTo>
                        <a:cubicBezTo>
                          <a:pt x="23293" y="19795"/>
                          <a:pt x="23311" y="19788"/>
                          <a:pt x="23327" y="19772"/>
                        </a:cubicBezTo>
                        <a:cubicBezTo>
                          <a:pt x="23490" y="19555"/>
                          <a:pt x="23653" y="19311"/>
                          <a:pt x="23788" y="19040"/>
                        </a:cubicBezTo>
                        <a:cubicBezTo>
                          <a:pt x="23870" y="18877"/>
                          <a:pt x="23951" y="18715"/>
                          <a:pt x="24032" y="18525"/>
                        </a:cubicBezTo>
                        <a:lnTo>
                          <a:pt x="24032" y="18525"/>
                        </a:lnTo>
                        <a:cubicBezTo>
                          <a:pt x="24032" y="18796"/>
                          <a:pt x="24005" y="19067"/>
                          <a:pt x="23924" y="19338"/>
                        </a:cubicBezTo>
                        <a:cubicBezTo>
                          <a:pt x="23788" y="19772"/>
                          <a:pt x="23598" y="20179"/>
                          <a:pt x="23354" y="20559"/>
                        </a:cubicBezTo>
                        <a:cubicBezTo>
                          <a:pt x="22975" y="21156"/>
                          <a:pt x="22514" y="21698"/>
                          <a:pt x="21971" y="22132"/>
                        </a:cubicBezTo>
                        <a:cubicBezTo>
                          <a:pt x="21781" y="22214"/>
                          <a:pt x="21618" y="22322"/>
                          <a:pt x="21456" y="22430"/>
                        </a:cubicBezTo>
                        <a:cubicBezTo>
                          <a:pt x="20506" y="23054"/>
                          <a:pt x="19611" y="23787"/>
                          <a:pt x="18798" y="24600"/>
                        </a:cubicBezTo>
                        <a:cubicBezTo>
                          <a:pt x="18608" y="24817"/>
                          <a:pt x="18445" y="25007"/>
                          <a:pt x="18255" y="25224"/>
                        </a:cubicBezTo>
                        <a:cubicBezTo>
                          <a:pt x="18193" y="25308"/>
                          <a:pt x="18258" y="25423"/>
                          <a:pt x="18341" y="25423"/>
                        </a:cubicBezTo>
                        <a:cubicBezTo>
                          <a:pt x="18366" y="25423"/>
                          <a:pt x="18393" y="25412"/>
                          <a:pt x="18418" y="25387"/>
                        </a:cubicBezTo>
                        <a:cubicBezTo>
                          <a:pt x="19123" y="24546"/>
                          <a:pt x="19964" y="23787"/>
                          <a:pt x="20859" y="23136"/>
                        </a:cubicBezTo>
                        <a:cubicBezTo>
                          <a:pt x="21293" y="22783"/>
                          <a:pt x="21781" y="22485"/>
                          <a:pt x="22269" y="22214"/>
                        </a:cubicBezTo>
                        <a:cubicBezTo>
                          <a:pt x="22731" y="21942"/>
                          <a:pt x="23219" y="21725"/>
                          <a:pt x="23734" y="21535"/>
                        </a:cubicBezTo>
                        <a:cubicBezTo>
                          <a:pt x="24071" y="21423"/>
                          <a:pt x="24421" y="21362"/>
                          <a:pt x="24775" y="21362"/>
                        </a:cubicBezTo>
                        <a:cubicBezTo>
                          <a:pt x="24934" y="21362"/>
                          <a:pt x="25093" y="21375"/>
                          <a:pt x="25253" y="21400"/>
                        </a:cubicBezTo>
                        <a:cubicBezTo>
                          <a:pt x="25741" y="21481"/>
                          <a:pt x="26148" y="21780"/>
                          <a:pt x="26419" y="22186"/>
                        </a:cubicBezTo>
                        <a:cubicBezTo>
                          <a:pt x="26691" y="22620"/>
                          <a:pt x="26799" y="23109"/>
                          <a:pt x="26772" y="23624"/>
                        </a:cubicBezTo>
                        <a:cubicBezTo>
                          <a:pt x="26718" y="24139"/>
                          <a:pt x="26528" y="24655"/>
                          <a:pt x="26229" y="25089"/>
                        </a:cubicBezTo>
                        <a:cubicBezTo>
                          <a:pt x="25931" y="25523"/>
                          <a:pt x="25579" y="25957"/>
                          <a:pt x="25199" y="26309"/>
                        </a:cubicBezTo>
                        <a:cubicBezTo>
                          <a:pt x="24819" y="26689"/>
                          <a:pt x="24439" y="27042"/>
                          <a:pt x="24032" y="27394"/>
                        </a:cubicBezTo>
                        <a:cubicBezTo>
                          <a:pt x="23246" y="28072"/>
                          <a:pt x="22378" y="28696"/>
                          <a:pt x="21483" y="29239"/>
                        </a:cubicBezTo>
                        <a:cubicBezTo>
                          <a:pt x="20588" y="29808"/>
                          <a:pt x="19666" y="30296"/>
                          <a:pt x="18689" y="30703"/>
                        </a:cubicBezTo>
                        <a:cubicBezTo>
                          <a:pt x="17740" y="31137"/>
                          <a:pt x="16736" y="31463"/>
                          <a:pt x="15733" y="31734"/>
                        </a:cubicBezTo>
                        <a:cubicBezTo>
                          <a:pt x="14172" y="32129"/>
                          <a:pt x="12563" y="32333"/>
                          <a:pt x="10956" y="32333"/>
                        </a:cubicBezTo>
                        <a:cubicBezTo>
                          <a:pt x="10468" y="32333"/>
                          <a:pt x="9980" y="32314"/>
                          <a:pt x="9494" y="32276"/>
                        </a:cubicBezTo>
                        <a:cubicBezTo>
                          <a:pt x="9250" y="32249"/>
                          <a:pt x="8979" y="32222"/>
                          <a:pt x="8735" y="32195"/>
                        </a:cubicBezTo>
                        <a:cubicBezTo>
                          <a:pt x="8707" y="32195"/>
                          <a:pt x="8653" y="32222"/>
                          <a:pt x="8653" y="32249"/>
                        </a:cubicBezTo>
                        <a:cubicBezTo>
                          <a:pt x="7921" y="31951"/>
                          <a:pt x="7216" y="31653"/>
                          <a:pt x="6510" y="31300"/>
                        </a:cubicBezTo>
                        <a:cubicBezTo>
                          <a:pt x="5805" y="30947"/>
                          <a:pt x="5100" y="30513"/>
                          <a:pt x="4449" y="30052"/>
                        </a:cubicBezTo>
                        <a:cubicBezTo>
                          <a:pt x="3174" y="29130"/>
                          <a:pt x="2089" y="27937"/>
                          <a:pt x="1330" y="26580"/>
                        </a:cubicBezTo>
                        <a:cubicBezTo>
                          <a:pt x="950" y="25929"/>
                          <a:pt x="652" y="25197"/>
                          <a:pt x="462" y="24465"/>
                        </a:cubicBezTo>
                        <a:cubicBezTo>
                          <a:pt x="326" y="23977"/>
                          <a:pt x="272" y="23461"/>
                          <a:pt x="272" y="22973"/>
                        </a:cubicBezTo>
                        <a:lnTo>
                          <a:pt x="272" y="22973"/>
                        </a:lnTo>
                        <a:cubicBezTo>
                          <a:pt x="326" y="23136"/>
                          <a:pt x="353" y="23326"/>
                          <a:pt x="408" y="23515"/>
                        </a:cubicBezTo>
                        <a:cubicBezTo>
                          <a:pt x="489" y="23705"/>
                          <a:pt x="543" y="23895"/>
                          <a:pt x="625" y="24085"/>
                        </a:cubicBezTo>
                        <a:cubicBezTo>
                          <a:pt x="652" y="24166"/>
                          <a:pt x="706" y="24275"/>
                          <a:pt x="733" y="24356"/>
                        </a:cubicBezTo>
                        <a:cubicBezTo>
                          <a:pt x="760" y="24438"/>
                          <a:pt x="842" y="24546"/>
                          <a:pt x="896" y="24600"/>
                        </a:cubicBezTo>
                        <a:cubicBezTo>
                          <a:pt x="910" y="24608"/>
                          <a:pt x="925" y="24611"/>
                          <a:pt x="938" y="24611"/>
                        </a:cubicBezTo>
                        <a:cubicBezTo>
                          <a:pt x="975" y="24611"/>
                          <a:pt x="1004" y="24586"/>
                          <a:pt x="1004" y="24546"/>
                        </a:cubicBezTo>
                        <a:cubicBezTo>
                          <a:pt x="977" y="24465"/>
                          <a:pt x="950" y="24356"/>
                          <a:pt x="896" y="24302"/>
                        </a:cubicBezTo>
                        <a:cubicBezTo>
                          <a:pt x="869" y="24194"/>
                          <a:pt x="814" y="24112"/>
                          <a:pt x="787" y="24004"/>
                        </a:cubicBezTo>
                        <a:cubicBezTo>
                          <a:pt x="706" y="23841"/>
                          <a:pt x="652" y="23651"/>
                          <a:pt x="597" y="23461"/>
                        </a:cubicBezTo>
                        <a:cubicBezTo>
                          <a:pt x="489" y="23109"/>
                          <a:pt x="408" y="22783"/>
                          <a:pt x="353" y="22430"/>
                        </a:cubicBezTo>
                        <a:cubicBezTo>
                          <a:pt x="408" y="22159"/>
                          <a:pt x="516" y="21888"/>
                          <a:pt x="679" y="21671"/>
                        </a:cubicBezTo>
                        <a:cubicBezTo>
                          <a:pt x="896" y="21427"/>
                          <a:pt x="1167" y="21264"/>
                          <a:pt x="1493" y="21210"/>
                        </a:cubicBezTo>
                        <a:cubicBezTo>
                          <a:pt x="1540" y="21207"/>
                          <a:pt x="1587" y="21205"/>
                          <a:pt x="1635" y="21205"/>
                        </a:cubicBezTo>
                        <a:cubicBezTo>
                          <a:pt x="1967" y="21205"/>
                          <a:pt x="2296" y="21288"/>
                          <a:pt x="2605" y="21454"/>
                        </a:cubicBezTo>
                        <a:cubicBezTo>
                          <a:pt x="2957" y="21644"/>
                          <a:pt x="3283" y="21861"/>
                          <a:pt x="3581" y="22105"/>
                        </a:cubicBezTo>
                        <a:cubicBezTo>
                          <a:pt x="3798" y="22268"/>
                          <a:pt x="3988" y="22458"/>
                          <a:pt x="4178" y="22620"/>
                        </a:cubicBezTo>
                        <a:lnTo>
                          <a:pt x="4205" y="22647"/>
                        </a:lnTo>
                        <a:cubicBezTo>
                          <a:pt x="4286" y="22729"/>
                          <a:pt x="4368" y="22810"/>
                          <a:pt x="4449" y="22864"/>
                        </a:cubicBezTo>
                        <a:cubicBezTo>
                          <a:pt x="5263" y="23705"/>
                          <a:pt x="5941" y="24655"/>
                          <a:pt x="6429" y="25685"/>
                        </a:cubicBezTo>
                        <a:cubicBezTo>
                          <a:pt x="6510" y="25848"/>
                          <a:pt x="6592" y="26038"/>
                          <a:pt x="6646" y="26201"/>
                        </a:cubicBezTo>
                        <a:cubicBezTo>
                          <a:pt x="6673" y="26255"/>
                          <a:pt x="6727" y="26282"/>
                          <a:pt x="6782" y="26282"/>
                        </a:cubicBezTo>
                        <a:cubicBezTo>
                          <a:pt x="6863" y="26255"/>
                          <a:pt x="6890" y="26201"/>
                          <a:pt x="6863" y="26146"/>
                        </a:cubicBezTo>
                        <a:cubicBezTo>
                          <a:pt x="6266" y="24682"/>
                          <a:pt x="5344" y="23380"/>
                          <a:pt x="4178" y="22322"/>
                        </a:cubicBezTo>
                        <a:cubicBezTo>
                          <a:pt x="4151" y="22268"/>
                          <a:pt x="4096" y="22241"/>
                          <a:pt x="4042" y="22186"/>
                        </a:cubicBezTo>
                        <a:cubicBezTo>
                          <a:pt x="3852" y="21969"/>
                          <a:pt x="3662" y="21725"/>
                          <a:pt x="3500" y="21481"/>
                        </a:cubicBezTo>
                        <a:cubicBezTo>
                          <a:pt x="3147" y="20993"/>
                          <a:pt x="2822" y="20478"/>
                          <a:pt x="2550" y="19962"/>
                        </a:cubicBezTo>
                        <a:cubicBezTo>
                          <a:pt x="2008" y="18877"/>
                          <a:pt x="1655" y="17711"/>
                          <a:pt x="1520" y="16518"/>
                        </a:cubicBezTo>
                        <a:cubicBezTo>
                          <a:pt x="1493" y="16355"/>
                          <a:pt x="1465" y="16192"/>
                          <a:pt x="1465" y="16002"/>
                        </a:cubicBezTo>
                        <a:lnTo>
                          <a:pt x="1465" y="16002"/>
                        </a:lnTo>
                        <a:cubicBezTo>
                          <a:pt x="1493" y="16192"/>
                          <a:pt x="1547" y="16382"/>
                          <a:pt x="1628" y="16572"/>
                        </a:cubicBezTo>
                        <a:cubicBezTo>
                          <a:pt x="1764" y="17060"/>
                          <a:pt x="1926" y="17521"/>
                          <a:pt x="2116" y="17982"/>
                        </a:cubicBezTo>
                        <a:cubicBezTo>
                          <a:pt x="2171" y="18091"/>
                          <a:pt x="2225" y="18226"/>
                          <a:pt x="2279" y="18335"/>
                        </a:cubicBezTo>
                        <a:cubicBezTo>
                          <a:pt x="2306" y="18389"/>
                          <a:pt x="2333" y="18470"/>
                          <a:pt x="2360" y="18525"/>
                        </a:cubicBezTo>
                        <a:cubicBezTo>
                          <a:pt x="2388" y="18579"/>
                          <a:pt x="2415" y="18633"/>
                          <a:pt x="2469" y="18687"/>
                        </a:cubicBezTo>
                        <a:cubicBezTo>
                          <a:pt x="2476" y="18695"/>
                          <a:pt x="2485" y="18698"/>
                          <a:pt x="2495" y="18698"/>
                        </a:cubicBezTo>
                        <a:cubicBezTo>
                          <a:pt x="2521" y="18698"/>
                          <a:pt x="2550" y="18673"/>
                          <a:pt x="2550" y="18633"/>
                        </a:cubicBezTo>
                        <a:cubicBezTo>
                          <a:pt x="2550" y="18579"/>
                          <a:pt x="2523" y="18525"/>
                          <a:pt x="2496" y="18498"/>
                        </a:cubicBezTo>
                        <a:cubicBezTo>
                          <a:pt x="2469" y="18443"/>
                          <a:pt x="2469" y="18389"/>
                          <a:pt x="2442" y="18335"/>
                        </a:cubicBezTo>
                        <a:lnTo>
                          <a:pt x="2279" y="17982"/>
                        </a:lnTo>
                        <a:cubicBezTo>
                          <a:pt x="2198" y="17765"/>
                          <a:pt x="2116" y="17548"/>
                          <a:pt x="2035" y="17304"/>
                        </a:cubicBezTo>
                        <a:cubicBezTo>
                          <a:pt x="1845" y="16843"/>
                          <a:pt x="1710" y="16382"/>
                          <a:pt x="1574" y="15894"/>
                        </a:cubicBezTo>
                        <a:lnTo>
                          <a:pt x="1493" y="15514"/>
                        </a:lnTo>
                        <a:cubicBezTo>
                          <a:pt x="1493" y="15487"/>
                          <a:pt x="1493" y="15460"/>
                          <a:pt x="1465" y="15405"/>
                        </a:cubicBezTo>
                        <a:cubicBezTo>
                          <a:pt x="1465" y="15270"/>
                          <a:pt x="1493" y="15134"/>
                          <a:pt x="1547" y="14999"/>
                        </a:cubicBezTo>
                        <a:cubicBezTo>
                          <a:pt x="1547" y="15053"/>
                          <a:pt x="1574" y="15107"/>
                          <a:pt x="1601" y="15161"/>
                        </a:cubicBezTo>
                        <a:cubicBezTo>
                          <a:pt x="1628" y="15324"/>
                          <a:pt x="1682" y="15487"/>
                          <a:pt x="1737" y="15650"/>
                        </a:cubicBezTo>
                        <a:cubicBezTo>
                          <a:pt x="1791" y="15812"/>
                          <a:pt x="1845" y="15948"/>
                          <a:pt x="1899" y="16111"/>
                        </a:cubicBezTo>
                        <a:cubicBezTo>
                          <a:pt x="1926" y="16192"/>
                          <a:pt x="1954" y="16246"/>
                          <a:pt x="1981" y="16328"/>
                        </a:cubicBezTo>
                        <a:cubicBezTo>
                          <a:pt x="2008" y="16409"/>
                          <a:pt x="2062" y="16490"/>
                          <a:pt x="2116" y="16545"/>
                        </a:cubicBezTo>
                        <a:cubicBezTo>
                          <a:pt x="2124" y="16553"/>
                          <a:pt x="2135" y="16556"/>
                          <a:pt x="2145" y="16556"/>
                        </a:cubicBezTo>
                        <a:cubicBezTo>
                          <a:pt x="2171" y="16556"/>
                          <a:pt x="2198" y="16537"/>
                          <a:pt x="2198" y="16518"/>
                        </a:cubicBezTo>
                        <a:cubicBezTo>
                          <a:pt x="2171" y="16436"/>
                          <a:pt x="2171" y="16355"/>
                          <a:pt x="2143" y="16273"/>
                        </a:cubicBezTo>
                        <a:cubicBezTo>
                          <a:pt x="2116" y="16219"/>
                          <a:pt x="2062" y="16138"/>
                          <a:pt x="2035" y="16056"/>
                        </a:cubicBezTo>
                        <a:cubicBezTo>
                          <a:pt x="1981" y="15894"/>
                          <a:pt x="1926" y="15758"/>
                          <a:pt x="1872" y="15595"/>
                        </a:cubicBezTo>
                        <a:cubicBezTo>
                          <a:pt x="1818" y="15433"/>
                          <a:pt x="1791" y="15270"/>
                          <a:pt x="1737" y="15134"/>
                        </a:cubicBezTo>
                        <a:lnTo>
                          <a:pt x="1682" y="14890"/>
                        </a:lnTo>
                        <a:cubicBezTo>
                          <a:pt x="1655" y="14863"/>
                          <a:pt x="1655" y="14809"/>
                          <a:pt x="1655" y="14782"/>
                        </a:cubicBezTo>
                        <a:lnTo>
                          <a:pt x="1710" y="14700"/>
                        </a:lnTo>
                        <a:cubicBezTo>
                          <a:pt x="1764" y="14592"/>
                          <a:pt x="1845" y="14483"/>
                          <a:pt x="1954" y="14402"/>
                        </a:cubicBezTo>
                        <a:lnTo>
                          <a:pt x="1954" y="14646"/>
                        </a:lnTo>
                        <a:cubicBezTo>
                          <a:pt x="1954" y="14673"/>
                          <a:pt x="1954" y="14727"/>
                          <a:pt x="1981" y="14782"/>
                        </a:cubicBezTo>
                        <a:cubicBezTo>
                          <a:pt x="1981" y="14836"/>
                          <a:pt x="2008" y="14890"/>
                          <a:pt x="2035" y="14917"/>
                        </a:cubicBezTo>
                        <a:cubicBezTo>
                          <a:pt x="2035" y="14931"/>
                          <a:pt x="2049" y="14938"/>
                          <a:pt x="2062" y="14938"/>
                        </a:cubicBezTo>
                        <a:cubicBezTo>
                          <a:pt x="2076" y="14938"/>
                          <a:pt x="2089" y="14931"/>
                          <a:pt x="2089" y="14917"/>
                        </a:cubicBezTo>
                        <a:cubicBezTo>
                          <a:pt x="2116" y="14863"/>
                          <a:pt x="2116" y="14809"/>
                          <a:pt x="2089" y="14782"/>
                        </a:cubicBezTo>
                        <a:cubicBezTo>
                          <a:pt x="2089" y="14727"/>
                          <a:pt x="2089" y="14673"/>
                          <a:pt x="2089" y="14619"/>
                        </a:cubicBezTo>
                        <a:cubicBezTo>
                          <a:pt x="2062" y="14537"/>
                          <a:pt x="2035" y="14429"/>
                          <a:pt x="2008" y="14348"/>
                        </a:cubicBezTo>
                        <a:cubicBezTo>
                          <a:pt x="2089" y="14293"/>
                          <a:pt x="2198" y="14266"/>
                          <a:pt x="2279" y="14239"/>
                        </a:cubicBezTo>
                        <a:cubicBezTo>
                          <a:pt x="2347" y="14226"/>
                          <a:pt x="2416" y="14219"/>
                          <a:pt x="2486" y="14219"/>
                        </a:cubicBezTo>
                        <a:cubicBezTo>
                          <a:pt x="2694" y="14219"/>
                          <a:pt x="2903" y="14280"/>
                          <a:pt x="3066" y="14402"/>
                        </a:cubicBezTo>
                        <a:cubicBezTo>
                          <a:pt x="3581" y="14754"/>
                          <a:pt x="3988" y="15216"/>
                          <a:pt x="4313" y="15758"/>
                        </a:cubicBezTo>
                        <a:cubicBezTo>
                          <a:pt x="4666" y="16273"/>
                          <a:pt x="4964" y="16816"/>
                          <a:pt x="5236" y="17385"/>
                        </a:cubicBezTo>
                        <a:cubicBezTo>
                          <a:pt x="5778" y="18525"/>
                          <a:pt x="6158" y="19745"/>
                          <a:pt x="6321" y="20993"/>
                        </a:cubicBezTo>
                        <a:cubicBezTo>
                          <a:pt x="6348" y="21156"/>
                          <a:pt x="6348" y="21291"/>
                          <a:pt x="6375" y="21454"/>
                        </a:cubicBezTo>
                        <a:cubicBezTo>
                          <a:pt x="6385" y="21507"/>
                          <a:pt x="6416" y="21527"/>
                          <a:pt x="6450" y="21527"/>
                        </a:cubicBezTo>
                        <a:cubicBezTo>
                          <a:pt x="6504" y="21527"/>
                          <a:pt x="6565" y="21477"/>
                          <a:pt x="6565" y="21427"/>
                        </a:cubicBezTo>
                        <a:cubicBezTo>
                          <a:pt x="6538" y="21101"/>
                          <a:pt x="6510" y="20749"/>
                          <a:pt x="6456" y="20423"/>
                        </a:cubicBezTo>
                        <a:cubicBezTo>
                          <a:pt x="6402" y="20233"/>
                          <a:pt x="6348" y="20016"/>
                          <a:pt x="6321" y="19799"/>
                        </a:cubicBezTo>
                        <a:cubicBezTo>
                          <a:pt x="6321" y="19772"/>
                          <a:pt x="6348" y="19745"/>
                          <a:pt x="6321" y="19718"/>
                        </a:cubicBezTo>
                        <a:cubicBezTo>
                          <a:pt x="5887" y="18226"/>
                          <a:pt x="5534" y="16680"/>
                          <a:pt x="5263" y="15134"/>
                        </a:cubicBezTo>
                        <a:cubicBezTo>
                          <a:pt x="5046" y="13697"/>
                          <a:pt x="5073" y="12232"/>
                          <a:pt x="5371" y="10794"/>
                        </a:cubicBezTo>
                        <a:cubicBezTo>
                          <a:pt x="5507" y="10089"/>
                          <a:pt x="5751" y="9438"/>
                          <a:pt x="6104" y="8814"/>
                        </a:cubicBezTo>
                        <a:lnTo>
                          <a:pt x="6131" y="8760"/>
                        </a:lnTo>
                        <a:lnTo>
                          <a:pt x="6131" y="8760"/>
                        </a:lnTo>
                        <a:cubicBezTo>
                          <a:pt x="5995" y="9113"/>
                          <a:pt x="5859" y="9492"/>
                          <a:pt x="5778" y="9845"/>
                        </a:cubicBezTo>
                        <a:cubicBezTo>
                          <a:pt x="5642" y="10442"/>
                          <a:pt x="5561" y="11011"/>
                          <a:pt x="5534" y="11608"/>
                        </a:cubicBezTo>
                        <a:lnTo>
                          <a:pt x="5534" y="12123"/>
                        </a:lnTo>
                        <a:cubicBezTo>
                          <a:pt x="5507" y="12286"/>
                          <a:pt x="5534" y="12449"/>
                          <a:pt x="5561" y="12639"/>
                        </a:cubicBezTo>
                        <a:cubicBezTo>
                          <a:pt x="5575" y="12666"/>
                          <a:pt x="5602" y="12679"/>
                          <a:pt x="5629" y="12679"/>
                        </a:cubicBezTo>
                        <a:cubicBezTo>
                          <a:pt x="5656" y="12679"/>
                          <a:pt x="5683" y="12666"/>
                          <a:pt x="5697" y="12639"/>
                        </a:cubicBezTo>
                        <a:cubicBezTo>
                          <a:pt x="5724" y="12476"/>
                          <a:pt x="5724" y="12340"/>
                          <a:pt x="5724" y="12205"/>
                        </a:cubicBezTo>
                        <a:lnTo>
                          <a:pt x="5724" y="11771"/>
                        </a:lnTo>
                        <a:cubicBezTo>
                          <a:pt x="5724" y="11472"/>
                          <a:pt x="5751" y="11174"/>
                          <a:pt x="5778" y="10876"/>
                        </a:cubicBezTo>
                        <a:cubicBezTo>
                          <a:pt x="5859" y="10306"/>
                          <a:pt x="5995" y="9737"/>
                          <a:pt x="6185" y="9167"/>
                        </a:cubicBezTo>
                        <a:cubicBezTo>
                          <a:pt x="6266" y="8869"/>
                          <a:pt x="6375" y="8570"/>
                          <a:pt x="6483" y="8272"/>
                        </a:cubicBezTo>
                        <a:cubicBezTo>
                          <a:pt x="6538" y="8218"/>
                          <a:pt x="6619" y="8136"/>
                          <a:pt x="6673" y="8082"/>
                        </a:cubicBezTo>
                        <a:lnTo>
                          <a:pt x="6673" y="8082"/>
                        </a:lnTo>
                        <a:cubicBezTo>
                          <a:pt x="6646" y="8163"/>
                          <a:pt x="6646" y="8218"/>
                          <a:pt x="6619" y="8299"/>
                        </a:cubicBezTo>
                        <a:cubicBezTo>
                          <a:pt x="6565" y="8462"/>
                          <a:pt x="6510" y="8624"/>
                          <a:pt x="6483" y="8787"/>
                        </a:cubicBezTo>
                        <a:cubicBezTo>
                          <a:pt x="6375" y="9086"/>
                          <a:pt x="6348" y="9411"/>
                          <a:pt x="6321" y="9764"/>
                        </a:cubicBezTo>
                        <a:cubicBezTo>
                          <a:pt x="6321" y="9791"/>
                          <a:pt x="6341" y="9804"/>
                          <a:pt x="6365" y="9804"/>
                        </a:cubicBezTo>
                        <a:cubicBezTo>
                          <a:pt x="6388" y="9804"/>
                          <a:pt x="6416" y="9791"/>
                          <a:pt x="6429" y="9764"/>
                        </a:cubicBezTo>
                        <a:cubicBezTo>
                          <a:pt x="6483" y="9438"/>
                          <a:pt x="6565" y="9113"/>
                          <a:pt x="6673" y="8814"/>
                        </a:cubicBezTo>
                        <a:cubicBezTo>
                          <a:pt x="6700" y="8652"/>
                          <a:pt x="6755" y="8489"/>
                          <a:pt x="6809" y="8353"/>
                        </a:cubicBezTo>
                        <a:lnTo>
                          <a:pt x="6890" y="8109"/>
                        </a:lnTo>
                        <a:cubicBezTo>
                          <a:pt x="6890" y="8055"/>
                          <a:pt x="6917" y="7974"/>
                          <a:pt x="6944" y="7919"/>
                        </a:cubicBezTo>
                        <a:cubicBezTo>
                          <a:pt x="7089" y="7847"/>
                          <a:pt x="7246" y="7811"/>
                          <a:pt x="7398" y="7811"/>
                        </a:cubicBezTo>
                        <a:cubicBezTo>
                          <a:pt x="7475" y="7811"/>
                          <a:pt x="7550" y="7820"/>
                          <a:pt x="7623" y="7838"/>
                        </a:cubicBezTo>
                        <a:cubicBezTo>
                          <a:pt x="8165" y="7946"/>
                          <a:pt x="8409" y="8489"/>
                          <a:pt x="8518" y="8977"/>
                        </a:cubicBezTo>
                        <a:cubicBezTo>
                          <a:pt x="8572" y="9221"/>
                          <a:pt x="8599" y="9492"/>
                          <a:pt x="8599" y="9764"/>
                        </a:cubicBezTo>
                        <a:cubicBezTo>
                          <a:pt x="8626" y="10171"/>
                          <a:pt x="8653" y="10577"/>
                          <a:pt x="8653" y="10984"/>
                        </a:cubicBezTo>
                        <a:cubicBezTo>
                          <a:pt x="8680" y="11391"/>
                          <a:pt x="8680" y="11744"/>
                          <a:pt x="8680" y="12123"/>
                        </a:cubicBezTo>
                        <a:cubicBezTo>
                          <a:pt x="8680" y="12313"/>
                          <a:pt x="8653" y="12476"/>
                          <a:pt x="8653" y="12666"/>
                        </a:cubicBezTo>
                        <a:cubicBezTo>
                          <a:pt x="8653" y="12693"/>
                          <a:pt x="8680" y="12747"/>
                          <a:pt x="8707" y="12747"/>
                        </a:cubicBezTo>
                        <a:lnTo>
                          <a:pt x="8707" y="15785"/>
                        </a:lnTo>
                        <a:lnTo>
                          <a:pt x="8707" y="16382"/>
                        </a:lnTo>
                        <a:cubicBezTo>
                          <a:pt x="8707" y="16436"/>
                          <a:pt x="8748" y="16463"/>
                          <a:pt x="8785" y="16463"/>
                        </a:cubicBezTo>
                        <a:cubicBezTo>
                          <a:pt x="8823" y="16463"/>
                          <a:pt x="8857" y="16436"/>
                          <a:pt x="8843" y="16382"/>
                        </a:cubicBezTo>
                        <a:cubicBezTo>
                          <a:pt x="8924" y="15568"/>
                          <a:pt x="8897" y="14727"/>
                          <a:pt x="8897" y="13886"/>
                        </a:cubicBezTo>
                        <a:cubicBezTo>
                          <a:pt x="8897" y="13208"/>
                          <a:pt x="8897" y="12557"/>
                          <a:pt x="8870" y="11906"/>
                        </a:cubicBezTo>
                        <a:cubicBezTo>
                          <a:pt x="8952" y="11066"/>
                          <a:pt x="9033" y="10252"/>
                          <a:pt x="9141" y="9438"/>
                        </a:cubicBezTo>
                        <a:cubicBezTo>
                          <a:pt x="9304" y="8353"/>
                          <a:pt x="9521" y="7295"/>
                          <a:pt x="9820" y="6238"/>
                        </a:cubicBezTo>
                        <a:cubicBezTo>
                          <a:pt x="10064" y="5370"/>
                          <a:pt x="10416" y="4502"/>
                          <a:pt x="10850" y="3688"/>
                        </a:cubicBezTo>
                        <a:cubicBezTo>
                          <a:pt x="11230" y="2956"/>
                          <a:pt x="11718" y="2277"/>
                          <a:pt x="12234" y="1681"/>
                        </a:cubicBezTo>
                        <a:lnTo>
                          <a:pt x="12234" y="1681"/>
                        </a:lnTo>
                        <a:lnTo>
                          <a:pt x="12179" y="1789"/>
                        </a:lnTo>
                        <a:cubicBezTo>
                          <a:pt x="11962" y="2115"/>
                          <a:pt x="11772" y="2440"/>
                          <a:pt x="11610" y="2766"/>
                        </a:cubicBezTo>
                        <a:cubicBezTo>
                          <a:pt x="11230" y="3417"/>
                          <a:pt x="10959" y="4122"/>
                          <a:pt x="10742" y="4827"/>
                        </a:cubicBezTo>
                        <a:cubicBezTo>
                          <a:pt x="10633" y="5234"/>
                          <a:pt x="10579" y="5641"/>
                          <a:pt x="10552" y="6075"/>
                        </a:cubicBezTo>
                        <a:cubicBezTo>
                          <a:pt x="10552" y="6102"/>
                          <a:pt x="10579" y="6116"/>
                          <a:pt x="10606" y="6116"/>
                        </a:cubicBezTo>
                        <a:cubicBezTo>
                          <a:pt x="10633" y="6116"/>
                          <a:pt x="10660" y="6102"/>
                          <a:pt x="10660" y="6075"/>
                        </a:cubicBezTo>
                        <a:cubicBezTo>
                          <a:pt x="10769" y="5342"/>
                          <a:pt x="10986" y="4637"/>
                          <a:pt x="11257" y="3959"/>
                        </a:cubicBezTo>
                        <a:cubicBezTo>
                          <a:pt x="11555" y="3281"/>
                          <a:pt x="11908" y="2630"/>
                          <a:pt x="12288" y="2006"/>
                        </a:cubicBezTo>
                        <a:cubicBezTo>
                          <a:pt x="12505" y="1681"/>
                          <a:pt x="12776" y="1328"/>
                          <a:pt x="12966" y="948"/>
                        </a:cubicBezTo>
                        <a:cubicBezTo>
                          <a:pt x="13156" y="786"/>
                          <a:pt x="13319" y="650"/>
                          <a:pt x="13508" y="542"/>
                        </a:cubicBezTo>
                        <a:lnTo>
                          <a:pt x="13617" y="460"/>
                        </a:lnTo>
                        <a:lnTo>
                          <a:pt x="13617" y="460"/>
                        </a:lnTo>
                        <a:cubicBezTo>
                          <a:pt x="13536" y="596"/>
                          <a:pt x="13454" y="731"/>
                          <a:pt x="13373" y="894"/>
                        </a:cubicBezTo>
                        <a:cubicBezTo>
                          <a:pt x="13210" y="1165"/>
                          <a:pt x="13074" y="1464"/>
                          <a:pt x="12939" y="1789"/>
                        </a:cubicBezTo>
                        <a:cubicBezTo>
                          <a:pt x="12939" y="1829"/>
                          <a:pt x="12982" y="1854"/>
                          <a:pt x="13016" y="1854"/>
                        </a:cubicBezTo>
                        <a:cubicBezTo>
                          <a:pt x="13029" y="1854"/>
                          <a:pt x="13040" y="1851"/>
                          <a:pt x="13047" y="1844"/>
                        </a:cubicBezTo>
                        <a:cubicBezTo>
                          <a:pt x="13210" y="1545"/>
                          <a:pt x="13373" y="1247"/>
                          <a:pt x="13536" y="976"/>
                        </a:cubicBezTo>
                        <a:cubicBezTo>
                          <a:pt x="13617" y="840"/>
                          <a:pt x="13698" y="704"/>
                          <a:pt x="13780" y="569"/>
                        </a:cubicBezTo>
                        <a:lnTo>
                          <a:pt x="13915" y="379"/>
                        </a:lnTo>
                        <a:cubicBezTo>
                          <a:pt x="13915" y="352"/>
                          <a:pt x="13942" y="325"/>
                          <a:pt x="13969" y="297"/>
                        </a:cubicBezTo>
                        <a:lnTo>
                          <a:pt x="14024" y="270"/>
                        </a:lnTo>
                        <a:lnTo>
                          <a:pt x="14024" y="270"/>
                        </a:lnTo>
                        <a:cubicBezTo>
                          <a:pt x="14024" y="325"/>
                          <a:pt x="13997" y="352"/>
                          <a:pt x="13997" y="406"/>
                        </a:cubicBezTo>
                        <a:cubicBezTo>
                          <a:pt x="13942" y="514"/>
                          <a:pt x="13915" y="623"/>
                          <a:pt x="13888" y="731"/>
                        </a:cubicBezTo>
                        <a:cubicBezTo>
                          <a:pt x="13807" y="976"/>
                          <a:pt x="13780" y="1193"/>
                          <a:pt x="13753" y="1437"/>
                        </a:cubicBezTo>
                        <a:cubicBezTo>
                          <a:pt x="13766" y="1477"/>
                          <a:pt x="13800" y="1498"/>
                          <a:pt x="13830" y="1498"/>
                        </a:cubicBezTo>
                        <a:cubicBezTo>
                          <a:pt x="13861" y="1498"/>
                          <a:pt x="13888" y="1477"/>
                          <a:pt x="13888" y="1437"/>
                        </a:cubicBezTo>
                        <a:cubicBezTo>
                          <a:pt x="13942" y="1220"/>
                          <a:pt x="13997" y="1003"/>
                          <a:pt x="14051" y="786"/>
                        </a:cubicBezTo>
                        <a:cubicBezTo>
                          <a:pt x="14078" y="677"/>
                          <a:pt x="14132" y="569"/>
                          <a:pt x="14159" y="460"/>
                        </a:cubicBezTo>
                        <a:lnTo>
                          <a:pt x="14214" y="325"/>
                        </a:lnTo>
                        <a:cubicBezTo>
                          <a:pt x="14241" y="270"/>
                          <a:pt x="14268" y="243"/>
                          <a:pt x="14268" y="189"/>
                        </a:cubicBezTo>
                        <a:cubicBezTo>
                          <a:pt x="14347" y="178"/>
                          <a:pt x="14425" y="171"/>
                          <a:pt x="14504" y="171"/>
                        </a:cubicBezTo>
                        <a:close/>
                        <a:moveTo>
                          <a:pt x="14525" y="0"/>
                        </a:moveTo>
                        <a:cubicBezTo>
                          <a:pt x="14429" y="0"/>
                          <a:pt x="14334" y="9"/>
                          <a:pt x="14241" y="26"/>
                        </a:cubicBezTo>
                        <a:cubicBezTo>
                          <a:pt x="13780" y="162"/>
                          <a:pt x="13346" y="433"/>
                          <a:pt x="12993" y="759"/>
                        </a:cubicBezTo>
                        <a:cubicBezTo>
                          <a:pt x="12288" y="1382"/>
                          <a:pt x="11664" y="2115"/>
                          <a:pt x="11176" y="2901"/>
                        </a:cubicBezTo>
                        <a:cubicBezTo>
                          <a:pt x="10688" y="3715"/>
                          <a:pt x="10281" y="4556"/>
                          <a:pt x="9955" y="5478"/>
                        </a:cubicBezTo>
                        <a:cubicBezTo>
                          <a:pt x="9630" y="6482"/>
                          <a:pt x="9358" y="7512"/>
                          <a:pt x="9196" y="8543"/>
                        </a:cubicBezTo>
                        <a:cubicBezTo>
                          <a:pt x="9087" y="9194"/>
                          <a:pt x="9006" y="9872"/>
                          <a:pt x="8924" y="10523"/>
                        </a:cubicBezTo>
                        <a:cubicBezTo>
                          <a:pt x="8924" y="10388"/>
                          <a:pt x="8924" y="10279"/>
                          <a:pt x="8924" y="10143"/>
                        </a:cubicBezTo>
                        <a:cubicBezTo>
                          <a:pt x="8924" y="9818"/>
                          <a:pt x="8897" y="9492"/>
                          <a:pt x="8843" y="9167"/>
                        </a:cubicBezTo>
                        <a:cubicBezTo>
                          <a:pt x="8816" y="8624"/>
                          <a:pt x="8545" y="8136"/>
                          <a:pt x="8138" y="7784"/>
                        </a:cubicBezTo>
                        <a:cubicBezTo>
                          <a:pt x="7948" y="7657"/>
                          <a:pt x="7737" y="7603"/>
                          <a:pt x="7524" y="7603"/>
                        </a:cubicBezTo>
                        <a:cubicBezTo>
                          <a:pt x="7098" y="7603"/>
                          <a:pt x="6664" y="7820"/>
                          <a:pt x="6375" y="8109"/>
                        </a:cubicBezTo>
                        <a:cubicBezTo>
                          <a:pt x="6158" y="8380"/>
                          <a:pt x="5968" y="8679"/>
                          <a:pt x="5832" y="8977"/>
                        </a:cubicBezTo>
                        <a:cubicBezTo>
                          <a:pt x="5670" y="9330"/>
                          <a:pt x="5534" y="9655"/>
                          <a:pt x="5425" y="10008"/>
                        </a:cubicBezTo>
                        <a:cubicBezTo>
                          <a:pt x="4991" y="11445"/>
                          <a:pt x="4883" y="12937"/>
                          <a:pt x="5046" y="14429"/>
                        </a:cubicBezTo>
                        <a:cubicBezTo>
                          <a:pt x="5154" y="15243"/>
                          <a:pt x="5290" y="16029"/>
                          <a:pt x="5453" y="16816"/>
                        </a:cubicBezTo>
                        <a:cubicBezTo>
                          <a:pt x="5507" y="17033"/>
                          <a:pt x="5588" y="17277"/>
                          <a:pt x="5642" y="17521"/>
                        </a:cubicBezTo>
                        <a:cubicBezTo>
                          <a:pt x="5371" y="16924"/>
                          <a:pt x="5073" y="16382"/>
                          <a:pt x="4747" y="15839"/>
                        </a:cubicBezTo>
                        <a:cubicBezTo>
                          <a:pt x="4558" y="15568"/>
                          <a:pt x="4368" y="15324"/>
                          <a:pt x="4178" y="15053"/>
                        </a:cubicBezTo>
                        <a:cubicBezTo>
                          <a:pt x="3988" y="14809"/>
                          <a:pt x="3771" y="14565"/>
                          <a:pt x="3527" y="14348"/>
                        </a:cubicBezTo>
                        <a:cubicBezTo>
                          <a:pt x="3283" y="14158"/>
                          <a:pt x="3011" y="14022"/>
                          <a:pt x="2740" y="13968"/>
                        </a:cubicBezTo>
                        <a:cubicBezTo>
                          <a:pt x="2679" y="13957"/>
                          <a:pt x="2617" y="13951"/>
                          <a:pt x="2555" y="13951"/>
                        </a:cubicBezTo>
                        <a:cubicBezTo>
                          <a:pt x="2313" y="13951"/>
                          <a:pt x="2072" y="14034"/>
                          <a:pt x="1899" y="14185"/>
                        </a:cubicBezTo>
                        <a:cubicBezTo>
                          <a:pt x="1601" y="14402"/>
                          <a:pt x="1411" y="14700"/>
                          <a:pt x="1357" y="15053"/>
                        </a:cubicBezTo>
                        <a:cubicBezTo>
                          <a:pt x="1330" y="15053"/>
                          <a:pt x="1330" y="15080"/>
                          <a:pt x="1330" y="15107"/>
                        </a:cubicBezTo>
                        <a:cubicBezTo>
                          <a:pt x="1330" y="15107"/>
                          <a:pt x="1330" y="15107"/>
                          <a:pt x="1330" y="15134"/>
                        </a:cubicBezTo>
                        <a:cubicBezTo>
                          <a:pt x="1276" y="15378"/>
                          <a:pt x="1248" y="15622"/>
                          <a:pt x="1276" y="15867"/>
                        </a:cubicBezTo>
                        <a:cubicBezTo>
                          <a:pt x="1357" y="17141"/>
                          <a:pt x="1655" y="18362"/>
                          <a:pt x="2171" y="19528"/>
                        </a:cubicBezTo>
                        <a:cubicBezTo>
                          <a:pt x="2496" y="20288"/>
                          <a:pt x="2930" y="20993"/>
                          <a:pt x="3418" y="21644"/>
                        </a:cubicBezTo>
                        <a:lnTo>
                          <a:pt x="3228" y="21508"/>
                        </a:lnTo>
                        <a:cubicBezTo>
                          <a:pt x="2876" y="21264"/>
                          <a:pt x="2496" y="21101"/>
                          <a:pt x="2089" y="20993"/>
                        </a:cubicBezTo>
                        <a:cubicBezTo>
                          <a:pt x="1972" y="20968"/>
                          <a:pt x="1852" y="20956"/>
                          <a:pt x="1732" y="20956"/>
                        </a:cubicBezTo>
                        <a:cubicBezTo>
                          <a:pt x="1465" y="20956"/>
                          <a:pt x="1202" y="21016"/>
                          <a:pt x="977" y="21129"/>
                        </a:cubicBezTo>
                        <a:cubicBezTo>
                          <a:pt x="706" y="21291"/>
                          <a:pt x="489" y="21535"/>
                          <a:pt x="353" y="21807"/>
                        </a:cubicBezTo>
                        <a:cubicBezTo>
                          <a:pt x="82" y="22430"/>
                          <a:pt x="1" y="23109"/>
                          <a:pt x="136" y="23760"/>
                        </a:cubicBezTo>
                        <a:cubicBezTo>
                          <a:pt x="245" y="24546"/>
                          <a:pt x="489" y="25306"/>
                          <a:pt x="814" y="26038"/>
                        </a:cubicBezTo>
                        <a:cubicBezTo>
                          <a:pt x="1493" y="27476"/>
                          <a:pt x="2523" y="28750"/>
                          <a:pt x="3771" y="29754"/>
                        </a:cubicBezTo>
                        <a:cubicBezTo>
                          <a:pt x="5100" y="30812"/>
                          <a:pt x="6592" y="31653"/>
                          <a:pt x="8192" y="32222"/>
                        </a:cubicBezTo>
                        <a:cubicBezTo>
                          <a:pt x="8382" y="32304"/>
                          <a:pt x="8572" y="32358"/>
                          <a:pt x="8762" y="32439"/>
                        </a:cubicBezTo>
                        <a:cubicBezTo>
                          <a:pt x="8789" y="32439"/>
                          <a:pt x="8843" y="32412"/>
                          <a:pt x="8870" y="32385"/>
                        </a:cubicBezTo>
                        <a:cubicBezTo>
                          <a:pt x="9556" y="32478"/>
                          <a:pt x="10255" y="32520"/>
                          <a:pt x="10957" y="32520"/>
                        </a:cubicBezTo>
                        <a:cubicBezTo>
                          <a:pt x="11283" y="32520"/>
                          <a:pt x="11609" y="32511"/>
                          <a:pt x="11935" y="32493"/>
                        </a:cubicBezTo>
                        <a:cubicBezTo>
                          <a:pt x="13020" y="32439"/>
                          <a:pt x="14078" y="32304"/>
                          <a:pt x="15136" y="32087"/>
                        </a:cubicBezTo>
                        <a:cubicBezTo>
                          <a:pt x="16194" y="31842"/>
                          <a:pt x="17224" y="31517"/>
                          <a:pt x="18228" y="31137"/>
                        </a:cubicBezTo>
                        <a:cubicBezTo>
                          <a:pt x="19232" y="30730"/>
                          <a:pt x="20208" y="30269"/>
                          <a:pt x="21130" y="29727"/>
                        </a:cubicBezTo>
                        <a:cubicBezTo>
                          <a:pt x="22080" y="29157"/>
                          <a:pt x="22948" y="28560"/>
                          <a:pt x="23815" y="27855"/>
                        </a:cubicBezTo>
                        <a:cubicBezTo>
                          <a:pt x="24222" y="27530"/>
                          <a:pt x="24629" y="27177"/>
                          <a:pt x="25009" y="26797"/>
                        </a:cubicBezTo>
                        <a:cubicBezTo>
                          <a:pt x="25416" y="26418"/>
                          <a:pt x="25796" y="26011"/>
                          <a:pt x="26148" y="25577"/>
                        </a:cubicBezTo>
                        <a:cubicBezTo>
                          <a:pt x="26772" y="24790"/>
                          <a:pt x="27206" y="23732"/>
                          <a:pt x="26880" y="22675"/>
                        </a:cubicBezTo>
                        <a:cubicBezTo>
                          <a:pt x="26745" y="22214"/>
                          <a:pt x="26446" y="21807"/>
                          <a:pt x="26067" y="21535"/>
                        </a:cubicBezTo>
                        <a:cubicBezTo>
                          <a:pt x="25706" y="21323"/>
                          <a:pt x="25295" y="21211"/>
                          <a:pt x="24887" y="21211"/>
                        </a:cubicBezTo>
                        <a:cubicBezTo>
                          <a:pt x="24773" y="21211"/>
                          <a:pt x="24660" y="21219"/>
                          <a:pt x="24548" y="21237"/>
                        </a:cubicBezTo>
                        <a:cubicBezTo>
                          <a:pt x="24005" y="21291"/>
                          <a:pt x="23490" y="21454"/>
                          <a:pt x="23002" y="21698"/>
                        </a:cubicBezTo>
                        <a:lnTo>
                          <a:pt x="22731" y="21807"/>
                        </a:lnTo>
                        <a:cubicBezTo>
                          <a:pt x="22975" y="21563"/>
                          <a:pt x="23219" y="21291"/>
                          <a:pt x="23409" y="20993"/>
                        </a:cubicBezTo>
                        <a:cubicBezTo>
                          <a:pt x="23680" y="20613"/>
                          <a:pt x="23897" y="20179"/>
                          <a:pt x="24060" y="19718"/>
                        </a:cubicBezTo>
                        <a:cubicBezTo>
                          <a:pt x="24249" y="19311"/>
                          <a:pt x="24304" y="18823"/>
                          <a:pt x="24249" y="18362"/>
                        </a:cubicBezTo>
                        <a:cubicBezTo>
                          <a:pt x="24168" y="17928"/>
                          <a:pt x="23843" y="17575"/>
                          <a:pt x="23409" y="17440"/>
                        </a:cubicBezTo>
                        <a:cubicBezTo>
                          <a:pt x="23291" y="17419"/>
                          <a:pt x="23171" y="17409"/>
                          <a:pt x="23052" y="17409"/>
                        </a:cubicBezTo>
                        <a:cubicBezTo>
                          <a:pt x="22703" y="17409"/>
                          <a:pt x="22355" y="17495"/>
                          <a:pt x="22052" y="17657"/>
                        </a:cubicBezTo>
                        <a:lnTo>
                          <a:pt x="21863" y="17738"/>
                        </a:lnTo>
                        <a:cubicBezTo>
                          <a:pt x="22025" y="17575"/>
                          <a:pt x="22215" y="17385"/>
                          <a:pt x="22378" y="17196"/>
                        </a:cubicBezTo>
                        <a:cubicBezTo>
                          <a:pt x="22703" y="16816"/>
                          <a:pt x="23002" y="16436"/>
                          <a:pt x="23273" y="16029"/>
                        </a:cubicBezTo>
                        <a:cubicBezTo>
                          <a:pt x="23598" y="15650"/>
                          <a:pt x="23761" y="15161"/>
                          <a:pt x="23761" y="14673"/>
                        </a:cubicBezTo>
                        <a:cubicBezTo>
                          <a:pt x="23707" y="14293"/>
                          <a:pt x="23463" y="13941"/>
                          <a:pt x="23137" y="13724"/>
                        </a:cubicBezTo>
                        <a:cubicBezTo>
                          <a:pt x="22834" y="13550"/>
                          <a:pt x="22495" y="13463"/>
                          <a:pt x="22164" y="13463"/>
                        </a:cubicBezTo>
                        <a:cubicBezTo>
                          <a:pt x="22081" y="13463"/>
                          <a:pt x="21998" y="13469"/>
                          <a:pt x="21917" y="13480"/>
                        </a:cubicBezTo>
                        <a:cubicBezTo>
                          <a:pt x="21429" y="13561"/>
                          <a:pt x="20940" y="13724"/>
                          <a:pt x="20506" y="13995"/>
                        </a:cubicBezTo>
                        <a:cubicBezTo>
                          <a:pt x="20099" y="14239"/>
                          <a:pt x="19666" y="14483"/>
                          <a:pt x="19286" y="14782"/>
                        </a:cubicBezTo>
                        <a:lnTo>
                          <a:pt x="19069" y="14917"/>
                        </a:lnTo>
                        <a:cubicBezTo>
                          <a:pt x="19394" y="14565"/>
                          <a:pt x="19720" y="14185"/>
                          <a:pt x="19991" y="13805"/>
                        </a:cubicBezTo>
                        <a:cubicBezTo>
                          <a:pt x="20805" y="12774"/>
                          <a:pt x="21347" y="11527"/>
                          <a:pt x="21564" y="10225"/>
                        </a:cubicBezTo>
                        <a:cubicBezTo>
                          <a:pt x="21673" y="9682"/>
                          <a:pt x="21591" y="9140"/>
                          <a:pt x="21347" y="8652"/>
                        </a:cubicBezTo>
                        <a:cubicBezTo>
                          <a:pt x="21184" y="8407"/>
                          <a:pt x="20967" y="8245"/>
                          <a:pt x="20696" y="8136"/>
                        </a:cubicBezTo>
                        <a:cubicBezTo>
                          <a:pt x="20547" y="8096"/>
                          <a:pt x="20398" y="8075"/>
                          <a:pt x="20249" y="8075"/>
                        </a:cubicBezTo>
                        <a:cubicBezTo>
                          <a:pt x="20099" y="8075"/>
                          <a:pt x="19950" y="8096"/>
                          <a:pt x="19801" y="8136"/>
                        </a:cubicBezTo>
                        <a:cubicBezTo>
                          <a:pt x="19232" y="8299"/>
                          <a:pt x="18689" y="8570"/>
                          <a:pt x="18174" y="8923"/>
                        </a:cubicBezTo>
                        <a:cubicBezTo>
                          <a:pt x="17685" y="9248"/>
                          <a:pt x="17251" y="9601"/>
                          <a:pt x="16818" y="10035"/>
                        </a:cubicBezTo>
                        <a:cubicBezTo>
                          <a:pt x="16302" y="10550"/>
                          <a:pt x="15814" y="11147"/>
                          <a:pt x="15434" y="11825"/>
                        </a:cubicBezTo>
                        <a:cubicBezTo>
                          <a:pt x="15651" y="11093"/>
                          <a:pt x="15841" y="10360"/>
                          <a:pt x="16004" y="9601"/>
                        </a:cubicBezTo>
                        <a:cubicBezTo>
                          <a:pt x="16248" y="8543"/>
                          <a:pt x="16438" y="7431"/>
                          <a:pt x="16519" y="6346"/>
                        </a:cubicBezTo>
                        <a:cubicBezTo>
                          <a:pt x="16628" y="5261"/>
                          <a:pt x="16628" y="4149"/>
                          <a:pt x="16519" y="3064"/>
                        </a:cubicBezTo>
                        <a:cubicBezTo>
                          <a:pt x="16438" y="2115"/>
                          <a:pt x="16329" y="976"/>
                          <a:pt x="15516" y="352"/>
                        </a:cubicBezTo>
                        <a:cubicBezTo>
                          <a:pt x="15239" y="117"/>
                          <a:pt x="14878" y="0"/>
                          <a:pt x="145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365" name="Google Shape;365;p31"/>
                <p:cNvGrpSpPr/>
                <p:nvPr/>
              </p:nvGrpSpPr>
              <p:grpSpPr>
                <a:xfrm flipH="1">
                  <a:off x="144768" y="3362514"/>
                  <a:ext cx="838459" cy="517223"/>
                  <a:chOff x="2552450" y="3048200"/>
                  <a:chExt cx="378400" cy="233425"/>
                </a:xfrm>
              </p:grpSpPr>
              <p:sp>
                <p:nvSpPr>
                  <p:cNvPr id="366" name="Google Shape;366;p31"/>
                  <p:cNvSpPr/>
                  <p:nvPr/>
                </p:nvSpPr>
                <p:spPr>
                  <a:xfrm>
                    <a:off x="2557875" y="3052950"/>
                    <a:ext cx="368925" cy="22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7" h="8875" extrusionOk="0">
                        <a:moveTo>
                          <a:pt x="7117" y="1"/>
                        </a:moveTo>
                        <a:cubicBezTo>
                          <a:pt x="6736" y="1"/>
                          <a:pt x="6352" y="98"/>
                          <a:pt x="6022" y="292"/>
                        </a:cubicBezTo>
                        <a:cubicBezTo>
                          <a:pt x="5534" y="536"/>
                          <a:pt x="5100" y="888"/>
                          <a:pt x="4720" y="1268"/>
                        </a:cubicBezTo>
                        <a:cubicBezTo>
                          <a:pt x="4259" y="1702"/>
                          <a:pt x="3798" y="2163"/>
                          <a:pt x="3337" y="2624"/>
                        </a:cubicBezTo>
                        <a:cubicBezTo>
                          <a:pt x="2578" y="3384"/>
                          <a:pt x="1791" y="4170"/>
                          <a:pt x="1004" y="4930"/>
                        </a:cubicBezTo>
                        <a:cubicBezTo>
                          <a:pt x="1113" y="4984"/>
                          <a:pt x="1113" y="5120"/>
                          <a:pt x="1004" y="5147"/>
                        </a:cubicBezTo>
                        <a:cubicBezTo>
                          <a:pt x="760" y="5201"/>
                          <a:pt x="570" y="5337"/>
                          <a:pt x="435" y="5499"/>
                        </a:cubicBezTo>
                        <a:cubicBezTo>
                          <a:pt x="109" y="5879"/>
                          <a:pt x="1" y="6394"/>
                          <a:pt x="136" y="6855"/>
                        </a:cubicBezTo>
                        <a:cubicBezTo>
                          <a:pt x="326" y="7371"/>
                          <a:pt x="679" y="7805"/>
                          <a:pt x="1167" y="8076"/>
                        </a:cubicBezTo>
                        <a:cubicBezTo>
                          <a:pt x="1710" y="8374"/>
                          <a:pt x="2279" y="8564"/>
                          <a:pt x="2876" y="8673"/>
                        </a:cubicBezTo>
                        <a:cubicBezTo>
                          <a:pt x="3554" y="8781"/>
                          <a:pt x="4205" y="8863"/>
                          <a:pt x="4883" y="8863"/>
                        </a:cubicBezTo>
                        <a:cubicBezTo>
                          <a:pt x="5064" y="8872"/>
                          <a:pt x="5245" y="8875"/>
                          <a:pt x="5427" y="8875"/>
                        </a:cubicBezTo>
                        <a:cubicBezTo>
                          <a:pt x="5790" y="8875"/>
                          <a:pt x="6158" y="8863"/>
                          <a:pt x="6538" y="8863"/>
                        </a:cubicBezTo>
                        <a:lnTo>
                          <a:pt x="6863" y="8863"/>
                        </a:lnTo>
                        <a:cubicBezTo>
                          <a:pt x="7514" y="8863"/>
                          <a:pt x="8165" y="8836"/>
                          <a:pt x="8816" y="8808"/>
                        </a:cubicBezTo>
                        <a:cubicBezTo>
                          <a:pt x="10091" y="8754"/>
                          <a:pt x="11339" y="8591"/>
                          <a:pt x="12586" y="8266"/>
                        </a:cubicBezTo>
                        <a:cubicBezTo>
                          <a:pt x="13156" y="8157"/>
                          <a:pt x="13698" y="7886"/>
                          <a:pt x="14159" y="7534"/>
                        </a:cubicBezTo>
                        <a:cubicBezTo>
                          <a:pt x="14593" y="7181"/>
                          <a:pt x="14756" y="6584"/>
                          <a:pt x="14593" y="6069"/>
                        </a:cubicBezTo>
                        <a:cubicBezTo>
                          <a:pt x="14404" y="5554"/>
                          <a:pt x="13942" y="5174"/>
                          <a:pt x="13536" y="4821"/>
                        </a:cubicBezTo>
                        <a:lnTo>
                          <a:pt x="12017" y="3438"/>
                        </a:lnTo>
                        <a:lnTo>
                          <a:pt x="10471" y="2055"/>
                        </a:lnTo>
                        <a:cubicBezTo>
                          <a:pt x="10064" y="1675"/>
                          <a:pt x="9657" y="1268"/>
                          <a:pt x="9250" y="942"/>
                        </a:cubicBezTo>
                        <a:lnTo>
                          <a:pt x="9060" y="807"/>
                        </a:lnTo>
                        <a:cubicBezTo>
                          <a:pt x="8626" y="427"/>
                          <a:pt x="8111" y="183"/>
                          <a:pt x="7568" y="47"/>
                        </a:cubicBezTo>
                        <a:cubicBezTo>
                          <a:pt x="7421" y="16"/>
                          <a:pt x="7269" y="1"/>
                          <a:pt x="711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7" name="Google Shape;367;p31"/>
                  <p:cNvSpPr/>
                  <p:nvPr/>
                </p:nvSpPr>
                <p:spPr>
                  <a:xfrm>
                    <a:off x="2557200" y="3052950"/>
                    <a:ext cx="231250" cy="22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0" h="8875" extrusionOk="0">
                        <a:moveTo>
                          <a:pt x="7122" y="1"/>
                        </a:moveTo>
                        <a:cubicBezTo>
                          <a:pt x="6747" y="1"/>
                          <a:pt x="6371" y="98"/>
                          <a:pt x="6022" y="292"/>
                        </a:cubicBezTo>
                        <a:cubicBezTo>
                          <a:pt x="5561" y="536"/>
                          <a:pt x="5127" y="861"/>
                          <a:pt x="4747" y="1268"/>
                        </a:cubicBezTo>
                        <a:cubicBezTo>
                          <a:pt x="4286" y="1702"/>
                          <a:pt x="3825" y="2163"/>
                          <a:pt x="3364" y="2624"/>
                        </a:cubicBezTo>
                        <a:cubicBezTo>
                          <a:pt x="2577" y="3384"/>
                          <a:pt x="1818" y="4170"/>
                          <a:pt x="1004" y="4930"/>
                        </a:cubicBezTo>
                        <a:cubicBezTo>
                          <a:pt x="1113" y="4957"/>
                          <a:pt x="1113" y="5120"/>
                          <a:pt x="1004" y="5147"/>
                        </a:cubicBezTo>
                        <a:cubicBezTo>
                          <a:pt x="787" y="5201"/>
                          <a:pt x="597" y="5337"/>
                          <a:pt x="435" y="5499"/>
                        </a:cubicBezTo>
                        <a:cubicBezTo>
                          <a:pt x="109" y="5879"/>
                          <a:pt x="1" y="6394"/>
                          <a:pt x="163" y="6855"/>
                        </a:cubicBezTo>
                        <a:cubicBezTo>
                          <a:pt x="326" y="7371"/>
                          <a:pt x="706" y="7805"/>
                          <a:pt x="1167" y="8076"/>
                        </a:cubicBezTo>
                        <a:cubicBezTo>
                          <a:pt x="1709" y="8374"/>
                          <a:pt x="2306" y="8564"/>
                          <a:pt x="2903" y="8673"/>
                        </a:cubicBezTo>
                        <a:cubicBezTo>
                          <a:pt x="3554" y="8781"/>
                          <a:pt x="4232" y="8863"/>
                          <a:pt x="4883" y="8863"/>
                        </a:cubicBezTo>
                        <a:cubicBezTo>
                          <a:pt x="5073" y="8872"/>
                          <a:pt x="5260" y="8875"/>
                          <a:pt x="5445" y="8875"/>
                        </a:cubicBezTo>
                        <a:cubicBezTo>
                          <a:pt x="5814" y="8875"/>
                          <a:pt x="6176" y="8863"/>
                          <a:pt x="6538" y="8863"/>
                        </a:cubicBezTo>
                        <a:cubicBezTo>
                          <a:pt x="6510" y="8781"/>
                          <a:pt x="6483" y="8700"/>
                          <a:pt x="6429" y="8619"/>
                        </a:cubicBezTo>
                        <a:cubicBezTo>
                          <a:pt x="6049" y="7940"/>
                          <a:pt x="5344" y="7534"/>
                          <a:pt x="4774" y="6964"/>
                        </a:cubicBezTo>
                        <a:cubicBezTo>
                          <a:pt x="4042" y="6232"/>
                          <a:pt x="3554" y="5147"/>
                          <a:pt x="3879" y="4170"/>
                        </a:cubicBezTo>
                        <a:cubicBezTo>
                          <a:pt x="4232" y="3221"/>
                          <a:pt x="5290" y="2678"/>
                          <a:pt x="6266" y="2407"/>
                        </a:cubicBezTo>
                        <a:cubicBezTo>
                          <a:pt x="7188" y="2163"/>
                          <a:pt x="8952" y="1946"/>
                          <a:pt x="9250" y="942"/>
                        </a:cubicBezTo>
                        <a:lnTo>
                          <a:pt x="9087" y="807"/>
                        </a:lnTo>
                        <a:cubicBezTo>
                          <a:pt x="8653" y="427"/>
                          <a:pt x="8138" y="183"/>
                          <a:pt x="7568" y="47"/>
                        </a:cubicBezTo>
                        <a:cubicBezTo>
                          <a:pt x="7421" y="16"/>
                          <a:pt x="7272" y="1"/>
                          <a:pt x="7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8" name="Google Shape;368;p31"/>
                  <p:cNvSpPr/>
                  <p:nvPr/>
                </p:nvSpPr>
                <p:spPr>
                  <a:xfrm>
                    <a:off x="2552450" y="3048200"/>
                    <a:ext cx="378400" cy="23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6" h="9337" extrusionOk="0">
                        <a:moveTo>
                          <a:pt x="7339" y="191"/>
                        </a:moveTo>
                        <a:cubicBezTo>
                          <a:pt x="7489" y="191"/>
                          <a:pt x="7638" y="206"/>
                          <a:pt x="7785" y="237"/>
                        </a:cubicBezTo>
                        <a:cubicBezTo>
                          <a:pt x="8355" y="346"/>
                          <a:pt x="8870" y="617"/>
                          <a:pt x="9304" y="997"/>
                        </a:cubicBezTo>
                        <a:cubicBezTo>
                          <a:pt x="9792" y="1377"/>
                          <a:pt x="10254" y="1811"/>
                          <a:pt x="10715" y="2217"/>
                        </a:cubicBezTo>
                        <a:lnTo>
                          <a:pt x="12234" y="3628"/>
                        </a:lnTo>
                        <a:lnTo>
                          <a:pt x="13753" y="5011"/>
                        </a:lnTo>
                        <a:cubicBezTo>
                          <a:pt x="14159" y="5364"/>
                          <a:pt x="14621" y="5744"/>
                          <a:pt x="14810" y="6259"/>
                        </a:cubicBezTo>
                        <a:cubicBezTo>
                          <a:pt x="14973" y="6774"/>
                          <a:pt x="14810" y="7371"/>
                          <a:pt x="14376" y="7724"/>
                        </a:cubicBezTo>
                        <a:cubicBezTo>
                          <a:pt x="13915" y="8076"/>
                          <a:pt x="13373" y="8347"/>
                          <a:pt x="12803" y="8456"/>
                        </a:cubicBezTo>
                        <a:cubicBezTo>
                          <a:pt x="11556" y="8781"/>
                          <a:pt x="10308" y="8944"/>
                          <a:pt x="9033" y="8998"/>
                        </a:cubicBezTo>
                        <a:cubicBezTo>
                          <a:pt x="8382" y="9026"/>
                          <a:pt x="7731" y="9053"/>
                          <a:pt x="7080" y="9080"/>
                        </a:cubicBezTo>
                        <a:cubicBezTo>
                          <a:pt x="6646" y="9080"/>
                          <a:pt x="6200" y="9092"/>
                          <a:pt x="5750" y="9092"/>
                        </a:cubicBezTo>
                        <a:cubicBezTo>
                          <a:pt x="5525" y="9092"/>
                          <a:pt x="5299" y="9089"/>
                          <a:pt x="5073" y="9080"/>
                        </a:cubicBezTo>
                        <a:cubicBezTo>
                          <a:pt x="4422" y="9053"/>
                          <a:pt x="3744" y="8971"/>
                          <a:pt x="3093" y="8863"/>
                        </a:cubicBezTo>
                        <a:cubicBezTo>
                          <a:pt x="2496" y="8754"/>
                          <a:pt x="1899" y="8564"/>
                          <a:pt x="1357" y="8266"/>
                        </a:cubicBezTo>
                        <a:cubicBezTo>
                          <a:pt x="896" y="7995"/>
                          <a:pt x="516" y="7561"/>
                          <a:pt x="353" y="7045"/>
                        </a:cubicBezTo>
                        <a:cubicBezTo>
                          <a:pt x="299" y="6883"/>
                          <a:pt x="272" y="6747"/>
                          <a:pt x="272" y="6584"/>
                        </a:cubicBezTo>
                        <a:lnTo>
                          <a:pt x="272" y="6584"/>
                        </a:lnTo>
                        <a:lnTo>
                          <a:pt x="326" y="6639"/>
                        </a:lnTo>
                        <a:cubicBezTo>
                          <a:pt x="408" y="6693"/>
                          <a:pt x="462" y="6774"/>
                          <a:pt x="543" y="6828"/>
                        </a:cubicBezTo>
                        <a:cubicBezTo>
                          <a:pt x="706" y="6964"/>
                          <a:pt x="869" y="7073"/>
                          <a:pt x="1059" y="7181"/>
                        </a:cubicBezTo>
                        <a:cubicBezTo>
                          <a:pt x="1221" y="7262"/>
                          <a:pt x="1411" y="7344"/>
                          <a:pt x="1601" y="7398"/>
                        </a:cubicBezTo>
                        <a:cubicBezTo>
                          <a:pt x="1710" y="7425"/>
                          <a:pt x="1791" y="7452"/>
                          <a:pt x="1899" y="7479"/>
                        </a:cubicBezTo>
                        <a:lnTo>
                          <a:pt x="2035" y="7479"/>
                        </a:lnTo>
                        <a:cubicBezTo>
                          <a:pt x="2089" y="7479"/>
                          <a:pt x="2144" y="7479"/>
                          <a:pt x="2198" y="7452"/>
                        </a:cubicBezTo>
                        <a:cubicBezTo>
                          <a:pt x="2252" y="7425"/>
                          <a:pt x="2252" y="7371"/>
                          <a:pt x="2198" y="7344"/>
                        </a:cubicBezTo>
                        <a:cubicBezTo>
                          <a:pt x="2171" y="7317"/>
                          <a:pt x="2116" y="7290"/>
                          <a:pt x="2089" y="7290"/>
                        </a:cubicBezTo>
                        <a:lnTo>
                          <a:pt x="1927" y="7262"/>
                        </a:lnTo>
                        <a:cubicBezTo>
                          <a:pt x="1845" y="7262"/>
                          <a:pt x="1764" y="7235"/>
                          <a:pt x="1655" y="7208"/>
                        </a:cubicBezTo>
                        <a:cubicBezTo>
                          <a:pt x="1493" y="7154"/>
                          <a:pt x="1303" y="7073"/>
                          <a:pt x="1140" y="6991"/>
                        </a:cubicBezTo>
                        <a:cubicBezTo>
                          <a:pt x="842" y="6828"/>
                          <a:pt x="543" y="6612"/>
                          <a:pt x="299" y="6367"/>
                        </a:cubicBezTo>
                        <a:cubicBezTo>
                          <a:pt x="326" y="6259"/>
                          <a:pt x="353" y="6178"/>
                          <a:pt x="381" y="6096"/>
                        </a:cubicBezTo>
                        <a:cubicBezTo>
                          <a:pt x="598" y="6286"/>
                          <a:pt x="842" y="6449"/>
                          <a:pt x="1113" y="6557"/>
                        </a:cubicBezTo>
                        <a:cubicBezTo>
                          <a:pt x="1248" y="6612"/>
                          <a:pt x="1384" y="6666"/>
                          <a:pt x="1547" y="6720"/>
                        </a:cubicBezTo>
                        <a:cubicBezTo>
                          <a:pt x="1601" y="6747"/>
                          <a:pt x="1682" y="6774"/>
                          <a:pt x="1764" y="6801"/>
                        </a:cubicBezTo>
                        <a:cubicBezTo>
                          <a:pt x="1805" y="6815"/>
                          <a:pt x="1845" y="6822"/>
                          <a:pt x="1886" y="6822"/>
                        </a:cubicBezTo>
                        <a:cubicBezTo>
                          <a:pt x="1927" y="6822"/>
                          <a:pt x="1967" y="6815"/>
                          <a:pt x="2008" y="6801"/>
                        </a:cubicBezTo>
                        <a:cubicBezTo>
                          <a:pt x="2062" y="6774"/>
                          <a:pt x="2062" y="6693"/>
                          <a:pt x="2035" y="6666"/>
                        </a:cubicBezTo>
                        <a:cubicBezTo>
                          <a:pt x="1981" y="6612"/>
                          <a:pt x="1899" y="6584"/>
                          <a:pt x="1845" y="6584"/>
                        </a:cubicBezTo>
                        <a:lnTo>
                          <a:pt x="1628" y="6503"/>
                        </a:lnTo>
                        <a:cubicBezTo>
                          <a:pt x="1465" y="6476"/>
                          <a:pt x="1330" y="6422"/>
                          <a:pt x="1194" y="6340"/>
                        </a:cubicBezTo>
                        <a:cubicBezTo>
                          <a:pt x="950" y="6232"/>
                          <a:pt x="679" y="6096"/>
                          <a:pt x="435" y="5961"/>
                        </a:cubicBezTo>
                        <a:cubicBezTo>
                          <a:pt x="489" y="5852"/>
                          <a:pt x="543" y="5771"/>
                          <a:pt x="625" y="5689"/>
                        </a:cubicBezTo>
                        <a:cubicBezTo>
                          <a:pt x="760" y="5499"/>
                          <a:pt x="977" y="5391"/>
                          <a:pt x="1194" y="5337"/>
                        </a:cubicBezTo>
                        <a:cubicBezTo>
                          <a:pt x="1221" y="5337"/>
                          <a:pt x="1248" y="5310"/>
                          <a:pt x="1248" y="5310"/>
                        </a:cubicBezTo>
                        <a:lnTo>
                          <a:pt x="1411" y="5337"/>
                        </a:lnTo>
                        <a:lnTo>
                          <a:pt x="1682" y="5445"/>
                        </a:lnTo>
                        <a:lnTo>
                          <a:pt x="1981" y="5527"/>
                        </a:lnTo>
                        <a:cubicBezTo>
                          <a:pt x="2089" y="5581"/>
                          <a:pt x="2198" y="5608"/>
                          <a:pt x="2306" y="5608"/>
                        </a:cubicBezTo>
                        <a:cubicBezTo>
                          <a:pt x="2388" y="5608"/>
                          <a:pt x="2442" y="5499"/>
                          <a:pt x="2361" y="5445"/>
                        </a:cubicBezTo>
                        <a:cubicBezTo>
                          <a:pt x="2171" y="5364"/>
                          <a:pt x="1954" y="5282"/>
                          <a:pt x="1764" y="5255"/>
                        </a:cubicBezTo>
                        <a:lnTo>
                          <a:pt x="1465" y="5147"/>
                        </a:lnTo>
                        <a:cubicBezTo>
                          <a:pt x="1384" y="5120"/>
                          <a:pt x="1303" y="5093"/>
                          <a:pt x="1221" y="5093"/>
                        </a:cubicBezTo>
                        <a:lnTo>
                          <a:pt x="1411" y="4903"/>
                        </a:lnTo>
                        <a:lnTo>
                          <a:pt x="1520" y="4957"/>
                        </a:lnTo>
                        <a:lnTo>
                          <a:pt x="1601" y="4984"/>
                        </a:lnTo>
                        <a:lnTo>
                          <a:pt x="1682" y="4984"/>
                        </a:lnTo>
                        <a:cubicBezTo>
                          <a:pt x="1710" y="4984"/>
                          <a:pt x="1710" y="4957"/>
                          <a:pt x="1737" y="4957"/>
                        </a:cubicBezTo>
                        <a:cubicBezTo>
                          <a:pt x="1737" y="4930"/>
                          <a:pt x="1737" y="4903"/>
                          <a:pt x="1737" y="4903"/>
                        </a:cubicBezTo>
                        <a:cubicBezTo>
                          <a:pt x="1710" y="4876"/>
                          <a:pt x="1682" y="4848"/>
                          <a:pt x="1655" y="4848"/>
                        </a:cubicBezTo>
                        <a:lnTo>
                          <a:pt x="1601" y="4821"/>
                        </a:lnTo>
                        <a:lnTo>
                          <a:pt x="1547" y="4794"/>
                        </a:lnTo>
                        <a:cubicBezTo>
                          <a:pt x="2225" y="4143"/>
                          <a:pt x="2903" y="3465"/>
                          <a:pt x="3581" y="2814"/>
                        </a:cubicBezTo>
                        <a:cubicBezTo>
                          <a:pt x="4042" y="2353"/>
                          <a:pt x="4476" y="1892"/>
                          <a:pt x="4964" y="1458"/>
                        </a:cubicBezTo>
                        <a:cubicBezTo>
                          <a:pt x="5344" y="1051"/>
                          <a:pt x="5778" y="726"/>
                          <a:pt x="6239" y="482"/>
                        </a:cubicBezTo>
                        <a:cubicBezTo>
                          <a:pt x="6588" y="288"/>
                          <a:pt x="6964" y="191"/>
                          <a:pt x="7339" y="191"/>
                        </a:cubicBezTo>
                        <a:close/>
                        <a:moveTo>
                          <a:pt x="7379" y="1"/>
                        </a:moveTo>
                        <a:cubicBezTo>
                          <a:pt x="7281" y="1"/>
                          <a:pt x="7181" y="7"/>
                          <a:pt x="7080" y="20"/>
                        </a:cubicBezTo>
                        <a:cubicBezTo>
                          <a:pt x="5914" y="129"/>
                          <a:pt x="5046" y="1051"/>
                          <a:pt x="4286" y="1838"/>
                        </a:cubicBezTo>
                        <a:cubicBezTo>
                          <a:pt x="3256" y="2841"/>
                          <a:pt x="2252" y="3845"/>
                          <a:pt x="1248" y="4848"/>
                        </a:cubicBezTo>
                        <a:cubicBezTo>
                          <a:pt x="1113" y="4984"/>
                          <a:pt x="977" y="5120"/>
                          <a:pt x="842" y="5282"/>
                        </a:cubicBezTo>
                        <a:cubicBezTo>
                          <a:pt x="489" y="5472"/>
                          <a:pt x="245" y="5798"/>
                          <a:pt x="136" y="6178"/>
                        </a:cubicBezTo>
                        <a:cubicBezTo>
                          <a:pt x="1" y="6720"/>
                          <a:pt x="109" y="7262"/>
                          <a:pt x="435" y="7724"/>
                        </a:cubicBezTo>
                        <a:cubicBezTo>
                          <a:pt x="787" y="8212"/>
                          <a:pt x="1276" y="8564"/>
                          <a:pt x="1845" y="8781"/>
                        </a:cubicBezTo>
                        <a:cubicBezTo>
                          <a:pt x="2442" y="8998"/>
                          <a:pt x="3093" y="9134"/>
                          <a:pt x="3744" y="9215"/>
                        </a:cubicBezTo>
                        <a:cubicBezTo>
                          <a:pt x="4550" y="9294"/>
                          <a:pt x="5356" y="9337"/>
                          <a:pt x="6156" y="9337"/>
                        </a:cubicBezTo>
                        <a:cubicBezTo>
                          <a:pt x="6730" y="9337"/>
                          <a:pt x="7301" y="9315"/>
                          <a:pt x="7867" y="9270"/>
                        </a:cubicBezTo>
                        <a:cubicBezTo>
                          <a:pt x="9223" y="9270"/>
                          <a:pt x="10552" y="9134"/>
                          <a:pt x="11854" y="8917"/>
                        </a:cubicBezTo>
                        <a:cubicBezTo>
                          <a:pt x="12505" y="8809"/>
                          <a:pt x="13129" y="8619"/>
                          <a:pt x="13725" y="8375"/>
                        </a:cubicBezTo>
                        <a:cubicBezTo>
                          <a:pt x="14295" y="8185"/>
                          <a:pt x="14729" y="7778"/>
                          <a:pt x="15000" y="7235"/>
                        </a:cubicBezTo>
                        <a:cubicBezTo>
                          <a:pt x="15109" y="6964"/>
                          <a:pt x="15136" y="6666"/>
                          <a:pt x="15082" y="6395"/>
                        </a:cubicBezTo>
                        <a:cubicBezTo>
                          <a:pt x="15027" y="6123"/>
                          <a:pt x="14892" y="5879"/>
                          <a:pt x="14702" y="5662"/>
                        </a:cubicBezTo>
                        <a:cubicBezTo>
                          <a:pt x="14539" y="5445"/>
                          <a:pt x="14349" y="5255"/>
                          <a:pt x="14132" y="5065"/>
                        </a:cubicBezTo>
                        <a:lnTo>
                          <a:pt x="13346" y="4360"/>
                        </a:lnTo>
                        <a:lnTo>
                          <a:pt x="10199" y="1485"/>
                        </a:lnTo>
                        <a:cubicBezTo>
                          <a:pt x="9403" y="788"/>
                          <a:pt x="8470" y="1"/>
                          <a:pt x="737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69" name="Google Shape;369;p31"/>
            <p:cNvGrpSpPr/>
            <p:nvPr/>
          </p:nvGrpSpPr>
          <p:grpSpPr>
            <a:xfrm>
              <a:off x="1560477" y="1223076"/>
              <a:ext cx="2153808" cy="2593020"/>
              <a:chOff x="3193925" y="2081475"/>
              <a:chExt cx="907325" cy="1092350"/>
            </a:xfrm>
          </p:grpSpPr>
          <p:grpSp>
            <p:nvGrpSpPr>
              <p:cNvPr id="370" name="Google Shape;370;p31"/>
              <p:cNvGrpSpPr/>
              <p:nvPr/>
            </p:nvGrpSpPr>
            <p:grpSpPr>
              <a:xfrm>
                <a:off x="3906625" y="2536725"/>
                <a:ext cx="69175" cy="66500"/>
                <a:chOff x="3906625" y="2536725"/>
                <a:chExt cx="69175" cy="66500"/>
              </a:xfrm>
            </p:grpSpPr>
            <p:sp>
              <p:nvSpPr>
                <p:cNvPr id="371" name="Google Shape;371;p31"/>
                <p:cNvSpPr/>
                <p:nvPr/>
              </p:nvSpPr>
              <p:spPr>
                <a:xfrm>
                  <a:off x="3934425" y="2581975"/>
                  <a:ext cx="16975" cy="2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50" extrusionOk="0">
                      <a:moveTo>
                        <a:pt x="73" y="1"/>
                      </a:moveTo>
                      <a:cubicBezTo>
                        <a:pt x="66" y="1"/>
                        <a:pt x="60" y="3"/>
                        <a:pt x="54" y="8"/>
                      </a:cubicBezTo>
                      <a:cubicBezTo>
                        <a:pt x="0" y="35"/>
                        <a:pt x="0" y="90"/>
                        <a:pt x="0" y="144"/>
                      </a:cubicBezTo>
                      <a:cubicBezTo>
                        <a:pt x="0" y="252"/>
                        <a:pt x="27" y="388"/>
                        <a:pt x="82" y="496"/>
                      </a:cubicBezTo>
                      <a:cubicBezTo>
                        <a:pt x="136" y="632"/>
                        <a:pt x="217" y="713"/>
                        <a:pt x="271" y="849"/>
                      </a:cubicBezTo>
                      <a:cubicBezTo>
                        <a:pt x="326" y="822"/>
                        <a:pt x="380" y="822"/>
                        <a:pt x="461" y="795"/>
                      </a:cubicBezTo>
                      <a:cubicBezTo>
                        <a:pt x="516" y="768"/>
                        <a:pt x="597" y="713"/>
                        <a:pt x="678" y="659"/>
                      </a:cubicBezTo>
                      <a:lnTo>
                        <a:pt x="651" y="632"/>
                      </a:lnTo>
                      <a:cubicBezTo>
                        <a:pt x="624" y="632"/>
                        <a:pt x="597" y="605"/>
                        <a:pt x="597" y="578"/>
                      </a:cubicBezTo>
                      <a:lnTo>
                        <a:pt x="516" y="469"/>
                      </a:lnTo>
                      <a:cubicBezTo>
                        <a:pt x="488" y="442"/>
                        <a:pt x="461" y="388"/>
                        <a:pt x="434" y="361"/>
                      </a:cubicBezTo>
                      <a:cubicBezTo>
                        <a:pt x="434" y="334"/>
                        <a:pt x="434" y="307"/>
                        <a:pt x="407" y="279"/>
                      </a:cubicBezTo>
                      <a:cubicBezTo>
                        <a:pt x="380" y="252"/>
                        <a:pt x="380" y="225"/>
                        <a:pt x="326" y="198"/>
                      </a:cubicBezTo>
                      <a:cubicBezTo>
                        <a:pt x="271" y="144"/>
                        <a:pt x="190" y="90"/>
                        <a:pt x="163" y="62"/>
                      </a:cubicBezTo>
                      <a:cubicBezTo>
                        <a:pt x="141" y="41"/>
                        <a:pt x="101" y="1"/>
                        <a:pt x="73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3945275" y="2574700"/>
                  <a:ext cx="1697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69" extrusionOk="0">
                      <a:moveTo>
                        <a:pt x="0" y="1"/>
                      </a:moveTo>
                      <a:lnTo>
                        <a:pt x="0" y="28"/>
                      </a:lnTo>
                      <a:cubicBezTo>
                        <a:pt x="0" y="55"/>
                        <a:pt x="0" y="55"/>
                        <a:pt x="0" y="82"/>
                      </a:cubicBezTo>
                      <a:lnTo>
                        <a:pt x="0" y="136"/>
                      </a:lnTo>
                      <a:lnTo>
                        <a:pt x="0" y="245"/>
                      </a:lnTo>
                      <a:cubicBezTo>
                        <a:pt x="27" y="272"/>
                        <a:pt x="27" y="299"/>
                        <a:pt x="0" y="353"/>
                      </a:cubicBezTo>
                      <a:lnTo>
                        <a:pt x="82" y="408"/>
                      </a:lnTo>
                      <a:cubicBezTo>
                        <a:pt x="109" y="435"/>
                        <a:pt x="136" y="462"/>
                        <a:pt x="136" y="516"/>
                      </a:cubicBezTo>
                      <a:cubicBezTo>
                        <a:pt x="163" y="543"/>
                        <a:pt x="163" y="543"/>
                        <a:pt x="136" y="570"/>
                      </a:cubicBezTo>
                      <a:lnTo>
                        <a:pt x="217" y="652"/>
                      </a:lnTo>
                      <a:cubicBezTo>
                        <a:pt x="244" y="706"/>
                        <a:pt x="271" y="733"/>
                        <a:pt x="299" y="760"/>
                      </a:cubicBezTo>
                      <a:lnTo>
                        <a:pt x="326" y="815"/>
                      </a:lnTo>
                      <a:cubicBezTo>
                        <a:pt x="353" y="815"/>
                        <a:pt x="353" y="842"/>
                        <a:pt x="380" y="869"/>
                      </a:cubicBezTo>
                      <a:lnTo>
                        <a:pt x="407" y="815"/>
                      </a:lnTo>
                      <a:cubicBezTo>
                        <a:pt x="461" y="733"/>
                        <a:pt x="516" y="679"/>
                        <a:pt x="570" y="625"/>
                      </a:cubicBezTo>
                      <a:lnTo>
                        <a:pt x="678" y="570"/>
                      </a:lnTo>
                      <a:cubicBezTo>
                        <a:pt x="651" y="543"/>
                        <a:pt x="651" y="543"/>
                        <a:pt x="624" y="543"/>
                      </a:cubicBezTo>
                      <a:cubicBezTo>
                        <a:pt x="543" y="435"/>
                        <a:pt x="488" y="353"/>
                        <a:pt x="407" y="272"/>
                      </a:cubicBezTo>
                      <a:lnTo>
                        <a:pt x="299" y="136"/>
                      </a:lnTo>
                      <a:cubicBezTo>
                        <a:pt x="299" y="109"/>
                        <a:pt x="271" y="82"/>
                        <a:pt x="271" y="82"/>
                      </a:cubicBezTo>
                      <a:lnTo>
                        <a:pt x="163" y="28"/>
                      </a:lnTo>
                      <a:lnTo>
                        <a:pt x="109" y="1"/>
                      </a:ln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3962225" y="2552325"/>
                  <a:ext cx="13575" cy="1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" h="598" extrusionOk="0">
                      <a:moveTo>
                        <a:pt x="109" y="1"/>
                      </a:moveTo>
                      <a:cubicBezTo>
                        <a:pt x="82" y="109"/>
                        <a:pt x="55" y="191"/>
                        <a:pt x="0" y="299"/>
                      </a:cubicBezTo>
                      <a:lnTo>
                        <a:pt x="0" y="353"/>
                      </a:lnTo>
                      <a:lnTo>
                        <a:pt x="27" y="353"/>
                      </a:lnTo>
                      <a:cubicBezTo>
                        <a:pt x="82" y="353"/>
                        <a:pt x="136" y="381"/>
                        <a:pt x="190" y="408"/>
                      </a:cubicBezTo>
                      <a:lnTo>
                        <a:pt x="353" y="516"/>
                      </a:lnTo>
                      <a:lnTo>
                        <a:pt x="489" y="598"/>
                      </a:lnTo>
                      <a:cubicBezTo>
                        <a:pt x="543" y="462"/>
                        <a:pt x="543" y="299"/>
                        <a:pt x="461" y="218"/>
                      </a:cubicBezTo>
                      <a:cubicBezTo>
                        <a:pt x="353" y="136"/>
                        <a:pt x="190" y="109"/>
                        <a:pt x="109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3953400" y="2563850"/>
                  <a:ext cx="19700" cy="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815" extrusionOk="0">
                      <a:moveTo>
                        <a:pt x="299" y="1"/>
                      </a:moveTo>
                      <a:cubicBezTo>
                        <a:pt x="306" y="4"/>
                        <a:pt x="312" y="8"/>
                        <a:pt x="319" y="12"/>
                      </a:cubicBezTo>
                      <a:lnTo>
                        <a:pt x="319" y="12"/>
                      </a:lnTo>
                      <a:cubicBezTo>
                        <a:pt x="318" y="6"/>
                        <a:pt x="311" y="1"/>
                        <a:pt x="299" y="1"/>
                      </a:cubicBezTo>
                      <a:close/>
                      <a:moveTo>
                        <a:pt x="319" y="12"/>
                      </a:moveTo>
                      <a:cubicBezTo>
                        <a:pt x="321" y="20"/>
                        <a:pt x="314" y="28"/>
                        <a:pt x="299" y="28"/>
                      </a:cubicBezTo>
                      <a:cubicBezTo>
                        <a:pt x="272" y="82"/>
                        <a:pt x="245" y="137"/>
                        <a:pt x="191" y="191"/>
                      </a:cubicBezTo>
                      <a:cubicBezTo>
                        <a:pt x="136" y="245"/>
                        <a:pt x="55" y="299"/>
                        <a:pt x="1" y="299"/>
                      </a:cubicBezTo>
                      <a:lnTo>
                        <a:pt x="55" y="299"/>
                      </a:lnTo>
                      <a:cubicBezTo>
                        <a:pt x="82" y="299"/>
                        <a:pt x="82" y="326"/>
                        <a:pt x="82" y="326"/>
                      </a:cubicBezTo>
                      <a:cubicBezTo>
                        <a:pt x="109" y="353"/>
                        <a:pt x="136" y="381"/>
                        <a:pt x="163" y="408"/>
                      </a:cubicBezTo>
                      <a:cubicBezTo>
                        <a:pt x="191" y="462"/>
                        <a:pt x="191" y="462"/>
                        <a:pt x="272" y="543"/>
                      </a:cubicBezTo>
                      <a:cubicBezTo>
                        <a:pt x="353" y="625"/>
                        <a:pt x="435" y="733"/>
                        <a:pt x="489" y="815"/>
                      </a:cubicBezTo>
                      <a:cubicBezTo>
                        <a:pt x="625" y="652"/>
                        <a:pt x="706" y="489"/>
                        <a:pt x="787" y="326"/>
                      </a:cubicBezTo>
                      <a:lnTo>
                        <a:pt x="733" y="272"/>
                      </a:lnTo>
                      <a:lnTo>
                        <a:pt x="597" y="191"/>
                      </a:lnTo>
                      <a:cubicBezTo>
                        <a:pt x="543" y="164"/>
                        <a:pt x="489" y="137"/>
                        <a:pt x="462" y="109"/>
                      </a:cubicBezTo>
                      <a:cubicBezTo>
                        <a:pt x="414" y="86"/>
                        <a:pt x="367" y="41"/>
                        <a:pt x="319" y="12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3906625" y="2536725"/>
                  <a:ext cx="54950" cy="6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" h="2470" extrusionOk="0">
                      <a:moveTo>
                        <a:pt x="1139" y="1"/>
                      </a:moveTo>
                      <a:cubicBezTo>
                        <a:pt x="1112" y="82"/>
                        <a:pt x="1085" y="164"/>
                        <a:pt x="1031" y="218"/>
                      </a:cubicBezTo>
                      <a:cubicBezTo>
                        <a:pt x="949" y="299"/>
                        <a:pt x="895" y="408"/>
                        <a:pt x="814" y="489"/>
                      </a:cubicBezTo>
                      <a:cubicBezTo>
                        <a:pt x="651" y="679"/>
                        <a:pt x="461" y="842"/>
                        <a:pt x="299" y="1005"/>
                      </a:cubicBezTo>
                      <a:cubicBezTo>
                        <a:pt x="190" y="1086"/>
                        <a:pt x="109" y="1140"/>
                        <a:pt x="0" y="1194"/>
                      </a:cubicBezTo>
                      <a:cubicBezTo>
                        <a:pt x="82" y="1276"/>
                        <a:pt x="163" y="1384"/>
                        <a:pt x="217" y="1466"/>
                      </a:cubicBezTo>
                      <a:lnTo>
                        <a:pt x="434" y="1737"/>
                      </a:lnTo>
                      <a:lnTo>
                        <a:pt x="461" y="1791"/>
                      </a:lnTo>
                      <a:lnTo>
                        <a:pt x="977" y="2388"/>
                      </a:lnTo>
                      <a:cubicBezTo>
                        <a:pt x="1004" y="2415"/>
                        <a:pt x="1004" y="2442"/>
                        <a:pt x="1031" y="2469"/>
                      </a:cubicBezTo>
                      <a:lnTo>
                        <a:pt x="1031" y="2442"/>
                      </a:lnTo>
                      <a:cubicBezTo>
                        <a:pt x="1031" y="2415"/>
                        <a:pt x="1004" y="2361"/>
                        <a:pt x="1004" y="2334"/>
                      </a:cubicBezTo>
                      <a:cubicBezTo>
                        <a:pt x="922" y="2171"/>
                        <a:pt x="895" y="2008"/>
                        <a:pt x="922" y="1845"/>
                      </a:cubicBezTo>
                      <a:cubicBezTo>
                        <a:pt x="949" y="1764"/>
                        <a:pt x="1004" y="1710"/>
                        <a:pt x="1058" y="1655"/>
                      </a:cubicBezTo>
                      <a:cubicBezTo>
                        <a:pt x="1080" y="1648"/>
                        <a:pt x="1104" y="1645"/>
                        <a:pt x="1128" y="1645"/>
                      </a:cubicBezTo>
                      <a:cubicBezTo>
                        <a:pt x="1194" y="1645"/>
                        <a:pt x="1262" y="1670"/>
                        <a:pt x="1302" y="1710"/>
                      </a:cubicBezTo>
                      <a:cubicBezTo>
                        <a:pt x="1329" y="1710"/>
                        <a:pt x="1356" y="1737"/>
                        <a:pt x="1383" y="1737"/>
                      </a:cubicBezTo>
                      <a:cubicBezTo>
                        <a:pt x="1383" y="1710"/>
                        <a:pt x="1383" y="1683"/>
                        <a:pt x="1383" y="1655"/>
                      </a:cubicBezTo>
                      <a:cubicBezTo>
                        <a:pt x="1356" y="1574"/>
                        <a:pt x="1383" y="1466"/>
                        <a:pt x="1438" y="1384"/>
                      </a:cubicBezTo>
                      <a:cubicBezTo>
                        <a:pt x="1465" y="1357"/>
                        <a:pt x="1492" y="1357"/>
                        <a:pt x="1519" y="1330"/>
                      </a:cubicBezTo>
                      <a:cubicBezTo>
                        <a:pt x="1492" y="1330"/>
                        <a:pt x="1465" y="1303"/>
                        <a:pt x="1411" y="1303"/>
                      </a:cubicBezTo>
                      <a:cubicBezTo>
                        <a:pt x="1356" y="1276"/>
                        <a:pt x="1275" y="1276"/>
                        <a:pt x="1221" y="1276"/>
                      </a:cubicBezTo>
                      <a:lnTo>
                        <a:pt x="814" y="1276"/>
                      </a:lnTo>
                      <a:cubicBezTo>
                        <a:pt x="760" y="1276"/>
                        <a:pt x="760" y="1222"/>
                        <a:pt x="787" y="1194"/>
                      </a:cubicBezTo>
                      <a:cubicBezTo>
                        <a:pt x="841" y="1140"/>
                        <a:pt x="922" y="1113"/>
                        <a:pt x="1004" y="1086"/>
                      </a:cubicBezTo>
                      <a:lnTo>
                        <a:pt x="1248" y="1086"/>
                      </a:lnTo>
                      <a:cubicBezTo>
                        <a:pt x="1329" y="1086"/>
                        <a:pt x="1411" y="1113"/>
                        <a:pt x="1492" y="1140"/>
                      </a:cubicBezTo>
                      <a:cubicBezTo>
                        <a:pt x="1519" y="1140"/>
                        <a:pt x="1546" y="1167"/>
                        <a:pt x="1573" y="1194"/>
                      </a:cubicBezTo>
                      <a:cubicBezTo>
                        <a:pt x="1573" y="1167"/>
                        <a:pt x="1573" y="1140"/>
                        <a:pt x="1546" y="1140"/>
                      </a:cubicBezTo>
                      <a:cubicBezTo>
                        <a:pt x="1519" y="1032"/>
                        <a:pt x="1519" y="896"/>
                        <a:pt x="1546" y="788"/>
                      </a:cubicBezTo>
                      <a:cubicBezTo>
                        <a:pt x="1573" y="652"/>
                        <a:pt x="1628" y="543"/>
                        <a:pt x="1736" y="462"/>
                      </a:cubicBezTo>
                      <a:cubicBezTo>
                        <a:pt x="1743" y="455"/>
                        <a:pt x="1755" y="451"/>
                        <a:pt x="1767" y="451"/>
                      </a:cubicBezTo>
                      <a:cubicBezTo>
                        <a:pt x="1801" y="451"/>
                        <a:pt x="1845" y="477"/>
                        <a:pt x="1845" y="516"/>
                      </a:cubicBezTo>
                      <a:cubicBezTo>
                        <a:pt x="1790" y="706"/>
                        <a:pt x="1655" y="950"/>
                        <a:pt x="1763" y="1086"/>
                      </a:cubicBezTo>
                      <a:cubicBezTo>
                        <a:pt x="1782" y="1123"/>
                        <a:pt x="1803" y="1137"/>
                        <a:pt x="1825" y="1137"/>
                      </a:cubicBezTo>
                      <a:cubicBezTo>
                        <a:pt x="1902" y="1137"/>
                        <a:pt x="1992" y="965"/>
                        <a:pt x="2034" y="923"/>
                      </a:cubicBezTo>
                      <a:cubicBezTo>
                        <a:pt x="2116" y="733"/>
                        <a:pt x="2170" y="543"/>
                        <a:pt x="2197" y="326"/>
                      </a:cubicBezTo>
                      <a:lnTo>
                        <a:pt x="2197" y="218"/>
                      </a:lnTo>
                      <a:lnTo>
                        <a:pt x="2089" y="218"/>
                      </a:lnTo>
                      <a:lnTo>
                        <a:pt x="1736" y="137"/>
                      </a:lnTo>
                      <a:lnTo>
                        <a:pt x="1411" y="55"/>
                      </a:lnTo>
                      <a:cubicBezTo>
                        <a:pt x="1302" y="55"/>
                        <a:pt x="1221" y="28"/>
                        <a:pt x="1139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76" name="Google Shape;376;p31"/>
              <p:cNvGrpSpPr/>
              <p:nvPr/>
            </p:nvGrpSpPr>
            <p:grpSpPr>
              <a:xfrm>
                <a:off x="3193925" y="2081475"/>
                <a:ext cx="907325" cy="1092350"/>
                <a:chOff x="3193925" y="2081475"/>
                <a:chExt cx="907325" cy="1092350"/>
              </a:xfrm>
            </p:grpSpPr>
            <p:sp>
              <p:nvSpPr>
                <p:cNvPr id="377" name="Google Shape;377;p31"/>
                <p:cNvSpPr/>
                <p:nvPr/>
              </p:nvSpPr>
              <p:spPr>
                <a:xfrm>
                  <a:off x="3424500" y="2458750"/>
                  <a:ext cx="83425" cy="6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2643" extrusionOk="0">
                      <a:moveTo>
                        <a:pt x="949" y="1"/>
                      </a:moveTo>
                      <a:cubicBezTo>
                        <a:pt x="732" y="299"/>
                        <a:pt x="515" y="625"/>
                        <a:pt x="326" y="977"/>
                      </a:cubicBezTo>
                      <a:lnTo>
                        <a:pt x="217" y="1140"/>
                      </a:lnTo>
                      <a:cubicBezTo>
                        <a:pt x="81" y="1303"/>
                        <a:pt x="0" y="1520"/>
                        <a:pt x="27" y="1709"/>
                      </a:cubicBezTo>
                      <a:cubicBezTo>
                        <a:pt x="54" y="1818"/>
                        <a:pt x="109" y="1899"/>
                        <a:pt x="163" y="1954"/>
                      </a:cubicBezTo>
                      <a:cubicBezTo>
                        <a:pt x="244" y="2035"/>
                        <a:pt x="298" y="2089"/>
                        <a:pt x="353" y="2171"/>
                      </a:cubicBezTo>
                      <a:lnTo>
                        <a:pt x="380" y="2171"/>
                      </a:lnTo>
                      <a:cubicBezTo>
                        <a:pt x="407" y="2198"/>
                        <a:pt x="407" y="2225"/>
                        <a:pt x="407" y="2225"/>
                      </a:cubicBezTo>
                      <a:lnTo>
                        <a:pt x="488" y="2225"/>
                      </a:lnTo>
                      <a:cubicBezTo>
                        <a:pt x="515" y="2211"/>
                        <a:pt x="549" y="2205"/>
                        <a:pt x="583" y="2205"/>
                      </a:cubicBezTo>
                      <a:cubicBezTo>
                        <a:pt x="617" y="2205"/>
                        <a:pt x="651" y="2211"/>
                        <a:pt x="678" y="2225"/>
                      </a:cubicBezTo>
                      <a:cubicBezTo>
                        <a:pt x="732" y="2225"/>
                        <a:pt x="760" y="2279"/>
                        <a:pt x="787" y="2333"/>
                      </a:cubicBezTo>
                      <a:cubicBezTo>
                        <a:pt x="814" y="2360"/>
                        <a:pt x="868" y="2388"/>
                        <a:pt x="922" y="2415"/>
                      </a:cubicBezTo>
                      <a:cubicBezTo>
                        <a:pt x="941" y="2434"/>
                        <a:pt x="974" y="2453"/>
                        <a:pt x="1011" y="2453"/>
                      </a:cubicBezTo>
                      <a:cubicBezTo>
                        <a:pt x="1026" y="2453"/>
                        <a:pt x="1042" y="2450"/>
                        <a:pt x="1058" y="2442"/>
                      </a:cubicBezTo>
                      <a:lnTo>
                        <a:pt x="1248" y="2442"/>
                      </a:lnTo>
                      <a:cubicBezTo>
                        <a:pt x="1302" y="2469"/>
                        <a:pt x="1356" y="2496"/>
                        <a:pt x="1411" y="2496"/>
                      </a:cubicBezTo>
                      <a:cubicBezTo>
                        <a:pt x="1438" y="2496"/>
                        <a:pt x="1492" y="2496"/>
                        <a:pt x="1519" y="2523"/>
                      </a:cubicBezTo>
                      <a:cubicBezTo>
                        <a:pt x="1524" y="2518"/>
                        <a:pt x="1530" y="2516"/>
                        <a:pt x="1537" y="2516"/>
                      </a:cubicBezTo>
                      <a:cubicBezTo>
                        <a:pt x="1566" y="2516"/>
                        <a:pt x="1606" y="2556"/>
                        <a:pt x="1628" y="2577"/>
                      </a:cubicBezTo>
                      <a:cubicBezTo>
                        <a:pt x="1655" y="2605"/>
                        <a:pt x="1709" y="2632"/>
                        <a:pt x="1790" y="2632"/>
                      </a:cubicBezTo>
                      <a:cubicBezTo>
                        <a:pt x="1830" y="2640"/>
                        <a:pt x="1870" y="2643"/>
                        <a:pt x="1909" y="2643"/>
                      </a:cubicBezTo>
                      <a:cubicBezTo>
                        <a:pt x="2005" y="2643"/>
                        <a:pt x="2101" y="2624"/>
                        <a:pt x="2197" y="2605"/>
                      </a:cubicBezTo>
                      <a:cubicBezTo>
                        <a:pt x="2333" y="2577"/>
                        <a:pt x="2441" y="2523"/>
                        <a:pt x="2550" y="2442"/>
                      </a:cubicBezTo>
                      <a:cubicBezTo>
                        <a:pt x="2604" y="2415"/>
                        <a:pt x="2658" y="2360"/>
                        <a:pt x="2685" y="2333"/>
                      </a:cubicBezTo>
                      <a:cubicBezTo>
                        <a:pt x="2740" y="2279"/>
                        <a:pt x="2767" y="2225"/>
                        <a:pt x="2821" y="2198"/>
                      </a:cubicBezTo>
                      <a:lnTo>
                        <a:pt x="2821" y="2143"/>
                      </a:lnTo>
                      <a:cubicBezTo>
                        <a:pt x="2848" y="2089"/>
                        <a:pt x="2875" y="2062"/>
                        <a:pt x="2875" y="2008"/>
                      </a:cubicBezTo>
                      <a:cubicBezTo>
                        <a:pt x="2902" y="1926"/>
                        <a:pt x="2902" y="1818"/>
                        <a:pt x="2902" y="1737"/>
                      </a:cubicBezTo>
                      <a:lnTo>
                        <a:pt x="2902" y="1221"/>
                      </a:lnTo>
                      <a:cubicBezTo>
                        <a:pt x="2902" y="1194"/>
                        <a:pt x="2929" y="1140"/>
                        <a:pt x="2957" y="1113"/>
                      </a:cubicBezTo>
                      <a:lnTo>
                        <a:pt x="3038" y="1113"/>
                      </a:lnTo>
                      <a:cubicBezTo>
                        <a:pt x="3065" y="1140"/>
                        <a:pt x="3065" y="1194"/>
                        <a:pt x="3092" y="1221"/>
                      </a:cubicBezTo>
                      <a:lnTo>
                        <a:pt x="3092" y="1357"/>
                      </a:lnTo>
                      <a:cubicBezTo>
                        <a:pt x="3092" y="1493"/>
                        <a:pt x="3092" y="1628"/>
                        <a:pt x="3092" y="1764"/>
                      </a:cubicBezTo>
                      <a:cubicBezTo>
                        <a:pt x="3119" y="1709"/>
                        <a:pt x="3146" y="1655"/>
                        <a:pt x="3201" y="1601"/>
                      </a:cubicBezTo>
                      <a:cubicBezTo>
                        <a:pt x="3255" y="1547"/>
                        <a:pt x="3282" y="1493"/>
                        <a:pt x="3309" y="1411"/>
                      </a:cubicBezTo>
                      <a:cubicBezTo>
                        <a:pt x="3336" y="1357"/>
                        <a:pt x="3336" y="1303"/>
                        <a:pt x="3309" y="1248"/>
                      </a:cubicBezTo>
                      <a:cubicBezTo>
                        <a:pt x="3282" y="1167"/>
                        <a:pt x="3228" y="1059"/>
                        <a:pt x="3201" y="977"/>
                      </a:cubicBezTo>
                      <a:lnTo>
                        <a:pt x="3119" y="787"/>
                      </a:lnTo>
                      <a:cubicBezTo>
                        <a:pt x="3092" y="706"/>
                        <a:pt x="3065" y="652"/>
                        <a:pt x="3038" y="570"/>
                      </a:cubicBezTo>
                      <a:cubicBezTo>
                        <a:pt x="3011" y="516"/>
                        <a:pt x="2984" y="435"/>
                        <a:pt x="2984" y="380"/>
                      </a:cubicBezTo>
                      <a:lnTo>
                        <a:pt x="2577" y="380"/>
                      </a:lnTo>
                      <a:cubicBezTo>
                        <a:pt x="2387" y="380"/>
                        <a:pt x="2197" y="353"/>
                        <a:pt x="2034" y="326"/>
                      </a:cubicBezTo>
                      <a:cubicBezTo>
                        <a:pt x="1845" y="272"/>
                        <a:pt x="1655" y="245"/>
                        <a:pt x="1465" y="191"/>
                      </a:cubicBezTo>
                      <a:cubicBezTo>
                        <a:pt x="1383" y="163"/>
                        <a:pt x="1275" y="136"/>
                        <a:pt x="1194" y="82"/>
                      </a:cubicBezTo>
                      <a:cubicBezTo>
                        <a:pt x="1112" y="82"/>
                        <a:pt x="1058" y="55"/>
                        <a:pt x="1004" y="1"/>
                      </a:cubicBezTo>
                      <a:close/>
                    </a:path>
                  </a:pathLst>
                </a:custGeom>
                <a:solidFill>
                  <a:srgbClr val="EABB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3198675" y="3050725"/>
                  <a:ext cx="131575" cy="11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" h="4723" extrusionOk="0">
                      <a:moveTo>
                        <a:pt x="2415" y="1"/>
                      </a:moveTo>
                      <a:cubicBezTo>
                        <a:pt x="2279" y="1"/>
                        <a:pt x="2144" y="28"/>
                        <a:pt x="2008" y="55"/>
                      </a:cubicBezTo>
                      <a:cubicBezTo>
                        <a:pt x="1900" y="82"/>
                        <a:pt x="1764" y="136"/>
                        <a:pt x="1683" y="218"/>
                      </a:cubicBezTo>
                      <a:cubicBezTo>
                        <a:pt x="1601" y="326"/>
                        <a:pt x="1655" y="462"/>
                        <a:pt x="1710" y="543"/>
                      </a:cubicBezTo>
                      <a:cubicBezTo>
                        <a:pt x="1764" y="652"/>
                        <a:pt x="1845" y="760"/>
                        <a:pt x="1954" y="815"/>
                      </a:cubicBezTo>
                      <a:cubicBezTo>
                        <a:pt x="2022" y="837"/>
                        <a:pt x="1995" y="936"/>
                        <a:pt x="1953" y="936"/>
                      </a:cubicBezTo>
                      <a:cubicBezTo>
                        <a:pt x="1944" y="936"/>
                        <a:pt x="1936" y="932"/>
                        <a:pt x="1927" y="923"/>
                      </a:cubicBezTo>
                      <a:cubicBezTo>
                        <a:pt x="1791" y="869"/>
                        <a:pt x="1683" y="787"/>
                        <a:pt x="1601" y="652"/>
                      </a:cubicBezTo>
                      <a:cubicBezTo>
                        <a:pt x="1547" y="598"/>
                        <a:pt x="1520" y="543"/>
                        <a:pt x="1493" y="462"/>
                      </a:cubicBezTo>
                      <a:lnTo>
                        <a:pt x="1357" y="570"/>
                      </a:lnTo>
                      <a:cubicBezTo>
                        <a:pt x="1276" y="625"/>
                        <a:pt x="1194" y="679"/>
                        <a:pt x="1113" y="733"/>
                      </a:cubicBezTo>
                      <a:cubicBezTo>
                        <a:pt x="950" y="842"/>
                        <a:pt x="815" y="977"/>
                        <a:pt x="652" y="1086"/>
                      </a:cubicBezTo>
                      <a:lnTo>
                        <a:pt x="489" y="1221"/>
                      </a:lnTo>
                      <a:cubicBezTo>
                        <a:pt x="516" y="1221"/>
                        <a:pt x="516" y="1248"/>
                        <a:pt x="516" y="1248"/>
                      </a:cubicBezTo>
                      <a:lnTo>
                        <a:pt x="543" y="1276"/>
                      </a:lnTo>
                      <a:cubicBezTo>
                        <a:pt x="543" y="1303"/>
                        <a:pt x="543" y="1303"/>
                        <a:pt x="543" y="1330"/>
                      </a:cubicBezTo>
                      <a:lnTo>
                        <a:pt x="598" y="1384"/>
                      </a:lnTo>
                      <a:cubicBezTo>
                        <a:pt x="625" y="1411"/>
                        <a:pt x="652" y="1438"/>
                        <a:pt x="679" y="1465"/>
                      </a:cubicBezTo>
                      <a:lnTo>
                        <a:pt x="733" y="1520"/>
                      </a:lnTo>
                      <a:cubicBezTo>
                        <a:pt x="733" y="1547"/>
                        <a:pt x="760" y="1574"/>
                        <a:pt x="760" y="1601"/>
                      </a:cubicBezTo>
                      <a:cubicBezTo>
                        <a:pt x="760" y="1628"/>
                        <a:pt x="733" y="1655"/>
                        <a:pt x="706" y="1655"/>
                      </a:cubicBezTo>
                      <a:cubicBezTo>
                        <a:pt x="679" y="1655"/>
                        <a:pt x="625" y="1655"/>
                        <a:pt x="625" y="1628"/>
                      </a:cubicBezTo>
                      <a:lnTo>
                        <a:pt x="570" y="1574"/>
                      </a:lnTo>
                      <a:cubicBezTo>
                        <a:pt x="543" y="1520"/>
                        <a:pt x="489" y="1493"/>
                        <a:pt x="489" y="1465"/>
                      </a:cubicBezTo>
                      <a:cubicBezTo>
                        <a:pt x="462" y="1411"/>
                        <a:pt x="435" y="1384"/>
                        <a:pt x="408" y="1330"/>
                      </a:cubicBezTo>
                      <a:lnTo>
                        <a:pt x="381" y="1276"/>
                      </a:lnTo>
                      <a:cubicBezTo>
                        <a:pt x="326" y="1330"/>
                        <a:pt x="272" y="1384"/>
                        <a:pt x="218" y="1438"/>
                      </a:cubicBezTo>
                      <a:cubicBezTo>
                        <a:pt x="191" y="1465"/>
                        <a:pt x="191" y="1520"/>
                        <a:pt x="164" y="1547"/>
                      </a:cubicBezTo>
                      <a:cubicBezTo>
                        <a:pt x="218" y="1574"/>
                        <a:pt x="245" y="1628"/>
                        <a:pt x="272" y="1682"/>
                      </a:cubicBezTo>
                      <a:cubicBezTo>
                        <a:pt x="272" y="1710"/>
                        <a:pt x="299" y="1710"/>
                        <a:pt x="326" y="1737"/>
                      </a:cubicBezTo>
                      <a:lnTo>
                        <a:pt x="408" y="1845"/>
                      </a:lnTo>
                      <a:cubicBezTo>
                        <a:pt x="489" y="1954"/>
                        <a:pt x="570" y="2062"/>
                        <a:pt x="679" y="2171"/>
                      </a:cubicBezTo>
                      <a:lnTo>
                        <a:pt x="977" y="2496"/>
                      </a:lnTo>
                      <a:cubicBezTo>
                        <a:pt x="1032" y="2578"/>
                        <a:pt x="1086" y="2632"/>
                        <a:pt x="1140" y="2686"/>
                      </a:cubicBezTo>
                      <a:cubicBezTo>
                        <a:pt x="1194" y="2740"/>
                        <a:pt x="1249" y="2795"/>
                        <a:pt x="1276" y="2876"/>
                      </a:cubicBezTo>
                      <a:cubicBezTo>
                        <a:pt x="1276" y="2903"/>
                        <a:pt x="1249" y="2930"/>
                        <a:pt x="1194" y="2930"/>
                      </a:cubicBezTo>
                      <a:cubicBezTo>
                        <a:pt x="1113" y="2930"/>
                        <a:pt x="1059" y="2876"/>
                        <a:pt x="1004" y="2822"/>
                      </a:cubicBezTo>
                      <a:cubicBezTo>
                        <a:pt x="950" y="2767"/>
                        <a:pt x="896" y="2686"/>
                        <a:pt x="842" y="2632"/>
                      </a:cubicBezTo>
                      <a:lnTo>
                        <a:pt x="516" y="2306"/>
                      </a:lnTo>
                      <a:cubicBezTo>
                        <a:pt x="408" y="2198"/>
                        <a:pt x="326" y="2089"/>
                        <a:pt x="245" y="1954"/>
                      </a:cubicBezTo>
                      <a:cubicBezTo>
                        <a:pt x="191" y="1899"/>
                        <a:pt x="164" y="1845"/>
                        <a:pt x="109" y="1791"/>
                      </a:cubicBezTo>
                      <a:lnTo>
                        <a:pt x="82" y="1737"/>
                      </a:lnTo>
                      <a:cubicBezTo>
                        <a:pt x="55" y="1791"/>
                        <a:pt x="28" y="1845"/>
                        <a:pt x="1" y="1899"/>
                      </a:cubicBezTo>
                      <a:cubicBezTo>
                        <a:pt x="55" y="1981"/>
                        <a:pt x="82" y="2035"/>
                        <a:pt x="164" y="2171"/>
                      </a:cubicBezTo>
                      <a:cubicBezTo>
                        <a:pt x="218" y="2306"/>
                        <a:pt x="326" y="2415"/>
                        <a:pt x="408" y="2523"/>
                      </a:cubicBezTo>
                      <a:cubicBezTo>
                        <a:pt x="706" y="2876"/>
                        <a:pt x="1032" y="3229"/>
                        <a:pt x="1411" y="3527"/>
                      </a:cubicBezTo>
                      <a:cubicBezTo>
                        <a:pt x="1601" y="3690"/>
                        <a:pt x="1791" y="3825"/>
                        <a:pt x="2008" y="3961"/>
                      </a:cubicBezTo>
                      <a:cubicBezTo>
                        <a:pt x="2198" y="4096"/>
                        <a:pt x="2415" y="4205"/>
                        <a:pt x="2632" y="4341"/>
                      </a:cubicBezTo>
                      <a:cubicBezTo>
                        <a:pt x="2659" y="4341"/>
                        <a:pt x="2659" y="4368"/>
                        <a:pt x="2659" y="4395"/>
                      </a:cubicBezTo>
                      <a:lnTo>
                        <a:pt x="2849" y="4476"/>
                      </a:lnTo>
                      <a:cubicBezTo>
                        <a:pt x="2957" y="4503"/>
                        <a:pt x="3066" y="4558"/>
                        <a:pt x="3174" y="4585"/>
                      </a:cubicBezTo>
                      <a:cubicBezTo>
                        <a:pt x="3391" y="4639"/>
                        <a:pt x="3608" y="4693"/>
                        <a:pt x="3825" y="4693"/>
                      </a:cubicBezTo>
                      <a:cubicBezTo>
                        <a:pt x="3981" y="4714"/>
                        <a:pt x="4136" y="4723"/>
                        <a:pt x="4290" y="4723"/>
                      </a:cubicBezTo>
                      <a:cubicBezTo>
                        <a:pt x="4539" y="4723"/>
                        <a:pt x="4784" y="4700"/>
                        <a:pt x="5019" y="4666"/>
                      </a:cubicBezTo>
                      <a:lnTo>
                        <a:pt x="5181" y="4639"/>
                      </a:lnTo>
                      <a:lnTo>
                        <a:pt x="5209" y="4639"/>
                      </a:lnTo>
                      <a:cubicBezTo>
                        <a:pt x="5236" y="4612"/>
                        <a:pt x="5236" y="4585"/>
                        <a:pt x="5263" y="4585"/>
                      </a:cubicBezTo>
                      <a:cubicBezTo>
                        <a:pt x="5236" y="4558"/>
                        <a:pt x="5236" y="4558"/>
                        <a:pt x="5263" y="4530"/>
                      </a:cubicBezTo>
                      <a:lnTo>
                        <a:pt x="5263" y="4530"/>
                      </a:lnTo>
                      <a:lnTo>
                        <a:pt x="5209" y="4558"/>
                      </a:lnTo>
                      <a:cubicBezTo>
                        <a:pt x="5209" y="4558"/>
                        <a:pt x="5209" y="4530"/>
                        <a:pt x="5209" y="4503"/>
                      </a:cubicBezTo>
                      <a:cubicBezTo>
                        <a:pt x="5209" y="4558"/>
                        <a:pt x="5181" y="4585"/>
                        <a:pt x="5154" y="4585"/>
                      </a:cubicBezTo>
                      <a:cubicBezTo>
                        <a:pt x="5073" y="4585"/>
                        <a:pt x="4992" y="4585"/>
                        <a:pt x="4910" y="4558"/>
                      </a:cubicBezTo>
                      <a:lnTo>
                        <a:pt x="4693" y="4530"/>
                      </a:lnTo>
                      <a:lnTo>
                        <a:pt x="4232" y="4449"/>
                      </a:lnTo>
                      <a:cubicBezTo>
                        <a:pt x="4151" y="4422"/>
                        <a:pt x="4178" y="4313"/>
                        <a:pt x="4259" y="4313"/>
                      </a:cubicBezTo>
                      <a:cubicBezTo>
                        <a:pt x="4422" y="4313"/>
                        <a:pt x="4558" y="4341"/>
                        <a:pt x="4720" y="4341"/>
                      </a:cubicBezTo>
                      <a:lnTo>
                        <a:pt x="4937" y="4368"/>
                      </a:lnTo>
                      <a:lnTo>
                        <a:pt x="5046" y="4368"/>
                      </a:lnTo>
                      <a:cubicBezTo>
                        <a:pt x="5073" y="4395"/>
                        <a:pt x="5127" y="4395"/>
                        <a:pt x="5181" y="4395"/>
                      </a:cubicBezTo>
                      <a:cubicBezTo>
                        <a:pt x="5181" y="4422"/>
                        <a:pt x="5209" y="4422"/>
                        <a:pt x="5209" y="4449"/>
                      </a:cubicBezTo>
                      <a:cubicBezTo>
                        <a:pt x="5209" y="4395"/>
                        <a:pt x="5181" y="4313"/>
                        <a:pt x="5127" y="4259"/>
                      </a:cubicBezTo>
                      <a:cubicBezTo>
                        <a:pt x="5100" y="4205"/>
                        <a:pt x="5046" y="4124"/>
                        <a:pt x="4965" y="4069"/>
                      </a:cubicBezTo>
                      <a:cubicBezTo>
                        <a:pt x="4937" y="4042"/>
                        <a:pt x="4883" y="4015"/>
                        <a:pt x="4856" y="3961"/>
                      </a:cubicBezTo>
                      <a:cubicBezTo>
                        <a:pt x="4612" y="3798"/>
                        <a:pt x="4341" y="3663"/>
                        <a:pt x="4042" y="3554"/>
                      </a:cubicBezTo>
                      <a:cubicBezTo>
                        <a:pt x="3988" y="3527"/>
                        <a:pt x="3988" y="3473"/>
                        <a:pt x="4015" y="3446"/>
                      </a:cubicBezTo>
                      <a:cubicBezTo>
                        <a:pt x="3961" y="3391"/>
                        <a:pt x="3934" y="3310"/>
                        <a:pt x="3961" y="3256"/>
                      </a:cubicBezTo>
                      <a:lnTo>
                        <a:pt x="3961" y="3120"/>
                      </a:lnTo>
                      <a:lnTo>
                        <a:pt x="3880" y="3120"/>
                      </a:lnTo>
                      <a:lnTo>
                        <a:pt x="3798" y="3093"/>
                      </a:lnTo>
                      <a:lnTo>
                        <a:pt x="3744" y="3066"/>
                      </a:lnTo>
                      <a:lnTo>
                        <a:pt x="3690" y="3039"/>
                      </a:lnTo>
                      <a:cubicBezTo>
                        <a:pt x="3663" y="3012"/>
                        <a:pt x="3663" y="2984"/>
                        <a:pt x="3663" y="2957"/>
                      </a:cubicBezTo>
                      <a:cubicBezTo>
                        <a:pt x="3663" y="2938"/>
                        <a:pt x="3676" y="2919"/>
                        <a:pt x="3694" y="2919"/>
                      </a:cubicBezTo>
                      <a:cubicBezTo>
                        <a:pt x="3701" y="2919"/>
                        <a:pt x="3709" y="2922"/>
                        <a:pt x="3717" y="2930"/>
                      </a:cubicBezTo>
                      <a:lnTo>
                        <a:pt x="3934" y="2930"/>
                      </a:lnTo>
                      <a:cubicBezTo>
                        <a:pt x="3907" y="2903"/>
                        <a:pt x="3907" y="2849"/>
                        <a:pt x="3907" y="2795"/>
                      </a:cubicBezTo>
                      <a:cubicBezTo>
                        <a:pt x="3880" y="2795"/>
                        <a:pt x="3825" y="2795"/>
                        <a:pt x="3798" y="2767"/>
                      </a:cubicBezTo>
                      <a:lnTo>
                        <a:pt x="3690" y="2767"/>
                      </a:lnTo>
                      <a:lnTo>
                        <a:pt x="3554" y="2740"/>
                      </a:lnTo>
                      <a:cubicBezTo>
                        <a:pt x="3527" y="2713"/>
                        <a:pt x="3473" y="2713"/>
                        <a:pt x="3446" y="2686"/>
                      </a:cubicBezTo>
                      <a:cubicBezTo>
                        <a:pt x="3418" y="2659"/>
                        <a:pt x="3418" y="2632"/>
                        <a:pt x="3418" y="2632"/>
                      </a:cubicBezTo>
                      <a:cubicBezTo>
                        <a:pt x="3418" y="2605"/>
                        <a:pt x="3446" y="2578"/>
                        <a:pt x="3473" y="2578"/>
                      </a:cubicBezTo>
                      <a:cubicBezTo>
                        <a:pt x="3486" y="2564"/>
                        <a:pt x="3507" y="2557"/>
                        <a:pt x="3530" y="2557"/>
                      </a:cubicBezTo>
                      <a:cubicBezTo>
                        <a:pt x="3554" y="2557"/>
                        <a:pt x="3581" y="2564"/>
                        <a:pt x="3608" y="2578"/>
                      </a:cubicBezTo>
                      <a:lnTo>
                        <a:pt x="3717" y="2578"/>
                      </a:lnTo>
                      <a:cubicBezTo>
                        <a:pt x="3771" y="2605"/>
                        <a:pt x="3825" y="2605"/>
                        <a:pt x="3880" y="2605"/>
                      </a:cubicBezTo>
                      <a:cubicBezTo>
                        <a:pt x="3880" y="2550"/>
                        <a:pt x="3852" y="2469"/>
                        <a:pt x="3852" y="2388"/>
                      </a:cubicBezTo>
                      <a:lnTo>
                        <a:pt x="3527" y="2388"/>
                      </a:lnTo>
                      <a:cubicBezTo>
                        <a:pt x="3473" y="2361"/>
                        <a:pt x="3391" y="2333"/>
                        <a:pt x="3337" y="2333"/>
                      </a:cubicBezTo>
                      <a:cubicBezTo>
                        <a:pt x="3256" y="2306"/>
                        <a:pt x="3201" y="2279"/>
                        <a:pt x="3147" y="2225"/>
                      </a:cubicBezTo>
                      <a:cubicBezTo>
                        <a:pt x="3120" y="2225"/>
                        <a:pt x="3120" y="2171"/>
                        <a:pt x="3147" y="2144"/>
                      </a:cubicBezTo>
                      <a:cubicBezTo>
                        <a:pt x="3147" y="2116"/>
                        <a:pt x="3174" y="2116"/>
                        <a:pt x="3201" y="2116"/>
                      </a:cubicBezTo>
                      <a:lnTo>
                        <a:pt x="3391" y="2171"/>
                      </a:lnTo>
                      <a:lnTo>
                        <a:pt x="3554" y="2198"/>
                      </a:lnTo>
                      <a:lnTo>
                        <a:pt x="3825" y="2198"/>
                      </a:lnTo>
                      <a:cubicBezTo>
                        <a:pt x="3798" y="2144"/>
                        <a:pt x="3798" y="2062"/>
                        <a:pt x="3771" y="1981"/>
                      </a:cubicBezTo>
                      <a:cubicBezTo>
                        <a:pt x="3741" y="1984"/>
                        <a:pt x="3710" y="1986"/>
                        <a:pt x="3680" y="1986"/>
                      </a:cubicBezTo>
                      <a:cubicBezTo>
                        <a:pt x="3467" y="1986"/>
                        <a:pt x="3259" y="1903"/>
                        <a:pt x="3093" y="1737"/>
                      </a:cubicBezTo>
                      <a:cubicBezTo>
                        <a:pt x="3045" y="1713"/>
                        <a:pt x="3082" y="1624"/>
                        <a:pt x="3149" y="1624"/>
                      </a:cubicBezTo>
                      <a:cubicBezTo>
                        <a:pt x="3157" y="1624"/>
                        <a:pt x="3165" y="1625"/>
                        <a:pt x="3174" y="1628"/>
                      </a:cubicBezTo>
                      <a:cubicBezTo>
                        <a:pt x="3283" y="1710"/>
                        <a:pt x="3418" y="1764"/>
                        <a:pt x="3554" y="1818"/>
                      </a:cubicBezTo>
                      <a:cubicBezTo>
                        <a:pt x="3578" y="1826"/>
                        <a:pt x="3602" y="1829"/>
                        <a:pt x="3626" y="1829"/>
                      </a:cubicBezTo>
                      <a:cubicBezTo>
                        <a:pt x="3685" y="1829"/>
                        <a:pt x="3749" y="1810"/>
                        <a:pt x="3825" y="1791"/>
                      </a:cubicBezTo>
                      <a:cubicBezTo>
                        <a:pt x="3907" y="1710"/>
                        <a:pt x="3934" y="1601"/>
                        <a:pt x="3880" y="1520"/>
                      </a:cubicBezTo>
                      <a:cubicBezTo>
                        <a:pt x="3880" y="1465"/>
                        <a:pt x="3852" y="1411"/>
                        <a:pt x="3798" y="1357"/>
                      </a:cubicBezTo>
                      <a:lnTo>
                        <a:pt x="3771" y="1330"/>
                      </a:lnTo>
                      <a:lnTo>
                        <a:pt x="3635" y="1384"/>
                      </a:lnTo>
                      <a:cubicBezTo>
                        <a:pt x="3418" y="1330"/>
                        <a:pt x="3229" y="1248"/>
                        <a:pt x="3093" y="1113"/>
                      </a:cubicBezTo>
                      <a:cubicBezTo>
                        <a:pt x="2740" y="842"/>
                        <a:pt x="2496" y="489"/>
                        <a:pt x="2442" y="55"/>
                      </a:cubicBezTo>
                      <a:cubicBezTo>
                        <a:pt x="2442" y="28"/>
                        <a:pt x="2442" y="28"/>
                        <a:pt x="24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3265125" y="2628950"/>
                  <a:ext cx="394000" cy="4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0" h="18011" extrusionOk="0">
                      <a:moveTo>
                        <a:pt x="10498" y="1"/>
                      </a:moveTo>
                      <a:cubicBezTo>
                        <a:pt x="10118" y="1086"/>
                        <a:pt x="9711" y="2306"/>
                        <a:pt x="9304" y="3500"/>
                      </a:cubicBezTo>
                      <a:cubicBezTo>
                        <a:pt x="8220" y="6917"/>
                        <a:pt x="7216" y="10281"/>
                        <a:pt x="7189" y="10335"/>
                      </a:cubicBezTo>
                      <a:lnTo>
                        <a:pt x="7189" y="10362"/>
                      </a:lnTo>
                      <a:lnTo>
                        <a:pt x="7162" y="10389"/>
                      </a:lnTo>
                      <a:cubicBezTo>
                        <a:pt x="7162" y="10416"/>
                        <a:pt x="5344" y="11881"/>
                        <a:pt x="3554" y="13427"/>
                      </a:cubicBezTo>
                      <a:cubicBezTo>
                        <a:pt x="245" y="16275"/>
                        <a:pt x="1" y="16818"/>
                        <a:pt x="1" y="16926"/>
                      </a:cubicBezTo>
                      <a:cubicBezTo>
                        <a:pt x="28" y="17224"/>
                        <a:pt x="191" y="17496"/>
                        <a:pt x="435" y="17686"/>
                      </a:cubicBezTo>
                      <a:lnTo>
                        <a:pt x="462" y="17658"/>
                      </a:lnTo>
                      <a:cubicBezTo>
                        <a:pt x="489" y="17658"/>
                        <a:pt x="516" y="17631"/>
                        <a:pt x="543" y="17631"/>
                      </a:cubicBezTo>
                      <a:lnTo>
                        <a:pt x="571" y="17604"/>
                      </a:lnTo>
                      <a:lnTo>
                        <a:pt x="625" y="17604"/>
                      </a:lnTo>
                      <a:cubicBezTo>
                        <a:pt x="652" y="17604"/>
                        <a:pt x="679" y="17631"/>
                        <a:pt x="679" y="17631"/>
                      </a:cubicBezTo>
                      <a:cubicBezTo>
                        <a:pt x="679" y="17658"/>
                        <a:pt x="652" y="17686"/>
                        <a:pt x="652" y="17686"/>
                      </a:cubicBezTo>
                      <a:lnTo>
                        <a:pt x="625" y="17740"/>
                      </a:lnTo>
                      <a:cubicBezTo>
                        <a:pt x="598" y="17740"/>
                        <a:pt x="571" y="17767"/>
                        <a:pt x="571" y="17794"/>
                      </a:cubicBezTo>
                      <a:lnTo>
                        <a:pt x="543" y="17794"/>
                      </a:lnTo>
                      <a:lnTo>
                        <a:pt x="625" y="17848"/>
                      </a:lnTo>
                      <a:cubicBezTo>
                        <a:pt x="679" y="17821"/>
                        <a:pt x="706" y="17821"/>
                        <a:pt x="760" y="17794"/>
                      </a:cubicBezTo>
                      <a:lnTo>
                        <a:pt x="950" y="17713"/>
                      </a:lnTo>
                      <a:cubicBezTo>
                        <a:pt x="1005" y="17686"/>
                        <a:pt x="1059" y="17658"/>
                        <a:pt x="1113" y="17631"/>
                      </a:cubicBezTo>
                      <a:lnTo>
                        <a:pt x="1194" y="17577"/>
                      </a:lnTo>
                      <a:lnTo>
                        <a:pt x="1249" y="17550"/>
                      </a:lnTo>
                      <a:cubicBezTo>
                        <a:pt x="1262" y="17536"/>
                        <a:pt x="1276" y="17530"/>
                        <a:pt x="1286" y="17530"/>
                      </a:cubicBezTo>
                      <a:cubicBezTo>
                        <a:pt x="1296" y="17530"/>
                        <a:pt x="1303" y="17536"/>
                        <a:pt x="1303" y="17550"/>
                      </a:cubicBezTo>
                      <a:cubicBezTo>
                        <a:pt x="1357" y="17550"/>
                        <a:pt x="1357" y="17577"/>
                        <a:pt x="1357" y="17604"/>
                      </a:cubicBezTo>
                      <a:cubicBezTo>
                        <a:pt x="1357" y="17658"/>
                        <a:pt x="1330" y="17686"/>
                        <a:pt x="1303" y="17713"/>
                      </a:cubicBezTo>
                      <a:cubicBezTo>
                        <a:pt x="1276" y="17740"/>
                        <a:pt x="1249" y="17767"/>
                        <a:pt x="1194" y="17767"/>
                      </a:cubicBezTo>
                      <a:cubicBezTo>
                        <a:pt x="1140" y="17821"/>
                        <a:pt x="1086" y="17848"/>
                        <a:pt x="1005" y="17875"/>
                      </a:cubicBezTo>
                      <a:cubicBezTo>
                        <a:pt x="950" y="17902"/>
                        <a:pt x="896" y="17930"/>
                        <a:pt x="815" y="17957"/>
                      </a:cubicBezTo>
                      <a:lnTo>
                        <a:pt x="788" y="17957"/>
                      </a:lnTo>
                      <a:cubicBezTo>
                        <a:pt x="842" y="17984"/>
                        <a:pt x="896" y="18011"/>
                        <a:pt x="950" y="18011"/>
                      </a:cubicBezTo>
                      <a:cubicBezTo>
                        <a:pt x="1384" y="17821"/>
                        <a:pt x="8599" y="13644"/>
                        <a:pt x="10064" y="12803"/>
                      </a:cubicBezTo>
                      <a:cubicBezTo>
                        <a:pt x="10281" y="12613"/>
                        <a:pt x="10471" y="12369"/>
                        <a:pt x="10606" y="12152"/>
                      </a:cubicBezTo>
                      <a:cubicBezTo>
                        <a:pt x="11718" y="10660"/>
                        <a:pt x="14024" y="6999"/>
                        <a:pt x="15760" y="4178"/>
                      </a:cubicBezTo>
                      <a:cubicBezTo>
                        <a:pt x="13780" y="2822"/>
                        <a:pt x="11935" y="1465"/>
                        <a:pt x="11040" y="652"/>
                      </a:cubicBezTo>
                      <a:cubicBezTo>
                        <a:pt x="11040" y="679"/>
                        <a:pt x="11040" y="652"/>
                        <a:pt x="11040" y="733"/>
                      </a:cubicBezTo>
                      <a:cubicBezTo>
                        <a:pt x="11013" y="787"/>
                        <a:pt x="10986" y="869"/>
                        <a:pt x="10959" y="923"/>
                      </a:cubicBezTo>
                      <a:cubicBezTo>
                        <a:pt x="10932" y="1004"/>
                        <a:pt x="10905" y="1059"/>
                        <a:pt x="10878" y="1113"/>
                      </a:cubicBezTo>
                      <a:cubicBezTo>
                        <a:pt x="10851" y="1194"/>
                        <a:pt x="10823" y="1276"/>
                        <a:pt x="10769" y="1330"/>
                      </a:cubicBezTo>
                      <a:cubicBezTo>
                        <a:pt x="10758" y="1341"/>
                        <a:pt x="10742" y="1348"/>
                        <a:pt x="10727" y="1348"/>
                      </a:cubicBezTo>
                      <a:cubicBezTo>
                        <a:pt x="10706" y="1348"/>
                        <a:pt x="10688" y="1334"/>
                        <a:pt x="10688" y="1303"/>
                      </a:cubicBezTo>
                      <a:cubicBezTo>
                        <a:pt x="10661" y="1276"/>
                        <a:pt x="10661" y="1221"/>
                        <a:pt x="10688" y="1194"/>
                      </a:cubicBezTo>
                      <a:cubicBezTo>
                        <a:pt x="10688" y="1140"/>
                        <a:pt x="10715" y="1113"/>
                        <a:pt x="10715" y="1086"/>
                      </a:cubicBezTo>
                      <a:lnTo>
                        <a:pt x="10796" y="869"/>
                      </a:lnTo>
                      <a:cubicBezTo>
                        <a:pt x="10823" y="787"/>
                        <a:pt x="10851" y="733"/>
                        <a:pt x="10851" y="652"/>
                      </a:cubicBezTo>
                      <a:lnTo>
                        <a:pt x="10905" y="516"/>
                      </a:lnTo>
                      <a:cubicBezTo>
                        <a:pt x="10851" y="462"/>
                        <a:pt x="10796" y="408"/>
                        <a:pt x="10742" y="353"/>
                      </a:cubicBezTo>
                      <a:lnTo>
                        <a:pt x="10661" y="543"/>
                      </a:lnTo>
                      <a:cubicBezTo>
                        <a:pt x="10661" y="598"/>
                        <a:pt x="10634" y="652"/>
                        <a:pt x="10606" y="679"/>
                      </a:cubicBezTo>
                      <a:lnTo>
                        <a:pt x="10552" y="760"/>
                      </a:lnTo>
                      <a:lnTo>
                        <a:pt x="10498" y="814"/>
                      </a:lnTo>
                      <a:cubicBezTo>
                        <a:pt x="10490" y="831"/>
                        <a:pt x="10478" y="838"/>
                        <a:pt x="10467" y="838"/>
                      </a:cubicBezTo>
                      <a:cubicBezTo>
                        <a:pt x="10442" y="838"/>
                        <a:pt x="10417" y="806"/>
                        <a:pt x="10417" y="787"/>
                      </a:cubicBezTo>
                      <a:cubicBezTo>
                        <a:pt x="10444" y="733"/>
                        <a:pt x="10444" y="679"/>
                        <a:pt x="10471" y="625"/>
                      </a:cubicBezTo>
                      <a:lnTo>
                        <a:pt x="10525" y="489"/>
                      </a:lnTo>
                      <a:cubicBezTo>
                        <a:pt x="10579" y="408"/>
                        <a:pt x="10606" y="326"/>
                        <a:pt x="10661" y="245"/>
                      </a:cubicBezTo>
                      <a:cubicBezTo>
                        <a:pt x="10634" y="218"/>
                        <a:pt x="10606" y="164"/>
                        <a:pt x="10579" y="136"/>
                      </a:cubicBezTo>
                      <a:cubicBezTo>
                        <a:pt x="10552" y="82"/>
                        <a:pt x="10525" y="55"/>
                        <a:pt x="104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3933750" y="3042325"/>
                  <a:ext cx="162075" cy="10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4397" extrusionOk="0">
                      <a:moveTo>
                        <a:pt x="2040" y="1"/>
                      </a:moveTo>
                      <a:cubicBezTo>
                        <a:pt x="2011" y="1"/>
                        <a:pt x="1982" y="4"/>
                        <a:pt x="1953" y="11"/>
                      </a:cubicBezTo>
                      <a:cubicBezTo>
                        <a:pt x="1953" y="38"/>
                        <a:pt x="1953" y="38"/>
                        <a:pt x="1953" y="66"/>
                      </a:cubicBezTo>
                      <a:cubicBezTo>
                        <a:pt x="1926" y="201"/>
                        <a:pt x="1709" y="418"/>
                        <a:pt x="1519" y="581"/>
                      </a:cubicBezTo>
                      <a:cubicBezTo>
                        <a:pt x="1226" y="801"/>
                        <a:pt x="889" y="910"/>
                        <a:pt x="528" y="910"/>
                      </a:cubicBezTo>
                      <a:cubicBezTo>
                        <a:pt x="488" y="910"/>
                        <a:pt x="448" y="909"/>
                        <a:pt x="407" y="906"/>
                      </a:cubicBezTo>
                      <a:lnTo>
                        <a:pt x="326" y="906"/>
                      </a:lnTo>
                      <a:cubicBezTo>
                        <a:pt x="271" y="906"/>
                        <a:pt x="244" y="879"/>
                        <a:pt x="190" y="852"/>
                      </a:cubicBezTo>
                      <a:lnTo>
                        <a:pt x="163" y="852"/>
                      </a:lnTo>
                      <a:cubicBezTo>
                        <a:pt x="136" y="879"/>
                        <a:pt x="81" y="906"/>
                        <a:pt x="54" y="934"/>
                      </a:cubicBezTo>
                      <a:cubicBezTo>
                        <a:pt x="27" y="961"/>
                        <a:pt x="0" y="988"/>
                        <a:pt x="0" y="1042"/>
                      </a:cubicBezTo>
                      <a:lnTo>
                        <a:pt x="0" y="1069"/>
                      </a:lnTo>
                      <a:cubicBezTo>
                        <a:pt x="0" y="1096"/>
                        <a:pt x="0" y="1096"/>
                        <a:pt x="0" y="1123"/>
                      </a:cubicBezTo>
                      <a:cubicBezTo>
                        <a:pt x="0" y="1151"/>
                        <a:pt x="27" y="1205"/>
                        <a:pt x="54" y="1232"/>
                      </a:cubicBezTo>
                      <a:lnTo>
                        <a:pt x="81" y="1259"/>
                      </a:lnTo>
                      <a:lnTo>
                        <a:pt x="109" y="1259"/>
                      </a:lnTo>
                      <a:lnTo>
                        <a:pt x="136" y="1286"/>
                      </a:lnTo>
                      <a:lnTo>
                        <a:pt x="353" y="1286"/>
                      </a:lnTo>
                      <a:cubicBezTo>
                        <a:pt x="380" y="1313"/>
                        <a:pt x="407" y="1340"/>
                        <a:pt x="407" y="1367"/>
                      </a:cubicBezTo>
                      <a:cubicBezTo>
                        <a:pt x="407" y="1476"/>
                        <a:pt x="326" y="1503"/>
                        <a:pt x="217" y="1503"/>
                      </a:cubicBezTo>
                      <a:cubicBezTo>
                        <a:pt x="217" y="1666"/>
                        <a:pt x="244" y="1829"/>
                        <a:pt x="271" y="1991"/>
                      </a:cubicBezTo>
                      <a:cubicBezTo>
                        <a:pt x="298" y="2018"/>
                        <a:pt x="298" y="2073"/>
                        <a:pt x="298" y="2100"/>
                      </a:cubicBezTo>
                      <a:lnTo>
                        <a:pt x="326" y="2100"/>
                      </a:lnTo>
                      <a:lnTo>
                        <a:pt x="434" y="2046"/>
                      </a:lnTo>
                      <a:cubicBezTo>
                        <a:pt x="488" y="2018"/>
                        <a:pt x="543" y="1991"/>
                        <a:pt x="624" y="1964"/>
                      </a:cubicBezTo>
                      <a:cubicBezTo>
                        <a:pt x="678" y="1937"/>
                        <a:pt x="760" y="1883"/>
                        <a:pt x="814" y="1856"/>
                      </a:cubicBezTo>
                      <a:cubicBezTo>
                        <a:pt x="868" y="1801"/>
                        <a:pt x="949" y="1747"/>
                        <a:pt x="1031" y="1747"/>
                      </a:cubicBezTo>
                      <a:cubicBezTo>
                        <a:pt x="1058" y="1774"/>
                        <a:pt x="1058" y="1774"/>
                        <a:pt x="1058" y="1829"/>
                      </a:cubicBezTo>
                      <a:cubicBezTo>
                        <a:pt x="1058" y="1910"/>
                        <a:pt x="977" y="1964"/>
                        <a:pt x="895" y="1991"/>
                      </a:cubicBezTo>
                      <a:cubicBezTo>
                        <a:pt x="841" y="2046"/>
                        <a:pt x="760" y="2073"/>
                        <a:pt x="705" y="2100"/>
                      </a:cubicBezTo>
                      <a:lnTo>
                        <a:pt x="488" y="2208"/>
                      </a:lnTo>
                      <a:cubicBezTo>
                        <a:pt x="434" y="2208"/>
                        <a:pt x="407" y="2235"/>
                        <a:pt x="353" y="2235"/>
                      </a:cubicBezTo>
                      <a:lnTo>
                        <a:pt x="434" y="2534"/>
                      </a:lnTo>
                      <a:cubicBezTo>
                        <a:pt x="543" y="2914"/>
                        <a:pt x="651" y="3266"/>
                        <a:pt x="760" y="3646"/>
                      </a:cubicBezTo>
                      <a:cubicBezTo>
                        <a:pt x="814" y="3727"/>
                        <a:pt x="841" y="3809"/>
                        <a:pt x="868" y="3917"/>
                      </a:cubicBezTo>
                      <a:cubicBezTo>
                        <a:pt x="895" y="3999"/>
                        <a:pt x="949" y="4107"/>
                        <a:pt x="1031" y="4188"/>
                      </a:cubicBezTo>
                      <a:cubicBezTo>
                        <a:pt x="1031" y="4161"/>
                        <a:pt x="1031" y="4161"/>
                        <a:pt x="1058" y="4134"/>
                      </a:cubicBezTo>
                      <a:cubicBezTo>
                        <a:pt x="1411" y="3971"/>
                        <a:pt x="1790" y="3836"/>
                        <a:pt x="2170" y="3673"/>
                      </a:cubicBezTo>
                      <a:cubicBezTo>
                        <a:pt x="2523" y="3537"/>
                        <a:pt x="2875" y="3320"/>
                        <a:pt x="3174" y="3103"/>
                      </a:cubicBezTo>
                      <a:cubicBezTo>
                        <a:pt x="3187" y="3090"/>
                        <a:pt x="3201" y="3083"/>
                        <a:pt x="3214" y="3083"/>
                      </a:cubicBezTo>
                      <a:cubicBezTo>
                        <a:pt x="3228" y="3083"/>
                        <a:pt x="3241" y="3090"/>
                        <a:pt x="3255" y="3103"/>
                      </a:cubicBezTo>
                      <a:cubicBezTo>
                        <a:pt x="3282" y="3103"/>
                        <a:pt x="3309" y="3131"/>
                        <a:pt x="3309" y="3131"/>
                      </a:cubicBezTo>
                      <a:cubicBezTo>
                        <a:pt x="3336" y="3158"/>
                        <a:pt x="3336" y="3212"/>
                        <a:pt x="3309" y="3212"/>
                      </a:cubicBezTo>
                      <a:cubicBezTo>
                        <a:pt x="3174" y="3375"/>
                        <a:pt x="3011" y="3483"/>
                        <a:pt x="2848" y="3565"/>
                      </a:cubicBezTo>
                      <a:cubicBezTo>
                        <a:pt x="2658" y="3673"/>
                        <a:pt x="2468" y="3754"/>
                        <a:pt x="2279" y="3836"/>
                      </a:cubicBezTo>
                      <a:cubicBezTo>
                        <a:pt x="1926" y="4026"/>
                        <a:pt x="1519" y="4161"/>
                        <a:pt x="1139" y="4270"/>
                      </a:cubicBezTo>
                      <a:cubicBezTo>
                        <a:pt x="1166" y="4297"/>
                        <a:pt x="1221" y="4324"/>
                        <a:pt x="1275" y="4351"/>
                      </a:cubicBezTo>
                      <a:cubicBezTo>
                        <a:pt x="1387" y="4382"/>
                        <a:pt x="1499" y="4397"/>
                        <a:pt x="1609" y="4397"/>
                      </a:cubicBezTo>
                      <a:cubicBezTo>
                        <a:pt x="1793" y="4397"/>
                        <a:pt x="1973" y="4355"/>
                        <a:pt x="2143" y="4270"/>
                      </a:cubicBezTo>
                      <a:cubicBezTo>
                        <a:pt x="2441" y="4161"/>
                        <a:pt x="2713" y="4026"/>
                        <a:pt x="2984" y="3890"/>
                      </a:cubicBezTo>
                      <a:cubicBezTo>
                        <a:pt x="3228" y="3754"/>
                        <a:pt x="3499" y="3619"/>
                        <a:pt x="3743" y="3456"/>
                      </a:cubicBezTo>
                      <a:cubicBezTo>
                        <a:pt x="4259" y="3158"/>
                        <a:pt x="4720" y="2805"/>
                        <a:pt x="5181" y="2452"/>
                      </a:cubicBezTo>
                      <a:cubicBezTo>
                        <a:pt x="5588" y="2127"/>
                        <a:pt x="5940" y="1774"/>
                        <a:pt x="6293" y="1395"/>
                      </a:cubicBezTo>
                      <a:cubicBezTo>
                        <a:pt x="6374" y="1286"/>
                        <a:pt x="6401" y="1151"/>
                        <a:pt x="6456" y="1042"/>
                      </a:cubicBezTo>
                      <a:lnTo>
                        <a:pt x="6456" y="1042"/>
                      </a:lnTo>
                      <a:cubicBezTo>
                        <a:pt x="6428" y="1069"/>
                        <a:pt x="6401" y="1069"/>
                        <a:pt x="6374" y="1096"/>
                      </a:cubicBezTo>
                      <a:cubicBezTo>
                        <a:pt x="6239" y="1232"/>
                        <a:pt x="6103" y="1340"/>
                        <a:pt x="5967" y="1449"/>
                      </a:cubicBezTo>
                      <a:cubicBezTo>
                        <a:pt x="5669" y="1639"/>
                        <a:pt x="5371" y="1829"/>
                        <a:pt x="5072" y="1991"/>
                      </a:cubicBezTo>
                      <a:cubicBezTo>
                        <a:pt x="5065" y="1994"/>
                        <a:pt x="5058" y="1995"/>
                        <a:pt x="5051" y="1995"/>
                      </a:cubicBezTo>
                      <a:cubicBezTo>
                        <a:pt x="4982" y="1995"/>
                        <a:pt x="4944" y="1880"/>
                        <a:pt x="5018" y="1856"/>
                      </a:cubicBezTo>
                      <a:cubicBezTo>
                        <a:pt x="5289" y="1693"/>
                        <a:pt x="5561" y="1503"/>
                        <a:pt x="5805" y="1313"/>
                      </a:cubicBezTo>
                      <a:cubicBezTo>
                        <a:pt x="5940" y="1205"/>
                        <a:pt x="6076" y="1123"/>
                        <a:pt x="6184" y="1015"/>
                      </a:cubicBezTo>
                      <a:cubicBezTo>
                        <a:pt x="6239" y="961"/>
                        <a:pt x="6293" y="906"/>
                        <a:pt x="6374" y="852"/>
                      </a:cubicBezTo>
                      <a:cubicBezTo>
                        <a:pt x="6401" y="798"/>
                        <a:pt x="6428" y="717"/>
                        <a:pt x="6483" y="662"/>
                      </a:cubicBezTo>
                      <a:cubicBezTo>
                        <a:pt x="6456" y="581"/>
                        <a:pt x="6428" y="500"/>
                        <a:pt x="6374" y="445"/>
                      </a:cubicBezTo>
                      <a:lnTo>
                        <a:pt x="6347" y="418"/>
                      </a:lnTo>
                      <a:cubicBezTo>
                        <a:pt x="6229" y="271"/>
                        <a:pt x="6055" y="227"/>
                        <a:pt x="5881" y="227"/>
                      </a:cubicBezTo>
                      <a:cubicBezTo>
                        <a:pt x="5736" y="227"/>
                        <a:pt x="5590" y="258"/>
                        <a:pt x="5479" y="283"/>
                      </a:cubicBezTo>
                      <a:cubicBezTo>
                        <a:pt x="5235" y="337"/>
                        <a:pt x="4964" y="391"/>
                        <a:pt x="4720" y="445"/>
                      </a:cubicBezTo>
                      <a:cubicBezTo>
                        <a:pt x="4720" y="445"/>
                        <a:pt x="4720" y="472"/>
                        <a:pt x="4720" y="472"/>
                      </a:cubicBezTo>
                      <a:lnTo>
                        <a:pt x="4720" y="554"/>
                      </a:lnTo>
                      <a:cubicBezTo>
                        <a:pt x="4720" y="581"/>
                        <a:pt x="4720" y="608"/>
                        <a:pt x="4720" y="608"/>
                      </a:cubicBezTo>
                      <a:cubicBezTo>
                        <a:pt x="4720" y="635"/>
                        <a:pt x="4720" y="662"/>
                        <a:pt x="4720" y="689"/>
                      </a:cubicBezTo>
                      <a:cubicBezTo>
                        <a:pt x="4720" y="717"/>
                        <a:pt x="4720" y="744"/>
                        <a:pt x="4693" y="744"/>
                      </a:cubicBezTo>
                      <a:cubicBezTo>
                        <a:pt x="4693" y="771"/>
                        <a:pt x="4665" y="771"/>
                        <a:pt x="4638" y="771"/>
                      </a:cubicBezTo>
                      <a:cubicBezTo>
                        <a:pt x="4611" y="771"/>
                        <a:pt x="4584" y="717"/>
                        <a:pt x="4584" y="689"/>
                      </a:cubicBezTo>
                      <a:cubicBezTo>
                        <a:pt x="4584" y="662"/>
                        <a:pt x="4584" y="635"/>
                        <a:pt x="4584" y="608"/>
                      </a:cubicBezTo>
                      <a:lnTo>
                        <a:pt x="4584" y="527"/>
                      </a:lnTo>
                      <a:lnTo>
                        <a:pt x="4584" y="418"/>
                      </a:lnTo>
                      <a:lnTo>
                        <a:pt x="4394" y="472"/>
                      </a:lnTo>
                      <a:lnTo>
                        <a:pt x="4014" y="554"/>
                      </a:lnTo>
                      <a:cubicBezTo>
                        <a:pt x="4014" y="581"/>
                        <a:pt x="4014" y="635"/>
                        <a:pt x="4014" y="662"/>
                      </a:cubicBezTo>
                      <a:lnTo>
                        <a:pt x="4014" y="798"/>
                      </a:lnTo>
                      <a:lnTo>
                        <a:pt x="4014" y="934"/>
                      </a:lnTo>
                      <a:cubicBezTo>
                        <a:pt x="4014" y="961"/>
                        <a:pt x="4014" y="988"/>
                        <a:pt x="4014" y="988"/>
                      </a:cubicBezTo>
                      <a:cubicBezTo>
                        <a:pt x="4014" y="1042"/>
                        <a:pt x="3987" y="1069"/>
                        <a:pt x="3933" y="1069"/>
                      </a:cubicBezTo>
                      <a:cubicBezTo>
                        <a:pt x="3852" y="1069"/>
                        <a:pt x="3852" y="988"/>
                        <a:pt x="3852" y="934"/>
                      </a:cubicBezTo>
                      <a:lnTo>
                        <a:pt x="3852" y="798"/>
                      </a:lnTo>
                      <a:lnTo>
                        <a:pt x="3852" y="662"/>
                      </a:lnTo>
                      <a:cubicBezTo>
                        <a:pt x="3852" y="635"/>
                        <a:pt x="3852" y="608"/>
                        <a:pt x="3852" y="608"/>
                      </a:cubicBezTo>
                      <a:cubicBezTo>
                        <a:pt x="3689" y="635"/>
                        <a:pt x="3499" y="662"/>
                        <a:pt x="3336" y="689"/>
                      </a:cubicBezTo>
                      <a:lnTo>
                        <a:pt x="3336" y="717"/>
                      </a:lnTo>
                      <a:cubicBezTo>
                        <a:pt x="3336" y="771"/>
                        <a:pt x="3336" y="825"/>
                        <a:pt x="3336" y="852"/>
                      </a:cubicBezTo>
                      <a:cubicBezTo>
                        <a:pt x="3336" y="906"/>
                        <a:pt x="3336" y="934"/>
                        <a:pt x="3309" y="988"/>
                      </a:cubicBezTo>
                      <a:cubicBezTo>
                        <a:pt x="3309" y="1042"/>
                        <a:pt x="3282" y="1096"/>
                        <a:pt x="3228" y="1123"/>
                      </a:cubicBezTo>
                      <a:cubicBezTo>
                        <a:pt x="3220" y="1131"/>
                        <a:pt x="3210" y="1135"/>
                        <a:pt x="3199" y="1135"/>
                      </a:cubicBezTo>
                      <a:cubicBezTo>
                        <a:pt x="3174" y="1135"/>
                        <a:pt x="3146" y="1115"/>
                        <a:pt x="3146" y="1096"/>
                      </a:cubicBezTo>
                      <a:cubicBezTo>
                        <a:pt x="3119" y="1069"/>
                        <a:pt x="3119" y="1042"/>
                        <a:pt x="3146" y="1015"/>
                      </a:cubicBezTo>
                      <a:lnTo>
                        <a:pt x="3146" y="961"/>
                      </a:lnTo>
                      <a:cubicBezTo>
                        <a:pt x="3174" y="934"/>
                        <a:pt x="3174" y="906"/>
                        <a:pt x="3174" y="852"/>
                      </a:cubicBezTo>
                      <a:lnTo>
                        <a:pt x="3174" y="744"/>
                      </a:lnTo>
                      <a:lnTo>
                        <a:pt x="3174" y="717"/>
                      </a:lnTo>
                      <a:lnTo>
                        <a:pt x="2848" y="717"/>
                      </a:lnTo>
                      <a:cubicBezTo>
                        <a:pt x="2740" y="717"/>
                        <a:pt x="2631" y="662"/>
                        <a:pt x="2523" y="581"/>
                      </a:cubicBezTo>
                      <a:cubicBezTo>
                        <a:pt x="2523" y="581"/>
                        <a:pt x="2523" y="608"/>
                        <a:pt x="2523" y="635"/>
                      </a:cubicBezTo>
                      <a:cubicBezTo>
                        <a:pt x="2414" y="771"/>
                        <a:pt x="2306" y="879"/>
                        <a:pt x="2143" y="961"/>
                      </a:cubicBezTo>
                      <a:cubicBezTo>
                        <a:pt x="2062" y="1015"/>
                        <a:pt x="2007" y="1042"/>
                        <a:pt x="1926" y="1069"/>
                      </a:cubicBezTo>
                      <a:cubicBezTo>
                        <a:pt x="1860" y="1091"/>
                        <a:pt x="1776" y="1131"/>
                        <a:pt x="1704" y="1131"/>
                      </a:cubicBezTo>
                      <a:cubicBezTo>
                        <a:pt x="1687" y="1131"/>
                        <a:pt x="1670" y="1129"/>
                        <a:pt x="1655" y="1123"/>
                      </a:cubicBezTo>
                      <a:cubicBezTo>
                        <a:pt x="1628" y="1123"/>
                        <a:pt x="1600" y="1069"/>
                        <a:pt x="1628" y="1015"/>
                      </a:cubicBezTo>
                      <a:cubicBezTo>
                        <a:pt x="1655" y="934"/>
                        <a:pt x="1790" y="906"/>
                        <a:pt x="1872" y="879"/>
                      </a:cubicBezTo>
                      <a:cubicBezTo>
                        <a:pt x="1926" y="852"/>
                        <a:pt x="2007" y="798"/>
                        <a:pt x="2089" y="771"/>
                      </a:cubicBezTo>
                      <a:cubicBezTo>
                        <a:pt x="2224" y="689"/>
                        <a:pt x="2333" y="554"/>
                        <a:pt x="2387" y="391"/>
                      </a:cubicBezTo>
                      <a:cubicBezTo>
                        <a:pt x="2441" y="283"/>
                        <a:pt x="2387" y="147"/>
                        <a:pt x="2279" y="66"/>
                      </a:cubicBezTo>
                      <a:cubicBezTo>
                        <a:pt x="2199" y="26"/>
                        <a:pt x="2120" y="1"/>
                        <a:pt x="2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81" name="Google Shape;381;p31"/>
                <p:cNvGrpSpPr/>
                <p:nvPr/>
              </p:nvGrpSpPr>
              <p:grpSpPr>
                <a:xfrm>
                  <a:off x="3450925" y="2176675"/>
                  <a:ext cx="479450" cy="402425"/>
                  <a:chOff x="3450925" y="2176675"/>
                  <a:chExt cx="479450" cy="402425"/>
                </a:xfrm>
              </p:grpSpPr>
              <p:sp>
                <p:nvSpPr>
                  <p:cNvPr id="382" name="Google Shape;382;p31"/>
                  <p:cNvSpPr/>
                  <p:nvPr/>
                </p:nvSpPr>
                <p:spPr>
                  <a:xfrm>
                    <a:off x="3893050" y="2527925"/>
                    <a:ext cx="37325" cy="3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3" h="1369" extrusionOk="0">
                        <a:moveTo>
                          <a:pt x="1248" y="0"/>
                        </a:moveTo>
                        <a:cubicBezTo>
                          <a:pt x="1221" y="27"/>
                          <a:pt x="1167" y="27"/>
                          <a:pt x="1140" y="27"/>
                        </a:cubicBezTo>
                        <a:lnTo>
                          <a:pt x="1031" y="82"/>
                        </a:lnTo>
                        <a:lnTo>
                          <a:pt x="977" y="136"/>
                        </a:lnTo>
                        <a:cubicBezTo>
                          <a:pt x="679" y="380"/>
                          <a:pt x="435" y="651"/>
                          <a:pt x="191" y="923"/>
                        </a:cubicBezTo>
                        <a:cubicBezTo>
                          <a:pt x="163" y="950"/>
                          <a:pt x="163" y="950"/>
                          <a:pt x="163" y="950"/>
                        </a:cubicBezTo>
                        <a:cubicBezTo>
                          <a:pt x="109" y="1031"/>
                          <a:pt x="55" y="1085"/>
                          <a:pt x="28" y="1167"/>
                        </a:cubicBezTo>
                        <a:lnTo>
                          <a:pt x="1" y="1194"/>
                        </a:lnTo>
                        <a:cubicBezTo>
                          <a:pt x="92" y="1262"/>
                          <a:pt x="183" y="1369"/>
                          <a:pt x="307" y="1369"/>
                        </a:cubicBezTo>
                        <a:cubicBezTo>
                          <a:pt x="330" y="1369"/>
                          <a:pt x="355" y="1365"/>
                          <a:pt x="380" y="1357"/>
                        </a:cubicBezTo>
                        <a:cubicBezTo>
                          <a:pt x="489" y="1329"/>
                          <a:pt x="570" y="1275"/>
                          <a:pt x="652" y="1194"/>
                        </a:cubicBezTo>
                        <a:cubicBezTo>
                          <a:pt x="760" y="1112"/>
                          <a:pt x="869" y="1031"/>
                          <a:pt x="950" y="923"/>
                        </a:cubicBezTo>
                        <a:cubicBezTo>
                          <a:pt x="1140" y="760"/>
                          <a:pt x="1303" y="543"/>
                          <a:pt x="1465" y="353"/>
                        </a:cubicBezTo>
                        <a:cubicBezTo>
                          <a:pt x="1492" y="299"/>
                          <a:pt x="1465" y="244"/>
                          <a:pt x="1438" y="190"/>
                        </a:cubicBezTo>
                        <a:cubicBezTo>
                          <a:pt x="1384" y="163"/>
                          <a:pt x="1357" y="109"/>
                          <a:pt x="1330" y="82"/>
                        </a:cubicBezTo>
                        <a:cubicBezTo>
                          <a:pt x="1303" y="27"/>
                          <a:pt x="1276" y="27"/>
                          <a:pt x="124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3" name="Google Shape;383;p31"/>
                  <p:cNvSpPr/>
                  <p:nvPr/>
                </p:nvSpPr>
                <p:spPr>
                  <a:xfrm>
                    <a:off x="3774400" y="2289225"/>
                    <a:ext cx="142425" cy="26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7" h="10580" extrusionOk="0">
                        <a:moveTo>
                          <a:pt x="1763" y="1"/>
                        </a:moveTo>
                        <a:cubicBezTo>
                          <a:pt x="1709" y="136"/>
                          <a:pt x="1655" y="245"/>
                          <a:pt x="1546" y="326"/>
                        </a:cubicBezTo>
                        <a:cubicBezTo>
                          <a:pt x="1573" y="462"/>
                          <a:pt x="1573" y="625"/>
                          <a:pt x="1546" y="760"/>
                        </a:cubicBezTo>
                        <a:cubicBezTo>
                          <a:pt x="1519" y="950"/>
                          <a:pt x="1492" y="1140"/>
                          <a:pt x="1410" y="1330"/>
                        </a:cubicBezTo>
                        <a:cubicBezTo>
                          <a:pt x="1410" y="1384"/>
                          <a:pt x="1383" y="1465"/>
                          <a:pt x="1356" y="1520"/>
                        </a:cubicBezTo>
                        <a:cubicBezTo>
                          <a:pt x="1248" y="1791"/>
                          <a:pt x="1112" y="2062"/>
                          <a:pt x="976" y="2306"/>
                        </a:cubicBezTo>
                        <a:cubicBezTo>
                          <a:pt x="787" y="2659"/>
                          <a:pt x="651" y="2984"/>
                          <a:pt x="515" y="3337"/>
                        </a:cubicBezTo>
                        <a:cubicBezTo>
                          <a:pt x="380" y="3690"/>
                          <a:pt x="271" y="4069"/>
                          <a:pt x="190" y="4422"/>
                        </a:cubicBezTo>
                        <a:cubicBezTo>
                          <a:pt x="108" y="4720"/>
                          <a:pt x="54" y="5019"/>
                          <a:pt x="0" y="5317"/>
                        </a:cubicBezTo>
                        <a:lnTo>
                          <a:pt x="0" y="5642"/>
                        </a:lnTo>
                        <a:lnTo>
                          <a:pt x="27" y="6836"/>
                        </a:lnTo>
                        <a:cubicBezTo>
                          <a:pt x="54" y="7107"/>
                          <a:pt x="81" y="7378"/>
                          <a:pt x="163" y="7623"/>
                        </a:cubicBezTo>
                        <a:cubicBezTo>
                          <a:pt x="244" y="7867"/>
                          <a:pt x="407" y="8057"/>
                          <a:pt x="624" y="8165"/>
                        </a:cubicBezTo>
                        <a:cubicBezTo>
                          <a:pt x="976" y="8518"/>
                          <a:pt x="1383" y="8816"/>
                          <a:pt x="1844" y="9114"/>
                        </a:cubicBezTo>
                        <a:cubicBezTo>
                          <a:pt x="2306" y="9386"/>
                          <a:pt x="2740" y="9657"/>
                          <a:pt x="3201" y="9901"/>
                        </a:cubicBezTo>
                        <a:cubicBezTo>
                          <a:pt x="3445" y="10009"/>
                          <a:pt x="3662" y="10118"/>
                          <a:pt x="3906" y="10226"/>
                        </a:cubicBezTo>
                        <a:cubicBezTo>
                          <a:pt x="4150" y="10362"/>
                          <a:pt x="4394" y="10443"/>
                          <a:pt x="4611" y="10579"/>
                        </a:cubicBezTo>
                        <a:cubicBezTo>
                          <a:pt x="4720" y="10389"/>
                          <a:pt x="4855" y="10254"/>
                          <a:pt x="4991" y="10091"/>
                        </a:cubicBezTo>
                        <a:cubicBezTo>
                          <a:pt x="5099" y="10009"/>
                          <a:pt x="5181" y="9901"/>
                          <a:pt x="5289" y="9820"/>
                        </a:cubicBezTo>
                        <a:cubicBezTo>
                          <a:pt x="5316" y="9792"/>
                          <a:pt x="5316" y="9792"/>
                          <a:pt x="5343" y="9765"/>
                        </a:cubicBezTo>
                        <a:cubicBezTo>
                          <a:pt x="5452" y="9657"/>
                          <a:pt x="5588" y="9548"/>
                          <a:pt x="5696" y="9440"/>
                        </a:cubicBezTo>
                        <a:lnTo>
                          <a:pt x="5669" y="9413"/>
                        </a:lnTo>
                        <a:lnTo>
                          <a:pt x="5506" y="9250"/>
                        </a:lnTo>
                        <a:lnTo>
                          <a:pt x="5181" y="8897"/>
                        </a:lnTo>
                        <a:cubicBezTo>
                          <a:pt x="4747" y="8518"/>
                          <a:pt x="4340" y="8138"/>
                          <a:pt x="3933" y="7731"/>
                        </a:cubicBezTo>
                        <a:cubicBezTo>
                          <a:pt x="3580" y="7406"/>
                          <a:pt x="3228" y="7080"/>
                          <a:pt x="2848" y="6755"/>
                        </a:cubicBezTo>
                        <a:cubicBezTo>
                          <a:pt x="2821" y="6768"/>
                          <a:pt x="2794" y="6775"/>
                          <a:pt x="2767" y="6775"/>
                        </a:cubicBezTo>
                        <a:cubicBezTo>
                          <a:pt x="2740" y="6775"/>
                          <a:pt x="2712" y="6768"/>
                          <a:pt x="2685" y="6755"/>
                        </a:cubicBezTo>
                        <a:cubicBezTo>
                          <a:pt x="2631" y="6727"/>
                          <a:pt x="2604" y="6700"/>
                          <a:pt x="2631" y="6646"/>
                        </a:cubicBezTo>
                        <a:cubicBezTo>
                          <a:pt x="2631" y="6619"/>
                          <a:pt x="2658" y="6592"/>
                          <a:pt x="2685" y="6592"/>
                        </a:cubicBezTo>
                        <a:cubicBezTo>
                          <a:pt x="2658" y="6565"/>
                          <a:pt x="2658" y="6510"/>
                          <a:pt x="2685" y="6483"/>
                        </a:cubicBezTo>
                        <a:cubicBezTo>
                          <a:pt x="2658" y="6456"/>
                          <a:pt x="2631" y="6456"/>
                          <a:pt x="2631" y="6429"/>
                        </a:cubicBezTo>
                        <a:cubicBezTo>
                          <a:pt x="2604" y="6402"/>
                          <a:pt x="2604" y="6348"/>
                          <a:pt x="2631" y="6321"/>
                        </a:cubicBezTo>
                        <a:cubicBezTo>
                          <a:pt x="2658" y="6293"/>
                          <a:pt x="2685" y="6239"/>
                          <a:pt x="2685" y="6185"/>
                        </a:cubicBezTo>
                        <a:lnTo>
                          <a:pt x="2685" y="6158"/>
                        </a:lnTo>
                        <a:lnTo>
                          <a:pt x="2658" y="6158"/>
                        </a:lnTo>
                        <a:lnTo>
                          <a:pt x="2658" y="6185"/>
                        </a:lnTo>
                        <a:lnTo>
                          <a:pt x="2658" y="6239"/>
                        </a:lnTo>
                        <a:cubicBezTo>
                          <a:pt x="2658" y="6293"/>
                          <a:pt x="2611" y="6321"/>
                          <a:pt x="2563" y="6321"/>
                        </a:cubicBezTo>
                        <a:cubicBezTo>
                          <a:pt x="2516" y="6321"/>
                          <a:pt x="2468" y="6293"/>
                          <a:pt x="2468" y="6239"/>
                        </a:cubicBezTo>
                        <a:cubicBezTo>
                          <a:pt x="2441" y="5751"/>
                          <a:pt x="2441" y="5263"/>
                          <a:pt x="2441" y="4775"/>
                        </a:cubicBezTo>
                        <a:cubicBezTo>
                          <a:pt x="2414" y="3934"/>
                          <a:pt x="2360" y="3093"/>
                          <a:pt x="2251" y="2252"/>
                        </a:cubicBezTo>
                        <a:cubicBezTo>
                          <a:pt x="2197" y="1818"/>
                          <a:pt x="2143" y="1411"/>
                          <a:pt x="2034" y="1004"/>
                        </a:cubicBezTo>
                        <a:cubicBezTo>
                          <a:pt x="2007" y="787"/>
                          <a:pt x="1953" y="597"/>
                          <a:pt x="1899" y="408"/>
                        </a:cubicBezTo>
                        <a:cubicBezTo>
                          <a:pt x="1844" y="272"/>
                          <a:pt x="1817" y="136"/>
                          <a:pt x="176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4" name="Google Shape;384;p31"/>
                  <p:cNvSpPr/>
                  <p:nvPr/>
                </p:nvSpPr>
                <p:spPr>
                  <a:xfrm>
                    <a:off x="3450925" y="2439775"/>
                    <a:ext cx="53600" cy="2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923" extrusionOk="0">
                        <a:moveTo>
                          <a:pt x="137" y="0"/>
                        </a:moveTo>
                        <a:cubicBezTo>
                          <a:pt x="109" y="217"/>
                          <a:pt x="55" y="407"/>
                          <a:pt x="1" y="597"/>
                        </a:cubicBezTo>
                        <a:cubicBezTo>
                          <a:pt x="55" y="597"/>
                          <a:pt x="109" y="624"/>
                          <a:pt x="164" y="651"/>
                        </a:cubicBezTo>
                        <a:lnTo>
                          <a:pt x="435" y="733"/>
                        </a:lnTo>
                        <a:cubicBezTo>
                          <a:pt x="625" y="787"/>
                          <a:pt x="788" y="814"/>
                          <a:pt x="950" y="841"/>
                        </a:cubicBezTo>
                        <a:cubicBezTo>
                          <a:pt x="1140" y="895"/>
                          <a:pt x="1303" y="895"/>
                          <a:pt x="1493" y="922"/>
                        </a:cubicBezTo>
                        <a:lnTo>
                          <a:pt x="1737" y="922"/>
                        </a:lnTo>
                        <a:lnTo>
                          <a:pt x="1900" y="895"/>
                        </a:lnTo>
                        <a:cubicBezTo>
                          <a:pt x="1954" y="705"/>
                          <a:pt x="2035" y="570"/>
                          <a:pt x="2089" y="434"/>
                        </a:cubicBezTo>
                        <a:lnTo>
                          <a:pt x="2144" y="271"/>
                        </a:lnTo>
                        <a:lnTo>
                          <a:pt x="1764" y="271"/>
                        </a:lnTo>
                        <a:cubicBezTo>
                          <a:pt x="1574" y="271"/>
                          <a:pt x="1384" y="271"/>
                          <a:pt x="1194" y="244"/>
                        </a:cubicBezTo>
                        <a:cubicBezTo>
                          <a:pt x="1005" y="217"/>
                          <a:pt x="788" y="190"/>
                          <a:pt x="598" y="136"/>
                        </a:cubicBezTo>
                        <a:cubicBezTo>
                          <a:pt x="435" y="109"/>
                          <a:pt x="272" y="82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5" name="Google Shape;385;p31"/>
                  <p:cNvSpPr/>
                  <p:nvPr/>
                </p:nvSpPr>
                <p:spPr>
                  <a:xfrm>
                    <a:off x="3457050" y="2198025"/>
                    <a:ext cx="292950" cy="240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18" h="9616" extrusionOk="0">
                        <a:moveTo>
                          <a:pt x="10113" y="0"/>
                        </a:moveTo>
                        <a:cubicBezTo>
                          <a:pt x="9930" y="0"/>
                          <a:pt x="9751" y="106"/>
                          <a:pt x="9683" y="285"/>
                        </a:cubicBezTo>
                        <a:cubicBezTo>
                          <a:pt x="9656" y="285"/>
                          <a:pt x="9656" y="313"/>
                          <a:pt x="9656" y="313"/>
                        </a:cubicBezTo>
                        <a:cubicBezTo>
                          <a:pt x="9710" y="285"/>
                          <a:pt x="9792" y="285"/>
                          <a:pt x="9873" y="285"/>
                        </a:cubicBezTo>
                        <a:cubicBezTo>
                          <a:pt x="9982" y="285"/>
                          <a:pt x="10009" y="448"/>
                          <a:pt x="9900" y="475"/>
                        </a:cubicBezTo>
                        <a:cubicBezTo>
                          <a:pt x="9575" y="557"/>
                          <a:pt x="9276" y="584"/>
                          <a:pt x="8951" y="638"/>
                        </a:cubicBezTo>
                        <a:cubicBezTo>
                          <a:pt x="8625" y="665"/>
                          <a:pt x="8327" y="746"/>
                          <a:pt x="8002" y="801"/>
                        </a:cubicBezTo>
                        <a:cubicBezTo>
                          <a:pt x="6889" y="991"/>
                          <a:pt x="5805" y="1235"/>
                          <a:pt x="4720" y="1533"/>
                        </a:cubicBezTo>
                        <a:cubicBezTo>
                          <a:pt x="4177" y="1669"/>
                          <a:pt x="3635" y="1804"/>
                          <a:pt x="3092" y="1967"/>
                        </a:cubicBezTo>
                        <a:cubicBezTo>
                          <a:pt x="2658" y="2076"/>
                          <a:pt x="2251" y="2265"/>
                          <a:pt x="1899" y="2537"/>
                        </a:cubicBezTo>
                        <a:cubicBezTo>
                          <a:pt x="1926" y="2537"/>
                          <a:pt x="1953" y="2564"/>
                          <a:pt x="1953" y="2618"/>
                        </a:cubicBezTo>
                        <a:cubicBezTo>
                          <a:pt x="1953" y="2645"/>
                          <a:pt x="1926" y="2699"/>
                          <a:pt x="1872" y="2699"/>
                        </a:cubicBezTo>
                        <a:cubicBezTo>
                          <a:pt x="1790" y="2699"/>
                          <a:pt x="1709" y="2672"/>
                          <a:pt x="1682" y="2591"/>
                        </a:cubicBezTo>
                        <a:lnTo>
                          <a:pt x="1655" y="2537"/>
                        </a:lnTo>
                        <a:lnTo>
                          <a:pt x="1655" y="2564"/>
                        </a:lnTo>
                        <a:cubicBezTo>
                          <a:pt x="1655" y="2591"/>
                          <a:pt x="1655" y="2591"/>
                          <a:pt x="1655" y="2618"/>
                        </a:cubicBezTo>
                        <a:lnTo>
                          <a:pt x="1627" y="2754"/>
                        </a:lnTo>
                        <a:cubicBezTo>
                          <a:pt x="1627" y="2781"/>
                          <a:pt x="1627" y="2808"/>
                          <a:pt x="1627" y="2835"/>
                        </a:cubicBezTo>
                        <a:cubicBezTo>
                          <a:pt x="1627" y="2862"/>
                          <a:pt x="1600" y="2862"/>
                          <a:pt x="1600" y="2889"/>
                        </a:cubicBezTo>
                        <a:cubicBezTo>
                          <a:pt x="1573" y="2916"/>
                          <a:pt x="1546" y="2916"/>
                          <a:pt x="1519" y="2916"/>
                        </a:cubicBezTo>
                        <a:cubicBezTo>
                          <a:pt x="1519" y="2916"/>
                          <a:pt x="1492" y="2889"/>
                          <a:pt x="1492" y="2889"/>
                        </a:cubicBezTo>
                        <a:cubicBezTo>
                          <a:pt x="1438" y="2971"/>
                          <a:pt x="1438" y="2998"/>
                          <a:pt x="1383" y="3133"/>
                        </a:cubicBezTo>
                        <a:cubicBezTo>
                          <a:pt x="1329" y="3242"/>
                          <a:pt x="1275" y="3378"/>
                          <a:pt x="1221" y="3513"/>
                        </a:cubicBezTo>
                        <a:cubicBezTo>
                          <a:pt x="1139" y="3757"/>
                          <a:pt x="1058" y="4001"/>
                          <a:pt x="976" y="4273"/>
                        </a:cubicBezTo>
                        <a:cubicBezTo>
                          <a:pt x="868" y="4734"/>
                          <a:pt x="787" y="5141"/>
                          <a:pt x="678" y="5656"/>
                        </a:cubicBezTo>
                        <a:cubicBezTo>
                          <a:pt x="597" y="6171"/>
                          <a:pt x="488" y="6687"/>
                          <a:pt x="407" y="7202"/>
                        </a:cubicBezTo>
                        <a:cubicBezTo>
                          <a:pt x="298" y="7717"/>
                          <a:pt x="217" y="8233"/>
                          <a:pt x="136" y="8721"/>
                        </a:cubicBezTo>
                        <a:cubicBezTo>
                          <a:pt x="81" y="8965"/>
                          <a:pt x="27" y="9182"/>
                          <a:pt x="0" y="9399"/>
                        </a:cubicBezTo>
                        <a:cubicBezTo>
                          <a:pt x="81" y="9426"/>
                          <a:pt x="163" y="9426"/>
                          <a:pt x="244" y="9453"/>
                        </a:cubicBezTo>
                        <a:cubicBezTo>
                          <a:pt x="326" y="9480"/>
                          <a:pt x="407" y="9480"/>
                          <a:pt x="488" y="9507"/>
                        </a:cubicBezTo>
                        <a:lnTo>
                          <a:pt x="515" y="9507"/>
                        </a:lnTo>
                        <a:cubicBezTo>
                          <a:pt x="678" y="9535"/>
                          <a:pt x="787" y="9562"/>
                          <a:pt x="976" y="9589"/>
                        </a:cubicBezTo>
                        <a:cubicBezTo>
                          <a:pt x="1166" y="9616"/>
                          <a:pt x="1329" y="9616"/>
                          <a:pt x="1519" y="9616"/>
                        </a:cubicBezTo>
                        <a:lnTo>
                          <a:pt x="1953" y="9616"/>
                        </a:lnTo>
                        <a:cubicBezTo>
                          <a:pt x="1980" y="9616"/>
                          <a:pt x="1980" y="9616"/>
                          <a:pt x="2007" y="9589"/>
                        </a:cubicBezTo>
                        <a:lnTo>
                          <a:pt x="2089" y="9589"/>
                        </a:lnTo>
                        <a:lnTo>
                          <a:pt x="2170" y="9399"/>
                        </a:lnTo>
                        <a:cubicBezTo>
                          <a:pt x="2468" y="8721"/>
                          <a:pt x="2794" y="8043"/>
                          <a:pt x="3092" y="7365"/>
                        </a:cubicBezTo>
                        <a:cubicBezTo>
                          <a:pt x="3228" y="7012"/>
                          <a:pt x="3391" y="6687"/>
                          <a:pt x="3526" y="6334"/>
                        </a:cubicBezTo>
                        <a:cubicBezTo>
                          <a:pt x="3580" y="6171"/>
                          <a:pt x="3635" y="6009"/>
                          <a:pt x="3689" y="5846"/>
                        </a:cubicBezTo>
                        <a:cubicBezTo>
                          <a:pt x="3716" y="5737"/>
                          <a:pt x="3743" y="5629"/>
                          <a:pt x="3743" y="5547"/>
                        </a:cubicBezTo>
                        <a:cubicBezTo>
                          <a:pt x="3770" y="5493"/>
                          <a:pt x="3797" y="5412"/>
                          <a:pt x="3797" y="5358"/>
                        </a:cubicBezTo>
                        <a:cubicBezTo>
                          <a:pt x="3716" y="5249"/>
                          <a:pt x="3689" y="5113"/>
                          <a:pt x="3743" y="4978"/>
                        </a:cubicBezTo>
                        <a:cubicBezTo>
                          <a:pt x="3755" y="4953"/>
                          <a:pt x="3778" y="4940"/>
                          <a:pt x="3800" y="4940"/>
                        </a:cubicBezTo>
                        <a:cubicBezTo>
                          <a:pt x="3827" y="4940"/>
                          <a:pt x="3852" y="4960"/>
                          <a:pt x="3852" y="5005"/>
                        </a:cubicBezTo>
                        <a:cubicBezTo>
                          <a:pt x="3879" y="5086"/>
                          <a:pt x="3906" y="5168"/>
                          <a:pt x="3933" y="5222"/>
                        </a:cubicBezTo>
                        <a:cubicBezTo>
                          <a:pt x="3960" y="5249"/>
                          <a:pt x="3960" y="5276"/>
                          <a:pt x="3987" y="5303"/>
                        </a:cubicBezTo>
                        <a:cubicBezTo>
                          <a:pt x="4014" y="5249"/>
                          <a:pt x="4041" y="5168"/>
                          <a:pt x="4041" y="5113"/>
                        </a:cubicBezTo>
                        <a:cubicBezTo>
                          <a:pt x="4041" y="5059"/>
                          <a:pt x="4041" y="4978"/>
                          <a:pt x="4069" y="4951"/>
                        </a:cubicBezTo>
                        <a:cubicBezTo>
                          <a:pt x="4087" y="4913"/>
                          <a:pt x="4116" y="4898"/>
                          <a:pt x="4145" y="4898"/>
                        </a:cubicBezTo>
                        <a:cubicBezTo>
                          <a:pt x="4200" y="4898"/>
                          <a:pt x="4258" y="4952"/>
                          <a:pt x="4258" y="5005"/>
                        </a:cubicBezTo>
                        <a:lnTo>
                          <a:pt x="4258" y="5113"/>
                        </a:lnTo>
                        <a:lnTo>
                          <a:pt x="4340" y="5113"/>
                        </a:lnTo>
                        <a:lnTo>
                          <a:pt x="4367" y="5086"/>
                        </a:lnTo>
                        <a:cubicBezTo>
                          <a:pt x="4367" y="5086"/>
                          <a:pt x="4367" y="5059"/>
                          <a:pt x="4367" y="5059"/>
                        </a:cubicBezTo>
                        <a:cubicBezTo>
                          <a:pt x="4367" y="5032"/>
                          <a:pt x="4367" y="4978"/>
                          <a:pt x="4367" y="4951"/>
                        </a:cubicBezTo>
                        <a:cubicBezTo>
                          <a:pt x="4340" y="4924"/>
                          <a:pt x="4340" y="4869"/>
                          <a:pt x="4367" y="4815"/>
                        </a:cubicBezTo>
                        <a:cubicBezTo>
                          <a:pt x="4367" y="4777"/>
                          <a:pt x="4408" y="4738"/>
                          <a:pt x="4451" y="4738"/>
                        </a:cubicBezTo>
                        <a:cubicBezTo>
                          <a:pt x="4468" y="4738"/>
                          <a:pt x="4487" y="4745"/>
                          <a:pt x="4503" y="4761"/>
                        </a:cubicBezTo>
                        <a:cubicBezTo>
                          <a:pt x="4584" y="4869"/>
                          <a:pt x="4611" y="5005"/>
                          <a:pt x="4557" y="5113"/>
                        </a:cubicBezTo>
                        <a:cubicBezTo>
                          <a:pt x="5099" y="5005"/>
                          <a:pt x="5615" y="4896"/>
                          <a:pt x="6130" y="4761"/>
                        </a:cubicBezTo>
                        <a:cubicBezTo>
                          <a:pt x="7106" y="4517"/>
                          <a:pt x="8110" y="4245"/>
                          <a:pt x="9059" y="3947"/>
                        </a:cubicBezTo>
                        <a:cubicBezTo>
                          <a:pt x="9358" y="3866"/>
                          <a:pt x="9629" y="3784"/>
                          <a:pt x="9900" y="3676"/>
                        </a:cubicBezTo>
                        <a:lnTo>
                          <a:pt x="10117" y="3594"/>
                        </a:lnTo>
                        <a:lnTo>
                          <a:pt x="10253" y="3540"/>
                        </a:lnTo>
                        <a:cubicBezTo>
                          <a:pt x="10443" y="3459"/>
                          <a:pt x="10605" y="3350"/>
                          <a:pt x="10768" y="3215"/>
                        </a:cubicBezTo>
                        <a:cubicBezTo>
                          <a:pt x="10822" y="3161"/>
                          <a:pt x="10904" y="3106"/>
                          <a:pt x="10958" y="3052"/>
                        </a:cubicBezTo>
                        <a:lnTo>
                          <a:pt x="10985" y="3052"/>
                        </a:lnTo>
                        <a:cubicBezTo>
                          <a:pt x="11039" y="2971"/>
                          <a:pt x="11121" y="2889"/>
                          <a:pt x="11175" y="2835"/>
                        </a:cubicBezTo>
                        <a:cubicBezTo>
                          <a:pt x="11193" y="2823"/>
                          <a:pt x="11212" y="2817"/>
                          <a:pt x="11229" y="2817"/>
                        </a:cubicBezTo>
                        <a:cubicBezTo>
                          <a:pt x="11288" y="2817"/>
                          <a:pt x="11332" y="2880"/>
                          <a:pt x="11311" y="2944"/>
                        </a:cubicBezTo>
                        <a:cubicBezTo>
                          <a:pt x="11284" y="3025"/>
                          <a:pt x="11229" y="3106"/>
                          <a:pt x="11175" y="3161"/>
                        </a:cubicBezTo>
                        <a:cubicBezTo>
                          <a:pt x="11067" y="3269"/>
                          <a:pt x="10958" y="3378"/>
                          <a:pt x="10850" y="3432"/>
                        </a:cubicBezTo>
                        <a:cubicBezTo>
                          <a:pt x="10660" y="3567"/>
                          <a:pt x="10470" y="3703"/>
                          <a:pt x="10253" y="3784"/>
                        </a:cubicBezTo>
                        <a:cubicBezTo>
                          <a:pt x="9846" y="3947"/>
                          <a:pt x="9412" y="4110"/>
                          <a:pt x="8978" y="4218"/>
                        </a:cubicBezTo>
                        <a:cubicBezTo>
                          <a:pt x="8490" y="4354"/>
                          <a:pt x="8002" y="4517"/>
                          <a:pt x="7513" y="4652"/>
                        </a:cubicBezTo>
                        <a:cubicBezTo>
                          <a:pt x="6700" y="4842"/>
                          <a:pt x="5913" y="5032"/>
                          <a:pt x="5099" y="5222"/>
                        </a:cubicBezTo>
                        <a:cubicBezTo>
                          <a:pt x="5072" y="5330"/>
                          <a:pt x="5045" y="5439"/>
                          <a:pt x="5018" y="5520"/>
                        </a:cubicBezTo>
                        <a:lnTo>
                          <a:pt x="5099" y="5520"/>
                        </a:lnTo>
                        <a:lnTo>
                          <a:pt x="5316" y="5466"/>
                        </a:lnTo>
                        <a:lnTo>
                          <a:pt x="5560" y="5412"/>
                        </a:lnTo>
                        <a:lnTo>
                          <a:pt x="5805" y="5412"/>
                        </a:lnTo>
                        <a:cubicBezTo>
                          <a:pt x="5832" y="5412"/>
                          <a:pt x="5832" y="5466"/>
                          <a:pt x="5805" y="5493"/>
                        </a:cubicBezTo>
                        <a:cubicBezTo>
                          <a:pt x="5777" y="5493"/>
                          <a:pt x="5723" y="5520"/>
                          <a:pt x="5696" y="5520"/>
                        </a:cubicBezTo>
                        <a:lnTo>
                          <a:pt x="5588" y="5575"/>
                        </a:lnTo>
                        <a:cubicBezTo>
                          <a:pt x="5506" y="5602"/>
                          <a:pt x="5425" y="5602"/>
                          <a:pt x="5343" y="5629"/>
                        </a:cubicBezTo>
                        <a:lnTo>
                          <a:pt x="5126" y="5656"/>
                        </a:lnTo>
                        <a:cubicBezTo>
                          <a:pt x="5072" y="5683"/>
                          <a:pt x="4991" y="5683"/>
                          <a:pt x="4937" y="5683"/>
                        </a:cubicBezTo>
                        <a:lnTo>
                          <a:pt x="4882" y="5900"/>
                        </a:lnTo>
                        <a:lnTo>
                          <a:pt x="5208" y="5819"/>
                        </a:lnTo>
                        <a:lnTo>
                          <a:pt x="5371" y="5792"/>
                        </a:lnTo>
                        <a:lnTo>
                          <a:pt x="5560" y="5792"/>
                        </a:lnTo>
                        <a:cubicBezTo>
                          <a:pt x="5588" y="5792"/>
                          <a:pt x="5615" y="5846"/>
                          <a:pt x="5588" y="5873"/>
                        </a:cubicBezTo>
                        <a:cubicBezTo>
                          <a:pt x="5533" y="5927"/>
                          <a:pt x="5479" y="5927"/>
                          <a:pt x="5398" y="5954"/>
                        </a:cubicBezTo>
                        <a:lnTo>
                          <a:pt x="5235" y="5981"/>
                        </a:lnTo>
                        <a:cubicBezTo>
                          <a:pt x="5126" y="6009"/>
                          <a:pt x="5018" y="6036"/>
                          <a:pt x="4909" y="6036"/>
                        </a:cubicBezTo>
                        <a:lnTo>
                          <a:pt x="4855" y="6036"/>
                        </a:lnTo>
                        <a:cubicBezTo>
                          <a:pt x="4828" y="6117"/>
                          <a:pt x="4801" y="6198"/>
                          <a:pt x="4774" y="6307"/>
                        </a:cubicBezTo>
                        <a:cubicBezTo>
                          <a:pt x="4720" y="6470"/>
                          <a:pt x="4665" y="6605"/>
                          <a:pt x="4611" y="6768"/>
                        </a:cubicBezTo>
                        <a:cubicBezTo>
                          <a:pt x="4557" y="6958"/>
                          <a:pt x="4503" y="7148"/>
                          <a:pt x="4421" y="7338"/>
                        </a:cubicBezTo>
                        <a:cubicBezTo>
                          <a:pt x="4258" y="7853"/>
                          <a:pt x="4096" y="8368"/>
                          <a:pt x="3933" y="8884"/>
                        </a:cubicBezTo>
                        <a:cubicBezTo>
                          <a:pt x="4313" y="8829"/>
                          <a:pt x="4638" y="8694"/>
                          <a:pt x="4964" y="8504"/>
                        </a:cubicBezTo>
                        <a:cubicBezTo>
                          <a:pt x="5316" y="8314"/>
                          <a:pt x="5669" y="8097"/>
                          <a:pt x="6022" y="7880"/>
                        </a:cubicBezTo>
                        <a:cubicBezTo>
                          <a:pt x="7269" y="7229"/>
                          <a:pt x="8436" y="6442"/>
                          <a:pt x="9548" y="5547"/>
                        </a:cubicBezTo>
                        <a:cubicBezTo>
                          <a:pt x="10036" y="5113"/>
                          <a:pt x="10470" y="4652"/>
                          <a:pt x="10822" y="4110"/>
                        </a:cubicBezTo>
                        <a:cubicBezTo>
                          <a:pt x="11012" y="3866"/>
                          <a:pt x="11175" y="3594"/>
                          <a:pt x="11311" y="3296"/>
                        </a:cubicBezTo>
                        <a:cubicBezTo>
                          <a:pt x="11446" y="3025"/>
                          <a:pt x="11555" y="2699"/>
                          <a:pt x="11663" y="2401"/>
                        </a:cubicBezTo>
                        <a:cubicBezTo>
                          <a:pt x="11663" y="2374"/>
                          <a:pt x="11663" y="2374"/>
                          <a:pt x="11690" y="2374"/>
                        </a:cubicBezTo>
                        <a:cubicBezTo>
                          <a:pt x="11718" y="2076"/>
                          <a:pt x="11718" y="1804"/>
                          <a:pt x="11636" y="1533"/>
                        </a:cubicBezTo>
                        <a:cubicBezTo>
                          <a:pt x="11473" y="1072"/>
                          <a:pt x="11202" y="638"/>
                          <a:pt x="10850" y="313"/>
                        </a:cubicBezTo>
                        <a:cubicBezTo>
                          <a:pt x="10687" y="177"/>
                          <a:pt x="10470" y="68"/>
                          <a:pt x="10226" y="14"/>
                        </a:cubicBezTo>
                        <a:cubicBezTo>
                          <a:pt x="10189" y="5"/>
                          <a:pt x="10150" y="0"/>
                          <a:pt x="1011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6" name="Google Shape;386;p31"/>
                  <p:cNvSpPr/>
                  <p:nvPr/>
                </p:nvSpPr>
                <p:spPr>
                  <a:xfrm>
                    <a:off x="3526200" y="2176675"/>
                    <a:ext cx="287550" cy="40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02" h="16097" extrusionOk="0">
                        <a:moveTo>
                          <a:pt x="9738" y="0"/>
                        </a:moveTo>
                        <a:cubicBezTo>
                          <a:pt x="9711" y="27"/>
                          <a:pt x="9657" y="82"/>
                          <a:pt x="9657" y="109"/>
                        </a:cubicBezTo>
                        <a:cubicBezTo>
                          <a:pt x="9657" y="136"/>
                          <a:pt x="9657" y="136"/>
                          <a:pt x="9657" y="136"/>
                        </a:cubicBezTo>
                        <a:lnTo>
                          <a:pt x="9657" y="163"/>
                        </a:lnTo>
                        <a:lnTo>
                          <a:pt x="9657" y="299"/>
                        </a:lnTo>
                        <a:cubicBezTo>
                          <a:pt x="9657" y="326"/>
                          <a:pt x="9657" y="380"/>
                          <a:pt x="9657" y="407"/>
                        </a:cubicBezTo>
                        <a:cubicBezTo>
                          <a:pt x="9657" y="461"/>
                          <a:pt x="9630" y="516"/>
                          <a:pt x="9603" y="543"/>
                        </a:cubicBezTo>
                        <a:cubicBezTo>
                          <a:pt x="9584" y="571"/>
                          <a:pt x="9558" y="583"/>
                          <a:pt x="9533" y="583"/>
                        </a:cubicBezTo>
                        <a:cubicBezTo>
                          <a:pt x="9486" y="583"/>
                          <a:pt x="9440" y="541"/>
                          <a:pt x="9440" y="488"/>
                        </a:cubicBezTo>
                        <a:cubicBezTo>
                          <a:pt x="9440" y="488"/>
                          <a:pt x="9440" y="461"/>
                          <a:pt x="9440" y="461"/>
                        </a:cubicBezTo>
                        <a:lnTo>
                          <a:pt x="9440" y="434"/>
                        </a:lnTo>
                        <a:lnTo>
                          <a:pt x="9440" y="407"/>
                        </a:lnTo>
                        <a:lnTo>
                          <a:pt x="9440" y="380"/>
                        </a:lnTo>
                        <a:lnTo>
                          <a:pt x="9440" y="244"/>
                        </a:lnTo>
                        <a:cubicBezTo>
                          <a:pt x="9440" y="217"/>
                          <a:pt x="9440" y="163"/>
                          <a:pt x="9440" y="136"/>
                        </a:cubicBezTo>
                        <a:lnTo>
                          <a:pt x="9060" y="136"/>
                        </a:lnTo>
                        <a:cubicBezTo>
                          <a:pt x="8979" y="136"/>
                          <a:pt x="8897" y="136"/>
                          <a:pt x="8843" y="163"/>
                        </a:cubicBezTo>
                        <a:lnTo>
                          <a:pt x="8735" y="163"/>
                        </a:lnTo>
                        <a:cubicBezTo>
                          <a:pt x="8789" y="190"/>
                          <a:pt x="8789" y="244"/>
                          <a:pt x="8735" y="299"/>
                        </a:cubicBezTo>
                        <a:cubicBezTo>
                          <a:pt x="8762" y="380"/>
                          <a:pt x="8789" y="488"/>
                          <a:pt x="8843" y="570"/>
                        </a:cubicBezTo>
                        <a:cubicBezTo>
                          <a:pt x="8870" y="624"/>
                          <a:pt x="8897" y="678"/>
                          <a:pt x="8924" y="760"/>
                        </a:cubicBezTo>
                        <a:cubicBezTo>
                          <a:pt x="8979" y="787"/>
                          <a:pt x="8979" y="841"/>
                          <a:pt x="9006" y="868"/>
                        </a:cubicBezTo>
                        <a:cubicBezTo>
                          <a:pt x="9141" y="1004"/>
                          <a:pt x="9250" y="1112"/>
                          <a:pt x="9358" y="1275"/>
                        </a:cubicBezTo>
                        <a:cubicBezTo>
                          <a:pt x="9467" y="1411"/>
                          <a:pt x="9575" y="1546"/>
                          <a:pt x="9684" y="1709"/>
                        </a:cubicBezTo>
                        <a:cubicBezTo>
                          <a:pt x="9792" y="1845"/>
                          <a:pt x="9901" y="2007"/>
                          <a:pt x="9955" y="2170"/>
                        </a:cubicBezTo>
                        <a:cubicBezTo>
                          <a:pt x="10009" y="2279"/>
                          <a:pt x="10036" y="2360"/>
                          <a:pt x="10064" y="2468"/>
                        </a:cubicBezTo>
                        <a:cubicBezTo>
                          <a:pt x="10091" y="2496"/>
                          <a:pt x="10091" y="2523"/>
                          <a:pt x="10091" y="2550"/>
                        </a:cubicBezTo>
                        <a:cubicBezTo>
                          <a:pt x="10118" y="2658"/>
                          <a:pt x="10172" y="2767"/>
                          <a:pt x="10226" y="2848"/>
                        </a:cubicBezTo>
                        <a:cubicBezTo>
                          <a:pt x="10253" y="2957"/>
                          <a:pt x="10281" y="3038"/>
                          <a:pt x="10281" y="3119"/>
                        </a:cubicBezTo>
                        <a:cubicBezTo>
                          <a:pt x="10335" y="3201"/>
                          <a:pt x="10335" y="3282"/>
                          <a:pt x="10308" y="3364"/>
                        </a:cubicBezTo>
                        <a:cubicBezTo>
                          <a:pt x="10294" y="3377"/>
                          <a:pt x="10281" y="3384"/>
                          <a:pt x="10267" y="3384"/>
                        </a:cubicBezTo>
                        <a:cubicBezTo>
                          <a:pt x="10253" y="3384"/>
                          <a:pt x="10240" y="3377"/>
                          <a:pt x="10226" y="3364"/>
                        </a:cubicBezTo>
                        <a:cubicBezTo>
                          <a:pt x="10172" y="3282"/>
                          <a:pt x="10145" y="3201"/>
                          <a:pt x="10145" y="3119"/>
                        </a:cubicBezTo>
                        <a:cubicBezTo>
                          <a:pt x="10118" y="3038"/>
                          <a:pt x="10091" y="2957"/>
                          <a:pt x="10064" y="2875"/>
                        </a:cubicBezTo>
                        <a:lnTo>
                          <a:pt x="10064" y="2848"/>
                        </a:lnTo>
                        <a:cubicBezTo>
                          <a:pt x="9955" y="3689"/>
                          <a:pt x="9711" y="4476"/>
                          <a:pt x="9304" y="5235"/>
                        </a:cubicBezTo>
                        <a:cubicBezTo>
                          <a:pt x="8924" y="5967"/>
                          <a:pt x="8409" y="6673"/>
                          <a:pt x="7812" y="7269"/>
                        </a:cubicBezTo>
                        <a:cubicBezTo>
                          <a:pt x="7216" y="7866"/>
                          <a:pt x="6538" y="8381"/>
                          <a:pt x="5805" y="8815"/>
                        </a:cubicBezTo>
                        <a:cubicBezTo>
                          <a:pt x="5046" y="9277"/>
                          <a:pt x="4286" y="9656"/>
                          <a:pt x="3473" y="9955"/>
                        </a:cubicBezTo>
                        <a:cubicBezTo>
                          <a:pt x="3066" y="10117"/>
                          <a:pt x="2659" y="10253"/>
                          <a:pt x="2252" y="10389"/>
                        </a:cubicBezTo>
                        <a:cubicBezTo>
                          <a:pt x="1818" y="10551"/>
                          <a:pt x="1384" y="10633"/>
                          <a:pt x="923" y="10660"/>
                        </a:cubicBezTo>
                        <a:cubicBezTo>
                          <a:pt x="923" y="10660"/>
                          <a:pt x="896" y="10660"/>
                          <a:pt x="896" y="10633"/>
                        </a:cubicBezTo>
                        <a:cubicBezTo>
                          <a:pt x="842" y="10768"/>
                          <a:pt x="814" y="10904"/>
                          <a:pt x="760" y="11040"/>
                        </a:cubicBezTo>
                        <a:cubicBezTo>
                          <a:pt x="787" y="11040"/>
                          <a:pt x="787" y="11067"/>
                          <a:pt x="760" y="11067"/>
                        </a:cubicBezTo>
                        <a:cubicBezTo>
                          <a:pt x="760" y="11094"/>
                          <a:pt x="760" y="11121"/>
                          <a:pt x="733" y="11148"/>
                        </a:cubicBezTo>
                        <a:cubicBezTo>
                          <a:pt x="652" y="11392"/>
                          <a:pt x="597" y="11636"/>
                          <a:pt x="516" y="11880"/>
                        </a:cubicBezTo>
                        <a:lnTo>
                          <a:pt x="272" y="12803"/>
                        </a:lnTo>
                        <a:cubicBezTo>
                          <a:pt x="191" y="13101"/>
                          <a:pt x="82" y="13399"/>
                          <a:pt x="28" y="13698"/>
                        </a:cubicBezTo>
                        <a:cubicBezTo>
                          <a:pt x="462" y="13725"/>
                          <a:pt x="869" y="13752"/>
                          <a:pt x="1275" y="13833"/>
                        </a:cubicBezTo>
                        <a:cubicBezTo>
                          <a:pt x="1520" y="13860"/>
                          <a:pt x="1737" y="13915"/>
                          <a:pt x="1954" y="13969"/>
                        </a:cubicBezTo>
                        <a:cubicBezTo>
                          <a:pt x="2116" y="13996"/>
                          <a:pt x="2360" y="14077"/>
                          <a:pt x="2388" y="14267"/>
                        </a:cubicBezTo>
                        <a:cubicBezTo>
                          <a:pt x="2388" y="14307"/>
                          <a:pt x="2358" y="14332"/>
                          <a:pt x="2332" y="14332"/>
                        </a:cubicBezTo>
                        <a:cubicBezTo>
                          <a:pt x="2323" y="14332"/>
                          <a:pt x="2313" y="14329"/>
                          <a:pt x="2306" y="14322"/>
                        </a:cubicBezTo>
                        <a:cubicBezTo>
                          <a:pt x="2225" y="14294"/>
                          <a:pt x="2171" y="14240"/>
                          <a:pt x="2089" y="14213"/>
                        </a:cubicBezTo>
                        <a:cubicBezTo>
                          <a:pt x="2008" y="14186"/>
                          <a:pt x="1926" y="14159"/>
                          <a:pt x="1845" y="14132"/>
                        </a:cubicBezTo>
                        <a:cubicBezTo>
                          <a:pt x="1628" y="14077"/>
                          <a:pt x="1411" y="14050"/>
                          <a:pt x="1194" y="13996"/>
                        </a:cubicBezTo>
                        <a:cubicBezTo>
                          <a:pt x="787" y="13942"/>
                          <a:pt x="408" y="13915"/>
                          <a:pt x="1" y="13860"/>
                        </a:cubicBezTo>
                        <a:lnTo>
                          <a:pt x="1" y="13860"/>
                        </a:lnTo>
                        <a:cubicBezTo>
                          <a:pt x="1" y="13915"/>
                          <a:pt x="1" y="13996"/>
                          <a:pt x="28" y="14050"/>
                        </a:cubicBezTo>
                        <a:cubicBezTo>
                          <a:pt x="55" y="14132"/>
                          <a:pt x="136" y="14213"/>
                          <a:pt x="245" y="14240"/>
                        </a:cubicBezTo>
                        <a:cubicBezTo>
                          <a:pt x="435" y="14294"/>
                          <a:pt x="652" y="14403"/>
                          <a:pt x="814" y="14539"/>
                        </a:cubicBezTo>
                        <a:cubicBezTo>
                          <a:pt x="814" y="14566"/>
                          <a:pt x="842" y="14566"/>
                          <a:pt x="842" y="14593"/>
                        </a:cubicBezTo>
                        <a:cubicBezTo>
                          <a:pt x="950" y="14593"/>
                          <a:pt x="1058" y="14620"/>
                          <a:pt x="1167" y="14674"/>
                        </a:cubicBezTo>
                        <a:lnTo>
                          <a:pt x="1601" y="14783"/>
                        </a:lnTo>
                        <a:cubicBezTo>
                          <a:pt x="1899" y="14864"/>
                          <a:pt x="2198" y="14918"/>
                          <a:pt x="2469" y="15000"/>
                        </a:cubicBezTo>
                        <a:lnTo>
                          <a:pt x="2767" y="15054"/>
                        </a:lnTo>
                        <a:cubicBezTo>
                          <a:pt x="2790" y="15043"/>
                          <a:pt x="2812" y="15036"/>
                          <a:pt x="2835" y="15036"/>
                        </a:cubicBezTo>
                        <a:cubicBezTo>
                          <a:pt x="2866" y="15036"/>
                          <a:pt x="2898" y="15049"/>
                          <a:pt x="2930" y="15081"/>
                        </a:cubicBezTo>
                        <a:lnTo>
                          <a:pt x="3039" y="15108"/>
                        </a:lnTo>
                        <a:cubicBezTo>
                          <a:pt x="3391" y="15162"/>
                          <a:pt x="3717" y="15217"/>
                          <a:pt x="4069" y="15244"/>
                        </a:cubicBezTo>
                        <a:cubicBezTo>
                          <a:pt x="4557" y="15298"/>
                          <a:pt x="5073" y="15325"/>
                          <a:pt x="5561" y="15379"/>
                        </a:cubicBezTo>
                        <a:cubicBezTo>
                          <a:pt x="6429" y="15379"/>
                          <a:pt x="7297" y="15596"/>
                          <a:pt x="8084" y="15949"/>
                        </a:cubicBezTo>
                        <a:lnTo>
                          <a:pt x="8219" y="16003"/>
                        </a:lnTo>
                        <a:cubicBezTo>
                          <a:pt x="8219" y="16003"/>
                          <a:pt x="8219" y="15976"/>
                          <a:pt x="8246" y="15976"/>
                        </a:cubicBezTo>
                        <a:cubicBezTo>
                          <a:pt x="8260" y="15949"/>
                          <a:pt x="8287" y="15935"/>
                          <a:pt x="8318" y="15935"/>
                        </a:cubicBezTo>
                        <a:cubicBezTo>
                          <a:pt x="8348" y="15935"/>
                          <a:pt x="8382" y="15949"/>
                          <a:pt x="8409" y="15976"/>
                        </a:cubicBezTo>
                        <a:lnTo>
                          <a:pt x="8518" y="16085"/>
                        </a:lnTo>
                        <a:cubicBezTo>
                          <a:pt x="8545" y="16094"/>
                          <a:pt x="8569" y="16097"/>
                          <a:pt x="8592" y="16097"/>
                        </a:cubicBezTo>
                        <a:cubicBezTo>
                          <a:pt x="8638" y="16097"/>
                          <a:pt x="8680" y="16085"/>
                          <a:pt x="8735" y="16085"/>
                        </a:cubicBezTo>
                        <a:cubicBezTo>
                          <a:pt x="8816" y="16030"/>
                          <a:pt x="8897" y="15976"/>
                          <a:pt x="8952" y="15895"/>
                        </a:cubicBezTo>
                        <a:cubicBezTo>
                          <a:pt x="8680" y="15759"/>
                          <a:pt x="8409" y="15624"/>
                          <a:pt x="8111" y="15488"/>
                        </a:cubicBezTo>
                        <a:cubicBezTo>
                          <a:pt x="7975" y="15434"/>
                          <a:pt x="7812" y="15379"/>
                          <a:pt x="7650" y="15352"/>
                        </a:cubicBezTo>
                        <a:cubicBezTo>
                          <a:pt x="7487" y="15298"/>
                          <a:pt x="7351" y="15271"/>
                          <a:pt x="7188" y="15244"/>
                        </a:cubicBezTo>
                        <a:cubicBezTo>
                          <a:pt x="7107" y="15190"/>
                          <a:pt x="7134" y="15108"/>
                          <a:pt x="7188" y="15108"/>
                        </a:cubicBezTo>
                        <a:cubicBezTo>
                          <a:pt x="7541" y="15108"/>
                          <a:pt x="7867" y="15162"/>
                          <a:pt x="8192" y="15298"/>
                        </a:cubicBezTo>
                        <a:cubicBezTo>
                          <a:pt x="8463" y="15407"/>
                          <a:pt x="8762" y="15542"/>
                          <a:pt x="9006" y="15732"/>
                        </a:cubicBezTo>
                        <a:cubicBezTo>
                          <a:pt x="9033" y="15678"/>
                          <a:pt x="9033" y="15624"/>
                          <a:pt x="9060" y="15542"/>
                        </a:cubicBezTo>
                        <a:cubicBezTo>
                          <a:pt x="9114" y="15271"/>
                          <a:pt x="9141" y="15000"/>
                          <a:pt x="9169" y="14728"/>
                        </a:cubicBezTo>
                        <a:lnTo>
                          <a:pt x="9169" y="14322"/>
                        </a:lnTo>
                        <a:lnTo>
                          <a:pt x="9169" y="14105"/>
                        </a:lnTo>
                        <a:cubicBezTo>
                          <a:pt x="9141" y="14050"/>
                          <a:pt x="9141" y="13969"/>
                          <a:pt x="9169" y="13888"/>
                        </a:cubicBezTo>
                        <a:cubicBezTo>
                          <a:pt x="9169" y="13854"/>
                          <a:pt x="9200" y="13831"/>
                          <a:pt x="9230" y="13831"/>
                        </a:cubicBezTo>
                        <a:cubicBezTo>
                          <a:pt x="9248" y="13831"/>
                          <a:pt x="9267" y="13840"/>
                          <a:pt x="9277" y="13860"/>
                        </a:cubicBezTo>
                        <a:cubicBezTo>
                          <a:pt x="9358" y="13996"/>
                          <a:pt x="9386" y="14132"/>
                          <a:pt x="9386" y="14267"/>
                        </a:cubicBezTo>
                        <a:cubicBezTo>
                          <a:pt x="9386" y="14294"/>
                          <a:pt x="9386" y="14322"/>
                          <a:pt x="9386" y="14349"/>
                        </a:cubicBezTo>
                        <a:cubicBezTo>
                          <a:pt x="9440" y="14267"/>
                          <a:pt x="9494" y="14213"/>
                          <a:pt x="9521" y="14105"/>
                        </a:cubicBezTo>
                        <a:cubicBezTo>
                          <a:pt x="9603" y="13915"/>
                          <a:pt x="9657" y="13725"/>
                          <a:pt x="9657" y="13535"/>
                        </a:cubicBezTo>
                        <a:cubicBezTo>
                          <a:pt x="9765" y="12748"/>
                          <a:pt x="9765" y="11935"/>
                          <a:pt x="9711" y="11148"/>
                        </a:cubicBezTo>
                        <a:lnTo>
                          <a:pt x="9711" y="11012"/>
                        </a:lnTo>
                        <a:cubicBezTo>
                          <a:pt x="9657" y="10524"/>
                          <a:pt x="9630" y="10009"/>
                          <a:pt x="9657" y="9494"/>
                        </a:cubicBezTo>
                        <a:cubicBezTo>
                          <a:pt x="9657" y="9494"/>
                          <a:pt x="9657" y="9466"/>
                          <a:pt x="9657" y="9466"/>
                        </a:cubicBezTo>
                        <a:lnTo>
                          <a:pt x="9657" y="9331"/>
                        </a:lnTo>
                        <a:cubicBezTo>
                          <a:pt x="9657" y="9114"/>
                          <a:pt x="9684" y="8924"/>
                          <a:pt x="9711" y="8707"/>
                        </a:cubicBezTo>
                        <a:cubicBezTo>
                          <a:pt x="9711" y="8666"/>
                          <a:pt x="9738" y="8646"/>
                          <a:pt x="9765" y="8646"/>
                        </a:cubicBezTo>
                        <a:cubicBezTo>
                          <a:pt x="9792" y="8646"/>
                          <a:pt x="9820" y="8666"/>
                          <a:pt x="9820" y="8707"/>
                        </a:cubicBezTo>
                        <a:cubicBezTo>
                          <a:pt x="9847" y="8815"/>
                          <a:pt x="9847" y="8924"/>
                          <a:pt x="9874" y="9060"/>
                        </a:cubicBezTo>
                        <a:lnTo>
                          <a:pt x="9928" y="8761"/>
                        </a:lnTo>
                        <a:cubicBezTo>
                          <a:pt x="10118" y="8029"/>
                          <a:pt x="10362" y="7324"/>
                          <a:pt x="10715" y="6673"/>
                        </a:cubicBezTo>
                        <a:cubicBezTo>
                          <a:pt x="10877" y="6374"/>
                          <a:pt x="11013" y="6049"/>
                          <a:pt x="11149" y="5696"/>
                        </a:cubicBezTo>
                        <a:cubicBezTo>
                          <a:pt x="11203" y="5533"/>
                          <a:pt x="11230" y="5371"/>
                          <a:pt x="11257" y="5208"/>
                        </a:cubicBezTo>
                        <a:cubicBezTo>
                          <a:pt x="11257" y="5127"/>
                          <a:pt x="11257" y="5045"/>
                          <a:pt x="11257" y="4964"/>
                        </a:cubicBezTo>
                        <a:cubicBezTo>
                          <a:pt x="11230" y="4855"/>
                          <a:pt x="11203" y="4774"/>
                          <a:pt x="11203" y="4693"/>
                        </a:cubicBezTo>
                        <a:cubicBezTo>
                          <a:pt x="11013" y="4340"/>
                          <a:pt x="10877" y="3987"/>
                          <a:pt x="10742" y="3635"/>
                        </a:cubicBezTo>
                        <a:cubicBezTo>
                          <a:pt x="10727" y="3589"/>
                          <a:pt x="10754" y="3552"/>
                          <a:pt x="10776" y="3552"/>
                        </a:cubicBezTo>
                        <a:cubicBezTo>
                          <a:pt x="10794" y="3552"/>
                          <a:pt x="10808" y="3575"/>
                          <a:pt x="10796" y="3635"/>
                        </a:cubicBezTo>
                        <a:cubicBezTo>
                          <a:pt x="10932" y="3987"/>
                          <a:pt x="11121" y="4340"/>
                          <a:pt x="11311" y="4665"/>
                        </a:cubicBezTo>
                        <a:cubicBezTo>
                          <a:pt x="11420" y="4503"/>
                          <a:pt x="11501" y="4313"/>
                          <a:pt x="11501" y="4123"/>
                        </a:cubicBezTo>
                        <a:cubicBezTo>
                          <a:pt x="11501" y="4069"/>
                          <a:pt x="11501" y="3987"/>
                          <a:pt x="11501" y="3933"/>
                        </a:cubicBezTo>
                        <a:lnTo>
                          <a:pt x="11474" y="3933"/>
                        </a:lnTo>
                        <a:cubicBezTo>
                          <a:pt x="11366" y="3825"/>
                          <a:pt x="11257" y="3689"/>
                          <a:pt x="11176" y="3553"/>
                        </a:cubicBezTo>
                        <a:cubicBezTo>
                          <a:pt x="11094" y="3418"/>
                          <a:pt x="11040" y="3282"/>
                          <a:pt x="10959" y="3147"/>
                        </a:cubicBezTo>
                        <a:cubicBezTo>
                          <a:pt x="10660" y="2658"/>
                          <a:pt x="10443" y="2143"/>
                          <a:pt x="10253" y="1600"/>
                        </a:cubicBezTo>
                        <a:lnTo>
                          <a:pt x="10172" y="1411"/>
                        </a:lnTo>
                        <a:cubicBezTo>
                          <a:pt x="10172" y="1384"/>
                          <a:pt x="10145" y="1356"/>
                          <a:pt x="10172" y="1329"/>
                        </a:cubicBezTo>
                        <a:cubicBezTo>
                          <a:pt x="10118" y="1167"/>
                          <a:pt x="10064" y="1004"/>
                          <a:pt x="10009" y="787"/>
                        </a:cubicBezTo>
                        <a:cubicBezTo>
                          <a:pt x="9955" y="570"/>
                          <a:pt x="9901" y="353"/>
                          <a:pt x="9874" y="109"/>
                        </a:cubicBezTo>
                        <a:cubicBezTo>
                          <a:pt x="9847" y="82"/>
                          <a:pt x="9820" y="54"/>
                          <a:pt x="982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387" name="Google Shape;387;p31"/>
                  <p:cNvGrpSpPr/>
                  <p:nvPr/>
                </p:nvGrpSpPr>
                <p:grpSpPr>
                  <a:xfrm>
                    <a:off x="3469925" y="2267525"/>
                    <a:ext cx="429925" cy="285500"/>
                    <a:chOff x="3469925" y="2267525"/>
                    <a:chExt cx="429925" cy="285500"/>
                  </a:xfrm>
                </p:grpSpPr>
                <p:sp>
                  <p:nvSpPr>
                    <p:cNvPr id="388" name="Google Shape;388;p31"/>
                    <p:cNvSpPr/>
                    <p:nvPr/>
                  </p:nvSpPr>
                  <p:spPr>
                    <a:xfrm>
                      <a:off x="3774400" y="2327200"/>
                      <a:ext cx="125450" cy="225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18" h="9033" extrusionOk="0">
                          <a:moveTo>
                            <a:pt x="1356" y="1"/>
                          </a:moveTo>
                          <a:cubicBezTo>
                            <a:pt x="1248" y="272"/>
                            <a:pt x="1112" y="543"/>
                            <a:pt x="976" y="787"/>
                          </a:cubicBezTo>
                          <a:cubicBezTo>
                            <a:pt x="787" y="1140"/>
                            <a:pt x="651" y="1465"/>
                            <a:pt x="515" y="1818"/>
                          </a:cubicBezTo>
                          <a:cubicBezTo>
                            <a:pt x="380" y="2171"/>
                            <a:pt x="271" y="2550"/>
                            <a:pt x="190" y="2903"/>
                          </a:cubicBezTo>
                          <a:cubicBezTo>
                            <a:pt x="108" y="3201"/>
                            <a:pt x="54" y="3500"/>
                            <a:pt x="0" y="3798"/>
                          </a:cubicBezTo>
                          <a:lnTo>
                            <a:pt x="0" y="4123"/>
                          </a:lnTo>
                          <a:lnTo>
                            <a:pt x="27" y="5317"/>
                          </a:lnTo>
                          <a:cubicBezTo>
                            <a:pt x="54" y="5588"/>
                            <a:pt x="81" y="5859"/>
                            <a:pt x="163" y="6104"/>
                          </a:cubicBezTo>
                          <a:cubicBezTo>
                            <a:pt x="244" y="6348"/>
                            <a:pt x="407" y="6538"/>
                            <a:pt x="624" y="6646"/>
                          </a:cubicBezTo>
                          <a:cubicBezTo>
                            <a:pt x="1004" y="6999"/>
                            <a:pt x="1410" y="7297"/>
                            <a:pt x="1872" y="7568"/>
                          </a:cubicBezTo>
                          <a:cubicBezTo>
                            <a:pt x="2306" y="7867"/>
                            <a:pt x="2767" y="8111"/>
                            <a:pt x="3228" y="8355"/>
                          </a:cubicBezTo>
                          <a:cubicBezTo>
                            <a:pt x="3445" y="8490"/>
                            <a:pt x="3689" y="8599"/>
                            <a:pt x="3933" y="8707"/>
                          </a:cubicBezTo>
                          <a:cubicBezTo>
                            <a:pt x="4150" y="8816"/>
                            <a:pt x="4421" y="8924"/>
                            <a:pt x="4638" y="9033"/>
                          </a:cubicBezTo>
                          <a:cubicBezTo>
                            <a:pt x="4747" y="8870"/>
                            <a:pt x="4882" y="8707"/>
                            <a:pt x="5018" y="8572"/>
                          </a:cubicBezTo>
                          <a:lnTo>
                            <a:pt x="1817" y="6538"/>
                          </a:lnTo>
                          <a:cubicBezTo>
                            <a:pt x="1709" y="6483"/>
                            <a:pt x="1627" y="6402"/>
                            <a:pt x="1573" y="6293"/>
                          </a:cubicBezTo>
                          <a:cubicBezTo>
                            <a:pt x="1465" y="6022"/>
                            <a:pt x="1790" y="5778"/>
                            <a:pt x="1844" y="5507"/>
                          </a:cubicBezTo>
                          <a:lnTo>
                            <a:pt x="1844" y="5507"/>
                          </a:lnTo>
                          <a:cubicBezTo>
                            <a:pt x="1627" y="5534"/>
                            <a:pt x="1383" y="5561"/>
                            <a:pt x="1166" y="5561"/>
                          </a:cubicBezTo>
                          <a:cubicBezTo>
                            <a:pt x="1155" y="5564"/>
                            <a:pt x="1143" y="5565"/>
                            <a:pt x="1132" y="5565"/>
                          </a:cubicBezTo>
                          <a:cubicBezTo>
                            <a:pt x="1036" y="5565"/>
                            <a:pt x="952" y="5468"/>
                            <a:pt x="976" y="5371"/>
                          </a:cubicBezTo>
                          <a:cubicBezTo>
                            <a:pt x="868" y="3717"/>
                            <a:pt x="1275" y="2089"/>
                            <a:pt x="1356" y="435"/>
                          </a:cubicBezTo>
                          <a:cubicBezTo>
                            <a:pt x="1356" y="299"/>
                            <a:pt x="1356" y="136"/>
                            <a:pt x="1356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389" name="Google Shape;389;p31"/>
                    <p:cNvSpPr/>
                    <p:nvPr/>
                  </p:nvSpPr>
                  <p:spPr>
                    <a:xfrm>
                      <a:off x="3572325" y="2277025"/>
                      <a:ext cx="164125" cy="90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65" h="3608" extrusionOk="0">
                          <a:moveTo>
                            <a:pt x="6564" y="1"/>
                          </a:moveTo>
                          <a:lnTo>
                            <a:pt x="6564" y="1"/>
                          </a:lnTo>
                          <a:cubicBezTo>
                            <a:pt x="6456" y="109"/>
                            <a:pt x="6374" y="190"/>
                            <a:pt x="6239" y="272"/>
                          </a:cubicBezTo>
                          <a:cubicBezTo>
                            <a:pt x="6049" y="407"/>
                            <a:pt x="5859" y="516"/>
                            <a:pt x="5669" y="597"/>
                          </a:cubicBezTo>
                          <a:cubicBezTo>
                            <a:pt x="5235" y="787"/>
                            <a:pt x="4828" y="923"/>
                            <a:pt x="4394" y="1031"/>
                          </a:cubicBezTo>
                          <a:cubicBezTo>
                            <a:pt x="3906" y="1194"/>
                            <a:pt x="3391" y="1330"/>
                            <a:pt x="2902" y="1465"/>
                          </a:cubicBezTo>
                          <a:cubicBezTo>
                            <a:pt x="2116" y="1682"/>
                            <a:pt x="1302" y="1872"/>
                            <a:pt x="488" y="2035"/>
                          </a:cubicBezTo>
                          <a:cubicBezTo>
                            <a:pt x="488" y="2035"/>
                            <a:pt x="488" y="2062"/>
                            <a:pt x="488" y="2062"/>
                          </a:cubicBezTo>
                          <a:cubicBezTo>
                            <a:pt x="461" y="2143"/>
                            <a:pt x="434" y="2252"/>
                            <a:pt x="407" y="2360"/>
                          </a:cubicBezTo>
                          <a:lnTo>
                            <a:pt x="488" y="2333"/>
                          </a:lnTo>
                          <a:lnTo>
                            <a:pt x="732" y="2279"/>
                          </a:lnTo>
                          <a:lnTo>
                            <a:pt x="977" y="2225"/>
                          </a:lnTo>
                          <a:lnTo>
                            <a:pt x="1194" y="2225"/>
                          </a:lnTo>
                          <a:cubicBezTo>
                            <a:pt x="1248" y="2252"/>
                            <a:pt x="1248" y="2306"/>
                            <a:pt x="1194" y="2306"/>
                          </a:cubicBezTo>
                          <a:cubicBezTo>
                            <a:pt x="1166" y="2333"/>
                            <a:pt x="1139" y="2333"/>
                            <a:pt x="1085" y="2360"/>
                          </a:cubicBezTo>
                          <a:lnTo>
                            <a:pt x="977" y="2387"/>
                          </a:lnTo>
                          <a:cubicBezTo>
                            <a:pt x="895" y="2415"/>
                            <a:pt x="814" y="2415"/>
                            <a:pt x="732" y="2442"/>
                          </a:cubicBezTo>
                          <a:lnTo>
                            <a:pt x="515" y="2496"/>
                          </a:lnTo>
                          <a:cubicBezTo>
                            <a:pt x="461" y="2496"/>
                            <a:pt x="407" y="2523"/>
                            <a:pt x="353" y="2523"/>
                          </a:cubicBezTo>
                          <a:lnTo>
                            <a:pt x="271" y="2713"/>
                          </a:lnTo>
                          <a:lnTo>
                            <a:pt x="271" y="2713"/>
                          </a:lnTo>
                          <a:lnTo>
                            <a:pt x="624" y="2659"/>
                          </a:lnTo>
                          <a:lnTo>
                            <a:pt x="787" y="2604"/>
                          </a:lnTo>
                          <a:lnTo>
                            <a:pt x="949" y="2604"/>
                          </a:lnTo>
                          <a:cubicBezTo>
                            <a:pt x="1004" y="2632"/>
                            <a:pt x="1004" y="2686"/>
                            <a:pt x="977" y="2713"/>
                          </a:cubicBezTo>
                          <a:cubicBezTo>
                            <a:pt x="922" y="2740"/>
                            <a:pt x="868" y="2767"/>
                            <a:pt x="814" y="2767"/>
                          </a:cubicBezTo>
                          <a:lnTo>
                            <a:pt x="651" y="2821"/>
                          </a:lnTo>
                          <a:cubicBezTo>
                            <a:pt x="543" y="2821"/>
                            <a:pt x="407" y="2849"/>
                            <a:pt x="298" y="2849"/>
                          </a:cubicBezTo>
                          <a:lnTo>
                            <a:pt x="244" y="2849"/>
                          </a:lnTo>
                          <a:cubicBezTo>
                            <a:pt x="217" y="2930"/>
                            <a:pt x="190" y="3038"/>
                            <a:pt x="163" y="3120"/>
                          </a:cubicBezTo>
                          <a:cubicBezTo>
                            <a:pt x="109" y="3282"/>
                            <a:pt x="54" y="3445"/>
                            <a:pt x="0" y="3608"/>
                          </a:cubicBezTo>
                          <a:cubicBezTo>
                            <a:pt x="434" y="3391"/>
                            <a:pt x="841" y="3201"/>
                            <a:pt x="1275" y="3038"/>
                          </a:cubicBezTo>
                          <a:cubicBezTo>
                            <a:pt x="2034" y="2713"/>
                            <a:pt x="2794" y="2415"/>
                            <a:pt x="3580" y="2143"/>
                          </a:cubicBezTo>
                          <a:cubicBezTo>
                            <a:pt x="3879" y="2035"/>
                            <a:pt x="4204" y="1926"/>
                            <a:pt x="4530" y="1791"/>
                          </a:cubicBezTo>
                          <a:cubicBezTo>
                            <a:pt x="4910" y="1628"/>
                            <a:pt x="5316" y="1438"/>
                            <a:pt x="5669" y="1221"/>
                          </a:cubicBezTo>
                          <a:cubicBezTo>
                            <a:pt x="5913" y="1085"/>
                            <a:pt x="6130" y="923"/>
                            <a:pt x="6320" y="706"/>
                          </a:cubicBezTo>
                          <a:cubicBezTo>
                            <a:pt x="6483" y="516"/>
                            <a:pt x="6564" y="245"/>
                            <a:pt x="6564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390" name="Google Shape;390;p31"/>
                    <p:cNvSpPr/>
                    <p:nvPr/>
                  </p:nvSpPr>
                  <p:spPr>
                    <a:xfrm>
                      <a:off x="3469925" y="2267525"/>
                      <a:ext cx="263125" cy="172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25" h="6918" extrusionOk="0">
                          <a:moveTo>
                            <a:pt x="10118" y="1"/>
                          </a:moveTo>
                          <a:cubicBezTo>
                            <a:pt x="9195" y="109"/>
                            <a:pt x="8273" y="299"/>
                            <a:pt x="7405" y="598"/>
                          </a:cubicBezTo>
                          <a:lnTo>
                            <a:pt x="4069" y="1520"/>
                          </a:lnTo>
                          <a:cubicBezTo>
                            <a:pt x="3947" y="1560"/>
                            <a:pt x="3805" y="1594"/>
                            <a:pt x="3672" y="1594"/>
                          </a:cubicBezTo>
                          <a:cubicBezTo>
                            <a:pt x="3540" y="1594"/>
                            <a:pt x="3418" y="1560"/>
                            <a:pt x="3337" y="1465"/>
                          </a:cubicBezTo>
                          <a:cubicBezTo>
                            <a:pt x="3255" y="1357"/>
                            <a:pt x="3174" y="1221"/>
                            <a:pt x="3147" y="1086"/>
                          </a:cubicBezTo>
                          <a:cubicBezTo>
                            <a:pt x="3093" y="950"/>
                            <a:pt x="3011" y="787"/>
                            <a:pt x="2848" y="787"/>
                          </a:cubicBezTo>
                          <a:cubicBezTo>
                            <a:pt x="2740" y="1330"/>
                            <a:pt x="3011" y="1845"/>
                            <a:pt x="3011" y="2361"/>
                          </a:cubicBezTo>
                          <a:cubicBezTo>
                            <a:pt x="2984" y="2767"/>
                            <a:pt x="2876" y="3147"/>
                            <a:pt x="2659" y="3500"/>
                          </a:cubicBezTo>
                          <a:cubicBezTo>
                            <a:pt x="2387" y="4069"/>
                            <a:pt x="2116" y="4639"/>
                            <a:pt x="1845" y="5181"/>
                          </a:cubicBezTo>
                          <a:cubicBezTo>
                            <a:pt x="1709" y="5534"/>
                            <a:pt x="1519" y="5860"/>
                            <a:pt x="1275" y="6158"/>
                          </a:cubicBezTo>
                          <a:cubicBezTo>
                            <a:pt x="1058" y="6456"/>
                            <a:pt x="706" y="6646"/>
                            <a:pt x="353" y="6700"/>
                          </a:cubicBezTo>
                          <a:cubicBezTo>
                            <a:pt x="217" y="6700"/>
                            <a:pt x="109" y="6727"/>
                            <a:pt x="0" y="6782"/>
                          </a:cubicBezTo>
                          <a:cubicBezTo>
                            <a:pt x="163" y="6809"/>
                            <a:pt x="299" y="6836"/>
                            <a:pt x="461" y="6863"/>
                          </a:cubicBezTo>
                          <a:cubicBezTo>
                            <a:pt x="651" y="6890"/>
                            <a:pt x="814" y="6917"/>
                            <a:pt x="1004" y="6917"/>
                          </a:cubicBezTo>
                          <a:lnTo>
                            <a:pt x="1465" y="6917"/>
                          </a:lnTo>
                          <a:cubicBezTo>
                            <a:pt x="1465" y="6890"/>
                            <a:pt x="1465" y="6890"/>
                            <a:pt x="1492" y="6890"/>
                          </a:cubicBezTo>
                          <a:cubicBezTo>
                            <a:pt x="1506" y="6877"/>
                            <a:pt x="1519" y="6870"/>
                            <a:pt x="1533" y="6870"/>
                          </a:cubicBezTo>
                          <a:cubicBezTo>
                            <a:pt x="1546" y="6870"/>
                            <a:pt x="1560" y="6877"/>
                            <a:pt x="1574" y="6890"/>
                          </a:cubicBezTo>
                          <a:lnTo>
                            <a:pt x="1655" y="6673"/>
                          </a:lnTo>
                          <a:cubicBezTo>
                            <a:pt x="1980" y="5995"/>
                            <a:pt x="2279" y="5317"/>
                            <a:pt x="2577" y="4639"/>
                          </a:cubicBezTo>
                          <a:cubicBezTo>
                            <a:pt x="2713" y="4313"/>
                            <a:pt x="2876" y="3961"/>
                            <a:pt x="3011" y="3635"/>
                          </a:cubicBezTo>
                          <a:cubicBezTo>
                            <a:pt x="3065" y="3446"/>
                            <a:pt x="3120" y="3283"/>
                            <a:pt x="3174" y="3120"/>
                          </a:cubicBezTo>
                          <a:cubicBezTo>
                            <a:pt x="3201" y="3012"/>
                            <a:pt x="3228" y="2903"/>
                            <a:pt x="3255" y="2849"/>
                          </a:cubicBezTo>
                          <a:cubicBezTo>
                            <a:pt x="3255" y="2767"/>
                            <a:pt x="3282" y="2713"/>
                            <a:pt x="3282" y="2632"/>
                          </a:cubicBezTo>
                          <a:cubicBezTo>
                            <a:pt x="3201" y="2523"/>
                            <a:pt x="3201" y="2388"/>
                            <a:pt x="3228" y="2252"/>
                          </a:cubicBezTo>
                          <a:cubicBezTo>
                            <a:pt x="3240" y="2228"/>
                            <a:pt x="3263" y="2214"/>
                            <a:pt x="3288" y="2214"/>
                          </a:cubicBezTo>
                          <a:cubicBezTo>
                            <a:pt x="3317" y="2214"/>
                            <a:pt x="3349" y="2234"/>
                            <a:pt x="3364" y="2279"/>
                          </a:cubicBezTo>
                          <a:cubicBezTo>
                            <a:pt x="3364" y="2361"/>
                            <a:pt x="3391" y="2442"/>
                            <a:pt x="3418" y="2523"/>
                          </a:cubicBezTo>
                          <a:cubicBezTo>
                            <a:pt x="3445" y="2550"/>
                            <a:pt x="3472" y="2550"/>
                            <a:pt x="3472" y="2578"/>
                          </a:cubicBezTo>
                          <a:cubicBezTo>
                            <a:pt x="3499" y="2523"/>
                            <a:pt x="3526" y="2442"/>
                            <a:pt x="3526" y="2388"/>
                          </a:cubicBezTo>
                          <a:cubicBezTo>
                            <a:pt x="3526" y="2333"/>
                            <a:pt x="3526" y="2279"/>
                            <a:pt x="3554" y="2225"/>
                          </a:cubicBezTo>
                          <a:cubicBezTo>
                            <a:pt x="3572" y="2198"/>
                            <a:pt x="3599" y="2186"/>
                            <a:pt x="3627" y="2186"/>
                          </a:cubicBezTo>
                          <a:cubicBezTo>
                            <a:pt x="3683" y="2186"/>
                            <a:pt x="3743" y="2234"/>
                            <a:pt x="3743" y="2306"/>
                          </a:cubicBezTo>
                          <a:lnTo>
                            <a:pt x="3743" y="2388"/>
                          </a:lnTo>
                          <a:lnTo>
                            <a:pt x="3852" y="2388"/>
                          </a:lnTo>
                          <a:cubicBezTo>
                            <a:pt x="3852" y="2361"/>
                            <a:pt x="3852" y="2361"/>
                            <a:pt x="3852" y="2333"/>
                          </a:cubicBezTo>
                          <a:cubicBezTo>
                            <a:pt x="3852" y="2306"/>
                            <a:pt x="3852" y="2252"/>
                            <a:pt x="3852" y="2225"/>
                          </a:cubicBezTo>
                          <a:cubicBezTo>
                            <a:pt x="3852" y="2198"/>
                            <a:pt x="3852" y="2144"/>
                            <a:pt x="3852" y="2089"/>
                          </a:cubicBezTo>
                          <a:cubicBezTo>
                            <a:pt x="3852" y="2051"/>
                            <a:pt x="3893" y="2013"/>
                            <a:pt x="3936" y="2013"/>
                          </a:cubicBezTo>
                          <a:cubicBezTo>
                            <a:pt x="3953" y="2013"/>
                            <a:pt x="3972" y="2019"/>
                            <a:pt x="3988" y="2035"/>
                          </a:cubicBezTo>
                          <a:cubicBezTo>
                            <a:pt x="4069" y="2144"/>
                            <a:pt x="4096" y="2279"/>
                            <a:pt x="4069" y="2388"/>
                          </a:cubicBezTo>
                          <a:cubicBezTo>
                            <a:pt x="4584" y="2279"/>
                            <a:pt x="5100" y="2171"/>
                            <a:pt x="5615" y="2035"/>
                          </a:cubicBezTo>
                          <a:cubicBezTo>
                            <a:pt x="6619" y="1791"/>
                            <a:pt x="7595" y="1520"/>
                            <a:pt x="8572" y="1221"/>
                          </a:cubicBezTo>
                          <a:cubicBezTo>
                            <a:pt x="8843" y="1140"/>
                            <a:pt x="9114" y="1059"/>
                            <a:pt x="9385" y="950"/>
                          </a:cubicBezTo>
                          <a:lnTo>
                            <a:pt x="9602" y="869"/>
                          </a:lnTo>
                          <a:lnTo>
                            <a:pt x="9738" y="814"/>
                          </a:lnTo>
                          <a:cubicBezTo>
                            <a:pt x="9928" y="733"/>
                            <a:pt x="10090" y="625"/>
                            <a:pt x="10253" y="516"/>
                          </a:cubicBezTo>
                          <a:cubicBezTo>
                            <a:pt x="10335" y="462"/>
                            <a:pt x="10389" y="381"/>
                            <a:pt x="10443" y="326"/>
                          </a:cubicBezTo>
                          <a:cubicBezTo>
                            <a:pt x="10497" y="272"/>
                            <a:pt x="10524" y="191"/>
                            <a:pt x="10524" y="109"/>
                          </a:cubicBezTo>
                          <a:cubicBezTo>
                            <a:pt x="10443" y="1"/>
                            <a:pt x="10253" y="1"/>
                            <a:pt x="10118" y="1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140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grpSp>
              <p:nvGrpSpPr>
                <p:cNvPr id="391" name="Google Shape;391;p31"/>
                <p:cNvGrpSpPr/>
                <p:nvPr/>
              </p:nvGrpSpPr>
              <p:grpSpPr>
                <a:xfrm>
                  <a:off x="3498400" y="2541475"/>
                  <a:ext cx="477400" cy="518775"/>
                  <a:chOff x="3498400" y="2541475"/>
                  <a:chExt cx="477400" cy="518775"/>
                </a:xfrm>
              </p:grpSpPr>
              <p:sp>
                <p:nvSpPr>
                  <p:cNvPr id="392" name="Google Shape;392;p31"/>
                  <p:cNvSpPr/>
                  <p:nvPr/>
                </p:nvSpPr>
                <p:spPr>
                  <a:xfrm>
                    <a:off x="3693025" y="2569275"/>
                    <a:ext cx="59000" cy="3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0" h="1276" extrusionOk="0">
                        <a:moveTo>
                          <a:pt x="0" y="1"/>
                        </a:moveTo>
                        <a:cubicBezTo>
                          <a:pt x="109" y="164"/>
                          <a:pt x="217" y="326"/>
                          <a:pt x="380" y="462"/>
                        </a:cubicBezTo>
                        <a:cubicBezTo>
                          <a:pt x="597" y="652"/>
                          <a:pt x="814" y="787"/>
                          <a:pt x="1031" y="923"/>
                        </a:cubicBezTo>
                        <a:cubicBezTo>
                          <a:pt x="1275" y="1059"/>
                          <a:pt x="1519" y="1140"/>
                          <a:pt x="1763" y="1221"/>
                        </a:cubicBezTo>
                        <a:cubicBezTo>
                          <a:pt x="1899" y="1249"/>
                          <a:pt x="2034" y="1276"/>
                          <a:pt x="2170" y="1276"/>
                        </a:cubicBezTo>
                        <a:lnTo>
                          <a:pt x="2360" y="1276"/>
                        </a:lnTo>
                        <a:cubicBezTo>
                          <a:pt x="2143" y="1032"/>
                          <a:pt x="1899" y="787"/>
                          <a:pt x="1682" y="543"/>
                        </a:cubicBezTo>
                        <a:lnTo>
                          <a:pt x="1655" y="543"/>
                        </a:lnTo>
                        <a:cubicBezTo>
                          <a:pt x="1628" y="557"/>
                          <a:pt x="1600" y="564"/>
                          <a:pt x="1577" y="564"/>
                        </a:cubicBezTo>
                        <a:cubicBezTo>
                          <a:pt x="1553" y="564"/>
                          <a:pt x="1533" y="557"/>
                          <a:pt x="1519" y="543"/>
                        </a:cubicBezTo>
                        <a:cubicBezTo>
                          <a:pt x="1058" y="272"/>
                          <a:pt x="570" y="82"/>
                          <a:pt x="5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3" name="Google Shape;393;p31"/>
                  <p:cNvSpPr/>
                  <p:nvPr/>
                </p:nvSpPr>
                <p:spPr>
                  <a:xfrm>
                    <a:off x="3541125" y="2545550"/>
                    <a:ext cx="53600" cy="6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4" h="2578" extrusionOk="0">
                        <a:moveTo>
                          <a:pt x="299" y="1"/>
                        </a:moveTo>
                        <a:cubicBezTo>
                          <a:pt x="272" y="55"/>
                          <a:pt x="245" y="136"/>
                          <a:pt x="217" y="190"/>
                        </a:cubicBezTo>
                        <a:cubicBezTo>
                          <a:pt x="190" y="299"/>
                          <a:pt x="163" y="407"/>
                          <a:pt x="136" y="516"/>
                        </a:cubicBezTo>
                        <a:cubicBezTo>
                          <a:pt x="82" y="706"/>
                          <a:pt x="55" y="923"/>
                          <a:pt x="28" y="1140"/>
                        </a:cubicBezTo>
                        <a:cubicBezTo>
                          <a:pt x="0" y="1330"/>
                          <a:pt x="0" y="1519"/>
                          <a:pt x="0" y="1682"/>
                        </a:cubicBezTo>
                        <a:cubicBezTo>
                          <a:pt x="0" y="1764"/>
                          <a:pt x="0" y="1845"/>
                          <a:pt x="55" y="1926"/>
                        </a:cubicBezTo>
                        <a:cubicBezTo>
                          <a:pt x="109" y="1981"/>
                          <a:pt x="163" y="2062"/>
                          <a:pt x="245" y="2089"/>
                        </a:cubicBezTo>
                        <a:lnTo>
                          <a:pt x="787" y="2442"/>
                        </a:lnTo>
                        <a:lnTo>
                          <a:pt x="923" y="2550"/>
                        </a:lnTo>
                        <a:cubicBezTo>
                          <a:pt x="950" y="2577"/>
                          <a:pt x="977" y="2577"/>
                          <a:pt x="1004" y="2577"/>
                        </a:cubicBezTo>
                        <a:cubicBezTo>
                          <a:pt x="1058" y="2550"/>
                          <a:pt x="1085" y="2523"/>
                          <a:pt x="1112" y="2496"/>
                        </a:cubicBezTo>
                        <a:lnTo>
                          <a:pt x="1248" y="2442"/>
                        </a:lnTo>
                        <a:cubicBezTo>
                          <a:pt x="1411" y="2306"/>
                          <a:pt x="1574" y="2198"/>
                          <a:pt x="1736" y="2089"/>
                        </a:cubicBezTo>
                        <a:cubicBezTo>
                          <a:pt x="1899" y="1981"/>
                          <a:pt x="1926" y="1791"/>
                          <a:pt x="1953" y="1601"/>
                        </a:cubicBezTo>
                        <a:cubicBezTo>
                          <a:pt x="2008" y="1221"/>
                          <a:pt x="2089" y="841"/>
                          <a:pt x="2143" y="462"/>
                        </a:cubicBezTo>
                        <a:cubicBezTo>
                          <a:pt x="1980" y="435"/>
                          <a:pt x="1791" y="407"/>
                          <a:pt x="1628" y="380"/>
                        </a:cubicBezTo>
                        <a:cubicBezTo>
                          <a:pt x="1384" y="299"/>
                          <a:pt x="1112" y="245"/>
                          <a:pt x="841" y="163"/>
                        </a:cubicBezTo>
                        <a:lnTo>
                          <a:pt x="489" y="55"/>
                        </a:lnTo>
                        <a:lnTo>
                          <a:pt x="2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4" name="Google Shape;394;p31"/>
                  <p:cNvSpPr/>
                  <p:nvPr/>
                </p:nvSpPr>
                <p:spPr>
                  <a:xfrm>
                    <a:off x="3511975" y="2541475"/>
                    <a:ext cx="463825" cy="51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53" h="20751" extrusionOk="0">
                        <a:moveTo>
                          <a:pt x="1139" y="1"/>
                        </a:moveTo>
                        <a:cubicBezTo>
                          <a:pt x="1139" y="28"/>
                          <a:pt x="0" y="2008"/>
                          <a:pt x="922" y="3500"/>
                        </a:cubicBezTo>
                        <a:cubicBezTo>
                          <a:pt x="1763" y="4856"/>
                          <a:pt x="10524" y="10471"/>
                          <a:pt x="12477" y="11718"/>
                        </a:cubicBezTo>
                        <a:cubicBezTo>
                          <a:pt x="12504" y="11718"/>
                          <a:pt x="12504" y="11691"/>
                          <a:pt x="12504" y="11691"/>
                        </a:cubicBezTo>
                        <a:cubicBezTo>
                          <a:pt x="12531" y="11664"/>
                          <a:pt x="12531" y="11664"/>
                          <a:pt x="12531" y="11637"/>
                        </a:cubicBezTo>
                        <a:lnTo>
                          <a:pt x="12558" y="11583"/>
                        </a:lnTo>
                        <a:cubicBezTo>
                          <a:pt x="12586" y="11501"/>
                          <a:pt x="12640" y="11447"/>
                          <a:pt x="12667" y="11366"/>
                        </a:cubicBezTo>
                        <a:cubicBezTo>
                          <a:pt x="12694" y="11339"/>
                          <a:pt x="12694" y="11339"/>
                          <a:pt x="12721" y="11311"/>
                        </a:cubicBezTo>
                        <a:cubicBezTo>
                          <a:pt x="12748" y="11311"/>
                          <a:pt x="12803" y="11311"/>
                          <a:pt x="12803" y="11339"/>
                        </a:cubicBezTo>
                        <a:cubicBezTo>
                          <a:pt x="12830" y="11393"/>
                          <a:pt x="12830" y="11447"/>
                          <a:pt x="12803" y="11501"/>
                        </a:cubicBezTo>
                        <a:cubicBezTo>
                          <a:pt x="12775" y="11556"/>
                          <a:pt x="12748" y="11637"/>
                          <a:pt x="12694" y="11691"/>
                        </a:cubicBezTo>
                        <a:cubicBezTo>
                          <a:pt x="12667" y="11745"/>
                          <a:pt x="12640" y="11800"/>
                          <a:pt x="12613" y="11827"/>
                        </a:cubicBezTo>
                        <a:lnTo>
                          <a:pt x="12775" y="11935"/>
                        </a:lnTo>
                        <a:cubicBezTo>
                          <a:pt x="12830" y="11854"/>
                          <a:pt x="12884" y="11800"/>
                          <a:pt x="12938" y="11745"/>
                        </a:cubicBezTo>
                        <a:cubicBezTo>
                          <a:pt x="13020" y="11664"/>
                          <a:pt x="13074" y="11610"/>
                          <a:pt x="13155" y="11528"/>
                        </a:cubicBezTo>
                        <a:cubicBezTo>
                          <a:pt x="13209" y="11447"/>
                          <a:pt x="13264" y="11366"/>
                          <a:pt x="13318" y="11284"/>
                        </a:cubicBezTo>
                        <a:lnTo>
                          <a:pt x="13399" y="11149"/>
                        </a:lnTo>
                        <a:cubicBezTo>
                          <a:pt x="13426" y="11094"/>
                          <a:pt x="13454" y="11067"/>
                          <a:pt x="13508" y="11040"/>
                        </a:cubicBezTo>
                        <a:cubicBezTo>
                          <a:pt x="13522" y="11033"/>
                          <a:pt x="13537" y="11030"/>
                          <a:pt x="13550" y="11030"/>
                        </a:cubicBezTo>
                        <a:cubicBezTo>
                          <a:pt x="13587" y="11030"/>
                          <a:pt x="13616" y="11055"/>
                          <a:pt x="13616" y="11094"/>
                        </a:cubicBezTo>
                        <a:cubicBezTo>
                          <a:pt x="13616" y="11149"/>
                          <a:pt x="13589" y="11203"/>
                          <a:pt x="13562" y="11257"/>
                        </a:cubicBezTo>
                        <a:cubicBezTo>
                          <a:pt x="13535" y="11311"/>
                          <a:pt x="13508" y="11366"/>
                          <a:pt x="13481" y="11420"/>
                        </a:cubicBezTo>
                        <a:cubicBezTo>
                          <a:pt x="13426" y="11501"/>
                          <a:pt x="13372" y="11583"/>
                          <a:pt x="13291" y="11637"/>
                        </a:cubicBezTo>
                        <a:cubicBezTo>
                          <a:pt x="13237" y="11718"/>
                          <a:pt x="13155" y="11800"/>
                          <a:pt x="13074" y="11881"/>
                        </a:cubicBezTo>
                        <a:cubicBezTo>
                          <a:pt x="13020" y="11935"/>
                          <a:pt x="12965" y="11962"/>
                          <a:pt x="12911" y="12017"/>
                        </a:cubicBezTo>
                        <a:lnTo>
                          <a:pt x="12911" y="12044"/>
                        </a:lnTo>
                        <a:lnTo>
                          <a:pt x="13047" y="12369"/>
                        </a:lnTo>
                        <a:lnTo>
                          <a:pt x="13128" y="12261"/>
                        </a:lnTo>
                        <a:lnTo>
                          <a:pt x="13209" y="12152"/>
                        </a:lnTo>
                        <a:lnTo>
                          <a:pt x="13264" y="12098"/>
                        </a:lnTo>
                        <a:cubicBezTo>
                          <a:pt x="13291" y="12071"/>
                          <a:pt x="13318" y="12044"/>
                          <a:pt x="13345" y="12044"/>
                        </a:cubicBezTo>
                        <a:cubicBezTo>
                          <a:pt x="13372" y="12044"/>
                          <a:pt x="13399" y="12071"/>
                          <a:pt x="13399" y="12098"/>
                        </a:cubicBezTo>
                        <a:cubicBezTo>
                          <a:pt x="13399" y="12125"/>
                          <a:pt x="13399" y="12152"/>
                          <a:pt x="13372" y="12179"/>
                        </a:cubicBezTo>
                        <a:cubicBezTo>
                          <a:pt x="13372" y="12207"/>
                          <a:pt x="13345" y="12234"/>
                          <a:pt x="13345" y="12234"/>
                        </a:cubicBezTo>
                        <a:cubicBezTo>
                          <a:pt x="13318" y="12288"/>
                          <a:pt x="13264" y="12315"/>
                          <a:pt x="13237" y="12369"/>
                        </a:cubicBezTo>
                        <a:lnTo>
                          <a:pt x="13101" y="12505"/>
                        </a:lnTo>
                        <a:cubicBezTo>
                          <a:pt x="13426" y="13237"/>
                          <a:pt x="14104" y="14783"/>
                          <a:pt x="14810" y="16356"/>
                        </a:cubicBezTo>
                        <a:cubicBezTo>
                          <a:pt x="15325" y="17414"/>
                          <a:pt x="15705" y="18228"/>
                          <a:pt x="16030" y="18852"/>
                        </a:cubicBezTo>
                        <a:cubicBezTo>
                          <a:pt x="16871" y="20506"/>
                          <a:pt x="17142" y="20723"/>
                          <a:pt x="17197" y="20751"/>
                        </a:cubicBezTo>
                        <a:lnTo>
                          <a:pt x="17278" y="20751"/>
                        </a:lnTo>
                        <a:lnTo>
                          <a:pt x="17251" y="20669"/>
                        </a:lnTo>
                        <a:cubicBezTo>
                          <a:pt x="17224" y="20615"/>
                          <a:pt x="17197" y="20588"/>
                          <a:pt x="17197" y="20561"/>
                        </a:cubicBezTo>
                        <a:lnTo>
                          <a:pt x="17169" y="20506"/>
                        </a:lnTo>
                        <a:lnTo>
                          <a:pt x="17142" y="20479"/>
                        </a:lnTo>
                        <a:lnTo>
                          <a:pt x="17142" y="20452"/>
                        </a:lnTo>
                        <a:cubicBezTo>
                          <a:pt x="17104" y="20395"/>
                          <a:pt x="17147" y="20337"/>
                          <a:pt x="17195" y="20337"/>
                        </a:cubicBezTo>
                        <a:cubicBezTo>
                          <a:pt x="17214" y="20337"/>
                          <a:pt x="17235" y="20347"/>
                          <a:pt x="17251" y="20371"/>
                        </a:cubicBezTo>
                        <a:cubicBezTo>
                          <a:pt x="17305" y="20425"/>
                          <a:pt x="17359" y="20506"/>
                          <a:pt x="17414" y="20561"/>
                        </a:cubicBezTo>
                        <a:lnTo>
                          <a:pt x="17468" y="20696"/>
                        </a:lnTo>
                        <a:lnTo>
                          <a:pt x="17495" y="20751"/>
                        </a:lnTo>
                        <a:cubicBezTo>
                          <a:pt x="17603" y="20723"/>
                          <a:pt x="17712" y="20696"/>
                          <a:pt x="17793" y="20669"/>
                        </a:cubicBezTo>
                        <a:cubicBezTo>
                          <a:pt x="17793" y="20642"/>
                          <a:pt x="17793" y="20642"/>
                          <a:pt x="17793" y="20615"/>
                        </a:cubicBezTo>
                        <a:lnTo>
                          <a:pt x="17766" y="20534"/>
                        </a:lnTo>
                        <a:cubicBezTo>
                          <a:pt x="17766" y="20500"/>
                          <a:pt x="17787" y="20477"/>
                          <a:pt x="17809" y="20477"/>
                        </a:cubicBezTo>
                        <a:cubicBezTo>
                          <a:pt x="17823" y="20477"/>
                          <a:pt x="17837" y="20486"/>
                          <a:pt x="17848" y="20506"/>
                        </a:cubicBezTo>
                        <a:lnTo>
                          <a:pt x="17902" y="20588"/>
                        </a:lnTo>
                        <a:lnTo>
                          <a:pt x="17902" y="20615"/>
                        </a:lnTo>
                        <a:cubicBezTo>
                          <a:pt x="18173" y="20506"/>
                          <a:pt x="18390" y="20344"/>
                          <a:pt x="18553" y="20100"/>
                        </a:cubicBezTo>
                        <a:cubicBezTo>
                          <a:pt x="18526" y="19937"/>
                          <a:pt x="18200" y="18608"/>
                          <a:pt x="17793" y="16926"/>
                        </a:cubicBezTo>
                        <a:cubicBezTo>
                          <a:pt x="17142" y="14322"/>
                          <a:pt x="16302" y="10932"/>
                          <a:pt x="16030" y="9901"/>
                        </a:cubicBezTo>
                        <a:cubicBezTo>
                          <a:pt x="15922" y="9413"/>
                          <a:pt x="12748" y="5832"/>
                          <a:pt x="10063" y="2876"/>
                        </a:cubicBezTo>
                        <a:lnTo>
                          <a:pt x="10036" y="2849"/>
                        </a:lnTo>
                        <a:cubicBezTo>
                          <a:pt x="9982" y="2876"/>
                          <a:pt x="9927" y="2876"/>
                          <a:pt x="9900" y="2876"/>
                        </a:cubicBezTo>
                        <a:lnTo>
                          <a:pt x="9412" y="2930"/>
                        </a:lnTo>
                        <a:cubicBezTo>
                          <a:pt x="9336" y="2955"/>
                          <a:pt x="9258" y="2968"/>
                          <a:pt x="9181" y="2968"/>
                        </a:cubicBezTo>
                        <a:cubicBezTo>
                          <a:pt x="9008" y="2968"/>
                          <a:pt x="8838" y="2907"/>
                          <a:pt x="8707" y="2795"/>
                        </a:cubicBezTo>
                        <a:cubicBezTo>
                          <a:pt x="8665" y="2753"/>
                          <a:pt x="8703" y="2695"/>
                          <a:pt x="8748" y="2695"/>
                        </a:cubicBezTo>
                        <a:cubicBezTo>
                          <a:pt x="8762" y="2695"/>
                          <a:pt x="8776" y="2701"/>
                          <a:pt x="8788" y="2713"/>
                        </a:cubicBezTo>
                        <a:cubicBezTo>
                          <a:pt x="8911" y="2766"/>
                          <a:pt x="9033" y="2796"/>
                          <a:pt x="9163" y="2796"/>
                        </a:cubicBezTo>
                        <a:cubicBezTo>
                          <a:pt x="9235" y="2796"/>
                          <a:pt x="9308" y="2787"/>
                          <a:pt x="9385" y="2767"/>
                        </a:cubicBezTo>
                        <a:lnTo>
                          <a:pt x="9765" y="2713"/>
                        </a:lnTo>
                        <a:lnTo>
                          <a:pt x="9900" y="2713"/>
                        </a:lnTo>
                        <a:lnTo>
                          <a:pt x="9792" y="2578"/>
                        </a:lnTo>
                        <a:cubicBezTo>
                          <a:pt x="9656" y="2605"/>
                          <a:pt x="9548" y="2605"/>
                          <a:pt x="9412" y="2605"/>
                        </a:cubicBezTo>
                        <a:cubicBezTo>
                          <a:pt x="9276" y="2578"/>
                          <a:pt x="9141" y="2578"/>
                          <a:pt x="9005" y="2550"/>
                        </a:cubicBezTo>
                        <a:cubicBezTo>
                          <a:pt x="8544" y="2442"/>
                          <a:pt x="8137" y="2252"/>
                          <a:pt x="7785" y="1981"/>
                        </a:cubicBezTo>
                        <a:cubicBezTo>
                          <a:pt x="7595" y="1872"/>
                          <a:pt x="7432" y="1710"/>
                          <a:pt x="7269" y="1547"/>
                        </a:cubicBezTo>
                        <a:cubicBezTo>
                          <a:pt x="7161" y="1411"/>
                          <a:pt x="7079" y="1276"/>
                          <a:pt x="7052" y="1086"/>
                        </a:cubicBezTo>
                        <a:lnTo>
                          <a:pt x="6835" y="1059"/>
                        </a:lnTo>
                        <a:lnTo>
                          <a:pt x="6835" y="1059"/>
                        </a:lnTo>
                        <a:cubicBezTo>
                          <a:pt x="6917" y="1357"/>
                          <a:pt x="7052" y="1628"/>
                          <a:pt x="7242" y="1872"/>
                        </a:cubicBezTo>
                        <a:cubicBezTo>
                          <a:pt x="7324" y="2008"/>
                          <a:pt x="7432" y="2144"/>
                          <a:pt x="7568" y="2252"/>
                        </a:cubicBezTo>
                        <a:cubicBezTo>
                          <a:pt x="7622" y="2306"/>
                          <a:pt x="7703" y="2333"/>
                          <a:pt x="7757" y="2388"/>
                        </a:cubicBezTo>
                        <a:lnTo>
                          <a:pt x="7866" y="2469"/>
                        </a:lnTo>
                        <a:cubicBezTo>
                          <a:pt x="7893" y="2496"/>
                          <a:pt x="7920" y="2523"/>
                          <a:pt x="7947" y="2550"/>
                        </a:cubicBezTo>
                        <a:cubicBezTo>
                          <a:pt x="7974" y="2605"/>
                          <a:pt x="7920" y="2632"/>
                          <a:pt x="7893" y="2632"/>
                        </a:cubicBezTo>
                        <a:cubicBezTo>
                          <a:pt x="7730" y="2632"/>
                          <a:pt x="7541" y="2469"/>
                          <a:pt x="7432" y="2361"/>
                        </a:cubicBezTo>
                        <a:cubicBezTo>
                          <a:pt x="7296" y="2252"/>
                          <a:pt x="7188" y="2116"/>
                          <a:pt x="7107" y="1954"/>
                        </a:cubicBezTo>
                        <a:cubicBezTo>
                          <a:pt x="6890" y="1710"/>
                          <a:pt x="6754" y="1384"/>
                          <a:pt x="6727" y="1032"/>
                        </a:cubicBezTo>
                        <a:cubicBezTo>
                          <a:pt x="5940" y="950"/>
                          <a:pt x="5126" y="923"/>
                          <a:pt x="4340" y="815"/>
                        </a:cubicBezTo>
                        <a:cubicBezTo>
                          <a:pt x="4069" y="787"/>
                          <a:pt x="3770" y="733"/>
                          <a:pt x="3499" y="679"/>
                        </a:cubicBezTo>
                        <a:cubicBezTo>
                          <a:pt x="3472" y="896"/>
                          <a:pt x="3445" y="1059"/>
                          <a:pt x="3391" y="1330"/>
                        </a:cubicBezTo>
                        <a:cubicBezTo>
                          <a:pt x="3363" y="1574"/>
                          <a:pt x="3309" y="1845"/>
                          <a:pt x="3255" y="2089"/>
                        </a:cubicBezTo>
                        <a:cubicBezTo>
                          <a:pt x="3228" y="2198"/>
                          <a:pt x="3174" y="2306"/>
                          <a:pt x="3092" y="2361"/>
                        </a:cubicBezTo>
                        <a:cubicBezTo>
                          <a:pt x="3011" y="2442"/>
                          <a:pt x="2957" y="2496"/>
                          <a:pt x="2875" y="2523"/>
                        </a:cubicBezTo>
                        <a:cubicBezTo>
                          <a:pt x="2685" y="2659"/>
                          <a:pt x="2495" y="2795"/>
                          <a:pt x="2278" y="2903"/>
                        </a:cubicBezTo>
                        <a:cubicBezTo>
                          <a:pt x="2234" y="2928"/>
                          <a:pt x="2192" y="2939"/>
                          <a:pt x="2150" y="2939"/>
                        </a:cubicBezTo>
                        <a:cubicBezTo>
                          <a:pt x="2011" y="2939"/>
                          <a:pt x="1882" y="2824"/>
                          <a:pt x="1736" y="2740"/>
                        </a:cubicBezTo>
                        <a:cubicBezTo>
                          <a:pt x="1546" y="2605"/>
                          <a:pt x="1356" y="2496"/>
                          <a:pt x="1194" y="2333"/>
                        </a:cubicBezTo>
                        <a:cubicBezTo>
                          <a:pt x="1031" y="2225"/>
                          <a:pt x="949" y="2035"/>
                          <a:pt x="977" y="1845"/>
                        </a:cubicBezTo>
                        <a:cubicBezTo>
                          <a:pt x="977" y="1628"/>
                          <a:pt x="977" y="1411"/>
                          <a:pt x="1031" y="1221"/>
                        </a:cubicBezTo>
                        <a:cubicBezTo>
                          <a:pt x="1031" y="1004"/>
                          <a:pt x="1085" y="787"/>
                          <a:pt x="1139" y="598"/>
                        </a:cubicBezTo>
                        <a:cubicBezTo>
                          <a:pt x="1166" y="408"/>
                          <a:pt x="1248" y="272"/>
                          <a:pt x="1329" y="109"/>
                        </a:cubicBezTo>
                        <a:cubicBezTo>
                          <a:pt x="1302" y="109"/>
                          <a:pt x="1275" y="109"/>
                          <a:pt x="1275" y="82"/>
                        </a:cubicBezTo>
                        <a:cubicBezTo>
                          <a:pt x="1221" y="55"/>
                          <a:pt x="1194" y="28"/>
                          <a:pt x="113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5" name="Google Shape;395;p31"/>
                  <p:cNvSpPr/>
                  <p:nvPr/>
                </p:nvSpPr>
                <p:spPr>
                  <a:xfrm>
                    <a:off x="3498400" y="2628950"/>
                    <a:ext cx="160725" cy="30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29" h="12126" extrusionOk="0">
                        <a:moveTo>
                          <a:pt x="1194" y="1"/>
                        </a:moveTo>
                        <a:cubicBezTo>
                          <a:pt x="787" y="1059"/>
                          <a:pt x="380" y="2279"/>
                          <a:pt x="1" y="3500"/>
                        </a:cubicBezTo>
                        <a:lnTo>
                          <a:pt x="28" y="3554"/>
                        </a:lnTo>
                        <a:cubicBezTo>
                          <a:pt x="1058" y="4612"/>
                          <a:pt x="1682" y="6022"/>
                          <a:pt x="1818" y="7514"/>
                        </a:cubicBezTo>
                        <a:cubicBezTo>
                          <a:pt x="1818" y="8138"/>
                          <a:pt x="1764" y="8789"/>
                          <a:pt x="1655" y="9413"/>
                        </a:cubicBezTo>
                        <a:lnTo>
                          <a:pt x="1303" y="12125"/>
                        </a:lnTo>
                        <a:cubicBezTo>
                          <a:pt x="2387" y="10660"/>
                          <a:pt x="4693" y="6999"/>
                          <a:pt x="6429" y="4178"/>
                        </a:cubicBezTo>
                        <a:cubicBezTo>
                          <a:pt x="4449" y="2822"/>
                          <a:pt x="2604" y="1465"/>
                          <a:pt x="1737" y="625"/>
                        </a:cubicBezTo>
                        <a:cubicBezTo>
                          <a:pt x="1709" y="652"/>
                          <a:pt x="1737" y="652"/>
                          <a:pt x="1709" y="706"/>
                        </a:cubicBezTo>
                        <a:cubicBezTo>
                          <a:pt x="1682" y="787"/>
                          <a:pt x="1655" y="842"/>
                          <a:pt x="1628" y="923"/>
                        </a:cubicBezTo>
                        <a:cubicBezTo>
                          <a:pt x="1601" y="977"/>
                          <a:pt x="1574" y="1059"/>
                          <a:pt x="1547" y="1113"/>
                        </a:cubicBezTo>
                        <a:cubicBezTo>
                          <a:pt x="1547" y="1194"/>
                          <a:pt x="1492" y="1248"/>
                          <a:pt x="1438" y="1303"/>
                        </a:cubicBezTo>
                        <a:cubicBezTo>
                          <a:pt x="1427" y="1326"/>
                          <a:pt x="1410" y="1334"/>
                          <a:pt x="1395" y="1334"/>
                        </a:cubicBezTo>
                        <a:cubicBezTo>
                          <a:pt x="1375" y="1334"/>
                          <a:pt x="1357" y="1318"/>
                          <a:pt x="1357" y="1303"/>
                        </a:cubicBezTo>
                        <a:cubicBezTo>
                          <a:pt x="1357" y="1248"/>
                          <a:pt x="1357" y="1221"/>
                          <a:pt x="1357" y="1167"/>
                        </a:cubicBezTo>
                        <a:cubicBezTo>
                          <a:pt x="1357" y="1140"/>
                          <a:pt x="1384" y="1113"/>
                          <a:pt x="1384" y="1059"/>
                        </a:cubicBezTo>
                        <a:lnTo>
                          <a:pt x="1465" y="869"/>
                        </a:lnTo>
                        <a:cubicBezTo>
                          <a:pt x="1492" y="787"/>
                          <a:pt x="1520" y="706"/>
                          <a:pt x="1547" y="652"/>
                        </a:cubicBezTo>
                        <a:lnTo>
                          <a:pt x="1601" y="516"/>
                        </a:lnTo>
                        <a:cubicBezTo>
                          <a:pt x="1520" y="462"/>
                          <a:pt x="1465" y="381"/>
                          <a:pt x="1438" y="326"/>
                        </a:cubicBezTo>
                        <a:lnTo>
                          <a:pt x="1357" y="543"/>
                        </a:lnTo>
                        <a:cubicBezTo>
                          <a:pt x="1330" y="570"/>
                          <a:pt x="1303" y="625"/>
                          <a:pt x="1275" y="679"/>
                        </a:cubicBezTo>
                        <a:lnTo>
                          <a:pt x="1248" y="760"/>
                        </a:lnTo>
                        <a:lnTo>
                          <a:pt x="1194" y="814"/>
                        </a:lnTo>
                        <a:cubicBezTo>
                          <a:pt x="1180" y="822"/>
                          <a:pt x="1167" y="825"/>
                          <a:pt x="1156" y="825"/>
                        </a:cubicBezTo>
                        <a:cubicBezTo>
                          <a:pt x="1127" y="825"/>
                          <a:pt x="1113" y="800"/>
                          <a:pt x="1113" y="760"/>
                        </a:cubicBezTo>
                        <a:cubicBezTo>
                          <a:pt x="1113" y="706"/>
                          <a:pt x="1140" y="652"/>
                          <a:pt x="1167" y="625"/>
                        </a:cubicBezTo>
                        <a:lnTo>
                          <a:pt x="1221" y="462"/>
                        </a:lnTo>
                        <a:cubicBezTo>
                          <a:pt x="1248" y="381"/>
                          <a:pt x="1303" y="299"/>
                          <a:pt x="1330" y="245"/>
                        </a:cubicBezTo>
                        <a:cubicBezTo>
                          <a:pt x="1303" y="191"/>
                          <a:pt x="1275" y="164"/>
                          <a:pt x="1248" y="109"/>
                        </a:cubicBezTo>
                        <a:cubicBezTo>
                          <a:pt x="1221" y="82"/>
                          <a:pt x="1221" y="28"/>
                          <a:pt x="119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6" name="Google Shape;396;p31"/>
                  <p:cNvSpPr/>
                  <p:nvPr/>
                </p:nvSpPr>
                <p:spPr>
                  <a:xfrm>
                    <a:off x="3511975" y="2541475"/>
                    <a:ext cx="401450" cy="47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8" h="18825" extrusionOk="0">
                        <a:moveTo>
                          <a:pt x="1139" y="1"/>
                        </a:moveTo>
                        <a:cubicBezTo>
                          <a:pt x="1139" y="28"/>
                          <a:pt x="0" y="2008"/>
                          <a:pt x="922" y="3500"/>
                        </a:cubicBezTo>
                        <a:cubicBezTo>
                          <a:pt x="1763" y="4856"/>
                          <a:pt x="10524" y="10471"/>
                          <a:pt x="12477" y="11718"/>
                        </a:cubicBezTo>
                        <a:cubicBezTo>
                          <a:pt x="12504" y="11718"/>
                          <a:pt x="12504" y="11691"/>
                          <a:pt x="12504" y="11691"/>
                        </a:cubicBezTo>
                        <a:cubicBezTo>
                          <a:pt x="12531" y="11664"/>
                          <a:pt x="12531" y="11664"/>
                          <a:pt x="12531" y="11637"/>
                        </a:cubicBezTo>
                        <a:lnTo>
                          <a:pt x="12558" y="11583"/>
                        </a:lnTo>
                        <a:cubicBezTo>
                          <a:pt x="12586" y="11501"/>
                          <a:pt x="12640" y="11447"/>
                          <a:pt x="12667" y="11366"/>
                        </a:cubicBezTo>
                        <a:cubicBezTo>
                          <a:pt x="12694" y="11339"/>
                          <a:pt x="12694" y="11339"/>
                          <a:pt x="12721" y="11311"/>
                        </a:cubicBezTo>
                        <a:cubicBezTo>
                          <a:pt x="12748" y="11311"/>
                          <a:pt x="12803" y="11311"/>
                          <a:pt x="12803" y="11339"/>
                        </a:cubicBezTo>
                        <a:cubicBezTo>
                          <a:pt x="12830" y="11393"/>
                          <a:pt x="12830" y="11447"/>
                          <a:pt x="12803" y="11501"/>
                        </a:cubicBezTo>
                        <a:cubicBezTo>
                          <a:pt x="12775" y="11556"/>
                          <a:pt x="12748" y="11637"/>
                          <a:pt x="12694" y="11691"/>
                        </a:cubicBezTo>
                        <a:cubicBezTo>
                          <a:pt x="12667" y="11745"/>
                          <a:pt x="12640" y="11800"/>
                          <a:pt x="12613" y="11827"/>
                        </a:cubicBezTo>
                        <a:lnTo>
                          <a:pt x="12775" y="11935"/>
                        </a:lnTo>
                        <a:cubicBezTo>
                          <a:pt x="12830" y="11854"/>
                          <a:pt x="12884" y="11800"/>
                          <a:pt x="12938" y="11745"/>
                        </a:cubicBezTo>
                        <a:cubicBezTo>
                          <a:pt x="13020" y="11664"/>
                          <a:pt x="13074" y="11610"/>
                          <a:pt x="13155" y="11528"/>
                        </a:cubicBezTo>
                        <a:cubicBezTo>
                          <a:pt x="13209" y="11447"/>
                          <a:pt x="13264" y="11366"/>
                          <a:pt x="13318" y="11284"/>
                        </a:cubicBezTo>
                        <a:lnTo>
                          <a:pt x="13399" y="11149"/>
                        </a:lnTo>
                        <a:cubicBezTo>
                          <a:pt x="13426" y="11094"/>
                          <a:pt x="13454" y="11067"/>
                          <a:pt x="13508" y="11040"/>
                        </a:cubicBezTo>
                        <a:cubicBezTo>
                          <a:pt x="13522" y="11033"/>
                          <a:pt x="13537" y="11030"/>
                          <a:pt x="13550" y="11030"/>
                        </a:cubicBezTo>
                        <a:cubicBezTo>
                          <a:pt x="13587" y="11030"/>
                          <a:pt x="13616" y="11055"/>
                          <a:pt x="13616" y="11094"/>
                        </a:cubicBezTo>
                        <a:cubicBezTo>
                          <a:pt x="13616" y="11149"/>
                          <a:pt x="13589" y="11203"/>
                          <a:pt x="13562" y="11257"/>
                        </a:cubicBezTo>
                        <a:cubicBezTo>
                          <a:pt x="13535" y="11311"/>
                          <a:pt x="13508" y="11366"/>
                          <a:pt x="13481" y="11420"/>
                        </a:cubicBezTo>
                        <a:cubicBezTo>
                          <a:pt x="13426" y="11474"/>
                          <a:pt x="13372" y="11556"/>
                          <a:pt x="13318" y="11637"/>
                        </a:cubicBezTo>
                        <a:cubicBezTo>
                          <a:pt x="13237" y="11718"/>
                          <a:pt x="13182" y="11800"/>
                          <a:pt x="13101" y="11881"/>
                        </a:cubicBezTo>
                        <a:cubicBezTo>
                          <a:pt x="13047" y="11908"/>
                          <a:pt x="12992" y="11962"/>
                          <a:pt x="12938" y="12017"/>
                        </a:cubicBezTo>
                        <a:lnTo>
                          <a:pt x="12938" y="12044"/>
                        </a:lnTo>
                        <a:lnTo>
                          <a:pt x="13047" y="12342"/>
                        </a:lnTo>
                        <a:lnTo>
                          <a:pt x="13128" y="12234"/>
                        </a:lnTo>
                        <a:lnTo>
                          <a:pt x="13237" y="12125"/>
                        </a:lnTo>
                        <a:lnTo>
                          <a:pt x="13291" y="12071"/>
                        </a:lnTo>
                        <a:cubicBezTo>
                          <a:pt x="13318" y="12044"/>
                          <a:pt x="13345" y="12044"/>
                          <a:pt x="13372" y="12044"/>
                        </a:cubicBezTo>
                        <a:cubicBezTo>
                          <a:pt x="13399" y="12044"/>
                          <a:pt x="13426" y="12071"/>
                          <a:pt x="13426" y="12098"/>
                        </a:cubicBezTo>
                        <a:cubicBezTo>
                          <a:pt x="13426" y="12125"/>
                          <a:pt x="13426" y="12152"/>
                          <a:pt x="13399" y="12179"/>
                        </a:cubicBezTo>
                        <a:cubicBezTo>
                          <a:pt x="13399" y="12207"/>
                          <a:pt x="13372" y="12207"/>
                          <a:pt x="13345" y="12234"/>
                        </a:cubicBezTo>
                        <a:cubicBezTo>
                          <a:pt x="13318" y="12288"/>
                          <a:pt x="13291" y="12315"/>
                          <a:pt x="13264" y="12342"/>
                        </a:cubicBezTo>
                        <a:lnTo>
                          <a:pt x="13128" y="12505"/>
                        </a:lnTo>
                        <a:cubicBezTo>
                          <a:pt x="13454" y="13237"/>
                          <a:pt x="14132" y="14783"/>
                          <a:pt x="14837" y="16329"/>
                        </a:cubicBezTo>
                        <a:cubicBezTo>
                          <a:pt x="15325" y="17414"/>
                          <a:pt x="15732" y="18228"/>
                          <a:pt x="16057" y="18825"/>
                        </a:cubicBezTo>
                        <a:cubicBezTo>
                          <a:pt x="15976" y="17170"/>
                          <a:pt x="15434" y="15516"/>
                          <a:pt x="14728" y="13970"/>
                        </a:cubicBezTo>
                        <a:cubicBezTo>
                          <a:pt x="14457" y="13427"/>
                          <a:pt x="14240" y="12830"/>
                          <a:pt x="14104" y="12234"/>
                        </a:cubicBezTo>
                        <a:cubicBezTo>
                          <a:pt x="13969" y="11637"/>
                          <a:pt x="14104" y="11013"/>
                          <a:pt x="14430" y="10471"/>
                        </a:cubicBezTo>
                        <a:cubicBezTo>
                          <a:pt x="14620" y="10226"/>
                          <a:pt x="14891" y="9955"/>
                          <a:pt x="14783" y="9684"/>
                        </a:cubicBezTo>
                        <a:cubicBezTo>
                          <a:pt x="14715" y="9498"/>
                          <a:pt x="14531" y="9428"/>
                          <a:pt x="14337" y="9428"/>
                        </a:cubicBezTo>
                        <a:cubicBezTo>
                          <a:pt x="14219" y="9428"/>
                          <a:pt x="14098" y="9453"/>
                          <a:pt x="13996" y="9494"/>
                        </a:cubicBezTo>
                        <a:cubicBezTo>
                          <a:pt x="13752" y="9684"/>
                          <a:pt x="13481" y="9820"/>
                          <a:pt x="13209" y="9955"/>
                        </a:cubicBezTo>
                        <a:cubicBezTo>
                          <a:pt x="13116" y="9984"/>
                          <a:pt x="13021" y="9997"/>
                          <a:pt x="12926" y="9997"/>
                        </a:cubicBezTo>
                        <a:cubicBezTo>
                          <a:pt x="12579" y="9997"/>
                          <a:pt x="12227" y="9827"/>
                          <a:pt x="11907" y="9657"/>
                        </a:cubicBezTo>
                        <a:cubicBezTo>
                          <a:pt x="9276" y="8192"/>
                          <a:pt x="6808" y="6402"/>
                          <a:pt x="4584" y="4341"/>
                        </a:cubicBezTo>
                        <a:cubicBezTo>
                          <a:pt x="4177" y="3988"/>
                          <a:pt x="3825" y="3554"/>
                          <a:pt x="3580" y="3093"/>
                        </a:cubicBezTo>
                        <a:cubicBezTo>
                          <a:pt x="3146" y="2225"/>
                          <a:pt x="3499" y="1493"/>
                          <a:pt x="3499" y="679"/>
                        </a:cubicBezTo>
                        <a:lnTo>
                          <a:pt x="3499" y="679"/>
                        </a:lnTo>
                        <a:cubicBezTo>
                          <a:pt x="3472" y="896"/>
                          <a:pt x="3445" y="1059"/>
                          <a:pt x="3391" y="1330"/>
                        </a:cubicBezTo>
                        <a:cubicBezTo>
                          <a:pt x="3363" y="1574"/>
                          <a:pt x="3309" y="1845"/>
                          <a:pt x="3255" y="2089"/>
                        </a:cubicBezTo>
                        <a:cubicBezTo>
                          <a:pt x="3228" y="2198"/>
                          <a:pt x="3174" y="2306"/>
                          <a:pt x="3092" y="2361"/>
                        </a:cubicBezTo>
                        <a:cubicBezTo>
                          <a:pt x="3011" y="2442"/>
                          <a:pt x="2957" y="2496"/>
                          <a:pt x="2875" y="2523"/>
                        </a:cubicBezTo>
                        <a:cubicBezTo>
                          <a:pt x="2685" y="2659"/>
                          <a:pt x="2495" y="2795"/>
                          <a:pt x="2278" y="2903"/>
                        </a:cubicBezTo>
                        <a:cubicBezTo>
                          <a:pt x="2234" y="2928"/>
                          <a:pt x="2192" y="2939"/>
                          <a:pt x="2150" y="2939"/>
                        </a:cubicBezTo>
                        <a:cubicBezTo>
                          <a:pt x="2011" y="2939"/>
                          <a:pt x="1882" y="2824"/>
                          <a:pt x="1736" y="2740"/>
                        </a:cubicBezTo>
                        <a:cubicBezTo>
                          <a:pt x="1546" y="2605"/>
                          <a:pt x="1356" y="2496"/>
                          <a:pt x="1194" y="2333"/>
                        </a:cubicBezTo>
                        <a:cubicBezTo>
                          <a:pt x="1031" y="2225"/>
                          <a:pt x="949" y="2035"/>
                          <a:pt x="977" y="1845"/>
                        </a:cubicBezTo>
                        <a:cubicBezTo>
                          <a:pt x="977" y="1628"/>
                          <a:pt x="977" y="1411"/>
                          <a:pt x="1031" y="1221"/>
                        </a:cubicBezTo>
                        <a:cubicBezTo>
                          <a:pt x="1031" y="1004"/>
                          <a:pt x="1085" y="787"/>
                          <a:pt x="1139" y="598"/>
                        </a:cubicBezTo>
                        <a:cubicBezTo>
                          <a:pt x="1166" y="408"/>
                          <a:pt x="1248" y="272"/>
                          <a:pt x="1329" y="109"/>
                        </a:cubicBezTo>
                        <a:cubicBezTo>
                          <a:pt x="1302" y="109"/>
                          <a:pt x="1275" y="109"/>
                          <a:pt x="1275" y="82"/>
                        </a:cubicBezTo>
                        <a:cubicBezTo>
                          <a:pt x="1221" y="55"/>
                          <a:pt x="1194" y="28"/>
                          <a:pt x="113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40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397" name="Google Shape;397;p31"/>
                <p:cNvGrpSpPr/>
                <p:nvPr/>
              </p:nvGrpSpPr>
              <p:grpSpPr>
                <a:xfrm>
                  <a:off x="3778450" y="2093900"/>
                  <a:ext cx="173625" cy="162800"/>
                  <a:chOff x="3778450" y="2093900"/>
                  <a:chExt cx="173625" cy="162800"/>
                </a:xfrm>
              </p:grpSpPr>
              <p:sp>
                <p:nvSpPr>
                  <p:cNvPr id="398" name="Google Shape;398;p31"/>
                  <p:cNvSpPr/>
                  <p:nvPr/>
                </p:nvSpPr>
                <p:spPr>
                  <a:xfrm>
                    <a:off x="3894400" y="2221425"/>
                    <a:ext cx="10875" cy="1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" h="435" extrusionOk="0">
                        <a:moveTo>
                          <a:pt x="435" y="0"/>
                        </a:moveTo>
                        <a:lnTo>
                          <a:pt x="1" y="434"/>
                        </a:lnTo>
                        <a:lnTo>
                          <a:pt x="191" y="434"/>
                        </a:lnTo>
                        <a:lnTo>
                          <a:pt x="245" y="407"/>
                        </a:lnTo>
                        <a:lnTo>
                          <a:pt x="272" y="407"/>
                        </a:lnTo>
                        <a:lnTo>
                          <a:pt x="299" y="353"/>
                        </a:lnTo>
                        <a:cubicBezTo>
                          <a:pt x="326" y="353"/>
                          <a:pt x="326" y="353"/>
                          <a:pt x="326" y="326"/>
                        </a:cubicBezTo>
                        <a:lnTo>
                          <a:pt x="326" y="299"/>
                        </a:lnTo>
                        <a:lnTo>
                          <a:pt x="354" y="244"/>
                        </a:lnTo>
                        <a:lnTo>
                          <a:pt x="354" y="217"/>
                        </a:lnTo>
                        <a:cubicBezTo>
                          <a:pt x="381" y="163"/>
                          <a:pt x="408" y="136"/>
                          <a:pt x="435" y="82"/>
                        </a:cubicBezTo>
                        <a:lnTo>
                          <a:pt x="435" y="0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99" name="Google Shape;399;p31"/>
                  <p:cNvSpPr/>
                  <p:nvPr/>
                </p:nvSpPr>
                <p:spPr>
                  <a:xfrm>
                    <a:off x="3824575" y="2093900"/>
                    <a:ext cx="127500" cy="1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0" h="5102" extrusionOk="0">
                        <a:moveTo>
                          <a:pt x="2022" y="1"/>
                        </a:moveTo>
                        <a:cubicBezTo>
                          <a:pt x="1820" y="1"/>
                          <a:pt x="1621" y="31"/>
                          <a:pt x="1411" y="83"/>
                        </a:cubicBezTo>
                        <a:cubicBezTo>
                          <a:pt x="1248" y="138"/>
                          <a:pt x="1085" y="192"/>
                          <a:pt x="950" y="273"/>
                        </a:cubicBezTo>
                        <a:cubicBezTo>
                          <a:pt x="543" y="436"/>
                          <a:pt x="244" y="762"/>
                          <a:pt x="109" y="1196"/>
                        </a:cubicBezTo>
                        <a:cubicBezTo>
                          <a:pt x="244" y="1006"/>
                          <a:pt x="434" y="897"/>
                          <a:pt x="651" y="816"/>
                        </a:cubicBezTo>
                        <a:cubicBezTo>
                          <a:pt x="660" y="813"/>
                          <a:pt x="668" y="812"/>
                          <a:pt x="677" y="812"/>
                        </a:cubicBezTo>
                        <a:cubicBezTo>
                          <a:pt x="743" y="812"/>
                          <a:pt x="781" y="903"/>
                          <a:pt x="733" y="951"/>
                        </a:cubicBezTo>
                        <a:cubicBezTo>
                          <a:pt x="543" y="1060"/>
                          <a:pt x="380" y="1196"/>
                          <a:pt x="217" y="1331"/>
                        </a:cubicBezTo>
                        <a:cubicBezTo>
                          <a:pt x="82" y="1494"/>
                          <a:pt x="27" y="1684"/>
                          <a:pt x="0" y="1874"/>
                        </a:cubicBezTo>
                        <a:lnTo>
                          <a:pt x="82" y="1901"/>
                        </a:lnTo>
                        <a:cubicBezTo>
                          <a:pt x="326" y="1657"/>
                          <a:pt x="570" y="1385"/>
                          <a:pt x="814" y="1114"/>
                        </a:cubicBezTo>
                        <a:cubicBezTo>
                          <a:pt x="832" y="1102"/>
                          <a:pt x="852" y="1097"/>
                          <a:pt x="871" y="1097"/>
                        </a:cubicBezTo>
                        <a:cubicBezTo>
                          <a:pt x="936" y="1097"/>
                          <a:pt x="992" y="1160"/>
                          <a:pt x="950" y="1223"/>
                        </a:cubicBezTo>
                        <a:lnTo>
                          <a:pt x="760" y="1440"/>
                        </a:lnTo>
                        <a:cubicBezTo>
                          <a:pt x="868" y="1494"/>
                          <a:pt x="1004" y="1548"/>
                          <a:pt x="1112" y="1548"/>
                        </a:cubicBezTo>
                        <a:cubicBezTo>
                          <a:pt x="1275" y="1521"/>
                          <a:pt x="1411" y="1494"/>
                          <a:pt x="1546" y="1467"/>
                        </a:cubicBezTo>
                        <a:cubicBezTo>
                          <a:pt x="1682" y="1413"/>
                          <a:pt x="1817" y="1358"/>
                          <a:pt x="1953" y="1304"/>
                        </a:cubicBezTo>
                        <a:cubicBezTo>
                          <a:pt x="2089" y="1223"/>
                          <a:pt x="2197" y="1196"/>
                          <a:pt x="2333" y="1168"/>
                        </a:cubicBezTo>
                        <a:cubicBezTo>
                          <a:pt x="2340" y="1166"/>
                          <a:pt x="2347" y="1165"/>
                          <a:pt x="2353" y="1165"/>
                        </a:cubicBezTo>
                        <a:cubicBezTo>
                          <a:pt x="2418" y="1165"/>
                          <a:pt x="2434" y="1279"/>
                          <a:pt x="2360" y="1304"/>
                        </a:cubicBezTo>
                        <a:cubicBezTo>
                          <a:pt x="2333" y="1304"/>
                          <a:pt x="2333" y="1331"/>
                          <a:pt x="2306" y="1358"/>
                        </a:cubicBezTo>
                        <a:cubicBezTo>
                          <a:pt x="2279" y="1657"/>
                          <a:pt x="2360" y="1955"/>
                          <a:pt x="2577" y="2199"/>
                        </a:cubicBezTo>
                        <a:cubicBezTo>
                          <a:pt x="2658" y="2335"/>
                          <a:pt x="2740" y="2443"/>
                          <a:pt x="2821" y="2552"/>
                        </a:cubicBezTo>
                        <a:cubicBezTo>
                          <a:pt x="2875" y="2606"/>
                          <a:pt x="2930" y="2633"/>
                          <a:pt x="2984" y="2687"/>
                        </a:cubicBezTo>
                        <a:lnTo>
                          <a:pt x="3011" y="2742"/>
                        </a:lnTo>
                        <a:cubicBezTo>
                          <a:pt x="2957" y="2389"/>
                          <a:pt x="2957" y="2063"/>
                          <a:pt x="3011" y="1711"/>
                        </a:cubicBezTo>
                        <a:cubicBezTo>
                          <a:pt x="3011" y="1711"/>
                          <a:pt x="3011" y="1684"/>
                          <a:pt x="3011" y="1657"/>
                        </a:cubicBezTo>
                        <a:cubicBezTo>
                          <a:pt x="3011" y="1616"/>
                          <a:pt x="3045" y="1596"/>
                          <a:pt x="3079" y="1596"/>
                        </a:cubicBezTo>
                        <a:cubicBezTo>
                          <a:pt x="3113" y="1596"/>
                          <a:pt x="3147" y="1616"/>
                          <a:pt x="3147" y="1657"/>
                        </a:cubicBezTo>
                        <a:lnTo>
                          <a:pt x="3147" y="1684"/>
                        </a:lnTo>
                        <a:cubicBezTo>
                          <a:pt x="3119" y="2036"/>
                          <a:pt x="3147" y="2416"/>
                          <a:pt x="3201" y="2769"/>
                        </a:cubicBezTo>
                        <a:cubicBezTo>
                          <a:pt x="3282" y="3013"/>
                          <a:pt x="3364" y="3257"/>
                          <a:pt x="3526" y="3447"/>
                        </a:cubicBezTo>
                        <a:cubicBezTo>
                          <a:pt x="3553" y="3365"/>
                          <a:pt x="3581" y="3257"/>
                          <a:pt x="3608" y="3176"/>
                        </a:cubicBezTo>
                        <a:cubicBezTo>
                          <a:pt x="3662" y="3067"/>
                          <a:pt x="3743" y="2904"/>
                          <a:pt x="3852" y="2850"/>
                        </a:cubicBezTo>
                        <a:cubicBezTo>
                          <a:pt x="3906" y="2850"/>
                          <a:pt x="3933" y="2877"/>
                          <a:pt x="3933" y="2931"/>
                        </a:cubicBezTo>
                        <a:cubicBezTo>
                          <a:pt x="3933" y="2986"/>
                          <a:pt x="3906" y="3040"/>
                          <a:pt x="3879" y="3094"/>
                        </a:cubicBezTo>
                        <a:cubicBezTo>
                          <a:pt x="3825" y="3148"/>
                          <a:pt x="3825" y="3203"/>
                          <a:pt x="3798" y="3257"/>
                        </a:cubicBezTo>
                        <a:cubicBezTo>
                          <a:pt x="3743" y="3365"/>
                          <a:pt x="3716" y="3474"/>
                          <a:pt x="3689" y="3582"/>
                        </a:cubicBezTo>
                        <a:lnTo>
                          <a:pt x="3689" y="3637"/>
                        </a:lnTo>
                        <a:cubicBezTo>
                          <a:pt x="3689" y="3691"/>
                          <a:pt x="3689" y="3718"/>
                          <a:pt x="3662" y="3745"/>
                        </a:cubicBezTo>
                        <a:lnTo>
                          <a:pt x="3662" y="3962"/>
                        </a:lnTo>
                        <a:cubicBezTo>
                          <a:pt x="3662" y="4071"/>
                          <a:pt x="3689" y="4152"/>
                          <a:pt x="3689" y="4261"/>
                        </a:cubicBezTo>
                        <a:lnTo>
                          <a:pt x="3906" y="4016"/>
                        </a:lnTo>
                        <a:lnTo>
                          <a:pt x="4069" y="3854"/>
                        </a:lnTo>
                        <a:cubicBezTo>
                          <a:pt x="4123" y="3799"/>
                          <a:pt x="4177" y="3745"/>
                          <a:pt x="4231" y="3691"/>
                        </a:cubicBezTo>
                        <a:cubicBezTo>
                          <a:pt x="4249" y="3679"/>
                          <a:pt x="4271" y="3674"/>
                          <a:pt x="4293" y="3674"/>
                        </a:cubicBezTo>
                        <a:cubicBezTo>
                          <a:pt x="4372" y="3674"/>
                          <a:pt x="4458" y="3742"/>
                          <a:pt x="4394" y="3827"/>
                        </a:cubicBezTo>
                        <a:cubicBezTo>
                          <a:pt x="4367" y="3908"/>
                          <a:pt x="4313" y="3962"/>
                          <a:pt x="4259" y="4016"/>
                        </a:cubicBezTo>
                        <a:cubicBezTo>
                          <a:pt x="4259" y="4044"/>
                          <a:pt x="4259" y="4044"/>
                          <a:pt x="4231" y="4098"/>
                        </a:cubicBezTo>
                        <a:cubicBezTo>
                          <a:pt x="4204" y="4152"/>
                          <a:pt x="4177" y="4206"/>
                          <a:pt x="4150" y="4261"/>
                        </a:cubicBezTo>
                        <a:cubicBezTo>
                          <a:pt x="4069" y="4505"/>
                          <a:pt x="4015" y="4776"/>
                          <a:pt x="3987" y="5020"/>
                        </a:cubicBezTo>
                        <a:cubicBezTo>
                          <a:pt x="3987" y="5047"/>
                          <a:pt x="3987" y="5074"/>
                          <a:pt x="3987" y="5101"/>
                        </a:cubicBezTo>
                        <a:cubicBezTo>
                          <a:pt x="4069" y="4993"/>
                          <a:pt x="4150" y="4911"/>
                          <a:pt x="4204" y="4803"/>
                        </a:cubicBezTo>
                        <a:cubicBezTo>
                          <a:pt x="4340" y="4613"/>
                          <a:pt x="4476" y="4423"/>
                          <a:pt x="4611" y="4233"/>
                        </a:cubicBezTo>
                        <a:cubicBezTo>
                          <a:pt x="4855" y="3881"/>
                          <a:pt x="5018" y="3447"/>
                          <a:pt x="5072" y="3013"/>
                        </a:cubicBezTo>
                        <a:cubicBezTo>
                          <a:pt x="5072" y="2986"/>
                          <a:pt x="5072" y="2986"/>
                          <a:pt x="5072" y="2986"/>
                        </a:cubicBezTo>
                        <a:cubicBezTo>
                          <a:pt x="5099" y="2552"/>
                          <a:pt x="5045" y="2118"/>
                          <a:pt x="4937" y="1711"/>
                        </a:cubicBezTo>
                        <a:cubicBezTo>
                          <a:pt x="4801" y="1277"/>
                          <a:pt x="4557" y="924"/>
                          <a:pt x="4204" y="680"/>
                        </a:cubicBezTo>
                        <a:cubicBezTo>
                          <a:pt x="4015" y="545"/>
                          <a:pt x="3852" y="436"/>
                          <a:pt x="3635" y="355"/>
                        </a:cubicBezTo>
                        <a:cubicBezTo>
                          <a:pt x="3522" y="265"/>
                          <a:pt x="3373" y="212"/>
                          <a:pt x="3232" y="212"/>
                        </a:cubicBezTo>
                        <a:cubicBezTo>
                          <a:pt x="3203" y="212"/>
                          <a:pt x="3174" y="214"/>
                          <a:pt x="3147" y="219"/>
                        </a:cubicBezTo>
                        <a:cubicBezTo>
                          <a:pt x="3168" y="241"/>
                          <a:pt x="3155" y="281"/>
                          <a:pt x="3120" y="281"/>
                        </a:cubicBezTo>
                        <a:cubicBezTo>
                          <a:pt x="3112" y="281"/>
                          <a:pt x="3103" y="279"/>
                          <a:pt x="3092" y="273"/>
                        </a:cubicBezTo>
                        <a:lnTo>
                          <a:pt x="3038" y="246"/>
                        </a:lnTo>
                        <a:cubicBezTo>
                          <a:pt x="3011" y="246"/>
                          <a:pt x="2957" y="246"/>
                          <a:pt x="2957" y="219"/>
                        </a:cubicBezTo>
                        <a:cubicBezTo>
                          <a:pt x="2767" y="138"/>
                          <a:pt x="2550" y="56"/>
                          <a:pt x="2360" y="29"/>
                        </a:cubicBezTo>
                        <a:cubicBezTo>
                          <a:pt x="2245" y="10"/>
                          <a:pt x="2133" y="1"/>
                          <a:pt x="202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00" name="Google Shape;400;p31"/>
                  <p:cNvSpPr/>
                  <p:nvPr/>
                </p:nvSpPr>
                <p:spPr>
                  <a:xfrm>
                    <a:off x="3813050" y="2146825"/>
                    <a:ext cx="8150" cy="8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354" extrusionOk="0">
                        <a:moveTo>
                          <a:pt x="217" y="1"/>
                        </a:moveTo>
                        <a:lnTo>
                          <a:pt x="163" y="28"/>
                        </a:lnTo>
                        <a:lnTo>
                          <a:pt x="136" y="55"/>
                        </a:lnTo>
                        <a:lnTo>
                          <a:pt x="136" y="82"/>
                        </a:lnTo>
                        <a:cubicBezTo>
                          <a:pt x="109" y="109"/>
                          <a:pt x="81" y="163"/>
                          <a:pt x="81" y="191"/>
                        </a:cubicBezTo>
                        <a:cubicBezTo>
                          <a:pt x="81" y="245"/>
                          <a:pt x="54" y="272"/>
                          <a:pt x="27" y="299"/>
                        </a:cubicBezTo>
                        <a:cubicBezTo>
                          <a:pt x="0" y="299"/>
                          <a:pt x="0" y="326"/>
                          <a:pt x="27" y="353"/>
                        </a:cubicBezTo>
                        <a:lnTo>
                          <a:pt x="163" y="191"/>
                        </a:ln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01" name="Google Shape;401;p31"/>
                  <p:cNvSpPr/>
                  <p:nvPr/>
                </p:nvSpPr>
                <p:spPr>
                  <a:xfrm>
                    <a:off x="3786600" y="2201075"/>
                    <a:ext cx="26475" cy="5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9" h="2225" extrusionOk="0">
                        <a:moveTo>
                          <a:pt x="190" y="1"/>
                        </a:moveTo>
                        <a:lnTo>
                          <a:pt x="82" y="163"/>
                        </a:lnTo>
                        <a:cubicBezTo>
                          <a:pt x="54" y="218"/>
                          <a:pt x="27" y="272"/>
                          <a:pt x="0" y="326"/>
                        </a:cubicBezTo>
                        <a:cubicBezTo>
                          <a:pt x="109" y="679"/>
                          <a:pt x="271" y="1004"/>
                          <a:pt x="434" y="1357"/>
                        </a:cubicBezTo>
                        <a:cubicBezTo>
                          <a:pt x="543" y="1601"/>
                          <a:pt x="678" y="1845"/>
                          <a:pt x="814" y="2089"/>
                        </a:cubicBezTo>
                        <a:lnTo>
                          <a:pt x="868" y="2225"/>
                        </a:lnTo>
                        <a:cubicBezTo>
                          <a:pt x="895" y="2198"/>
                          <a:pt x="895" y="2198"/>
                          <a:pt x="895" y="2171"/>
                        </a:cubicBezTo>
                        <a:cubicBezTo>
                          <a:pt x="922" y="2143"/>
                          <a:pt x="950" y="2116"/>
                          <a:pt x="950" y="2116"/>
                        </a:cubicBezTo>
                        <a:lnTo>
                          <a:pt x="1031" y="2035"/>
                        </a:lnTo>
                        <a:lnTo>
                          <a:pt x="1058" y="2008"/>
                        </a:lnTo>
                        <a:cubicBezTo>
                          <a:pt x="950" y="1872"/>
                          <a:pt x="868" y="1764"/>
                          <a:pt x="787" y="1655"/>
                        </a:cubicBezTo>
                        <a:lnTo>
                          <a:pt x="434" y="1194"/>
                        </a:lnTo>
                        <a:cubicBezTo>
                          <a:pt x="326" y="1058"/>
                          <a:pt x="244" y="896"/>
                          <a:pt x="217" y="733"/>
                        </a:cubicBezTo>
                        <a:cubicBezTo>
                          <a:pt x="190" y="570"/>
                          <a:pt x="163" y="380"/>
                          <a:pt x="190" y="191"/>
                        </a:cubicBezTo>
                        <a:lnTo>
                          <a:pt x="190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02" name="Google Shape;402;p31"/>
                  <p:cNvSpPr/>
                  <p:nvPr/>
                </p:nvSpPr>
                <p:spPr>
                  <a:xfrm>
                    <a:off x="3778450" y="2184125"/>
                    <a:ext cx="7500" cy="1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761" extrusionOk="0">
                        <a:moveTo>
                          <a:pt x="1" y="1"/>
                        </a:moveTo>
                        <a:cubicBezTo>
                          <a:pt x="55" y="136"/>
                          <a:pt x="82" y="326"/>
                          <a:pt x="136" y="489"/>
                        </a:cubicBezTo>
                        <a:cubicBezTo>
                          <a:pt x="163" y="570"/>
                          <a:pt x="191" y="652"/>
                          <a:pt x="218" y="760"/>
                        </a:cubicBezTo>
                        <a:lnTo>
                          <a:pt x="245" y="706"/>
                        </a:lnTo>
                        <a:lnTo>
                          <a:pt x="299" y="652"/>
                        </a:lnTo>
                        <a:cubicBezTo>
                          <a:pt x="272" y="624"/>
                          <a:pt x="245" y="597"/>
                          <a:pt x="245" y="570"/>
                        </a:cubicBezTo>
                        <a:cubicBezTo>
                          <a:pt x="245" y="407"/>
                          <a:pt x="191" y="245"/>
                          <a:pt x="82" y="10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EABB9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403" name="Google Shape;403;p31"/>
                  <p:cNvGrpSpPr/>
                  <p:nvPr/>
                </p:nvGrpSpPr>
                <p:grpSpPr>
                  <a:xfrm>
                    <a:off x="3796775" y="2128525"/>
                    <a:ext cx="117325" cy="123700"/>
                    <a:chOff x="3796775" y="2128525"/>
                    <a:chExt cx="117325" cy="123700"/>
                  </a:xfrm>
                </p:grpSpPr>
                <p:sp>
                  <p:nvSpPr>
                    <p:cNvPr id="404" name="Google Shape;404;p31"/>
                    <p:cNvSpPr/>
                    <p:nvPr/>
                  </p:nvSpPr>
                  <p:spPr>
                    <a:xfrm>
                      <a:off x="3796775" y="2128525"/>
                      <a:ext cx="117325" cy="123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" h="4948" extrusionOk="0">
                          <a:moveTo>
                            <a:pt x="3255" y="0"/>
                          </a:moveTo>
                          <a:lnTo>
                            <a:pt x="3255" y="0"/>
                          </a:lnTo>
                          <a:cubicBezTo>
                            <a:pt x="3201" y="55"/>
                            <a:pt x="3119" y="82"/>
                            <a:pt x="3065" y="109"/>
                          </a:cubicBezTo>
                          <a:cubicBezTo>
                            <a:pt x="2902" y="163"/>
                            <a:pt x="2740" y="217"/>
                            <a:pt x="2577" y="245"/>
                          </a:cubicBezTo>
                          <a:cubicBezTo>
                            <a:pt x="2465" y="282"/>
                            <a:pt x="2326" y="313"/>
                            <a:pt x="2188" y="313"/>
                          </a:cubicBezTo>
                          <a:cubicBezTo>
                            <a:pt x="2025" y="313"/>
                            <a:pt x="1866" y="269"/>
                            <a:pt x="1763" y="136"/>
                          </a:cubicBezTo>
                          <a:lnTo>
                            <a:pt x="1546" y="434"/>
                          </a:lnTo>
                          <a:lnTo>
                            <a:pt x="1356" y="624"/>
                          </a:lnTo>
                          <a:lnTo>
                            <a:pt x="1221" y="787"/>
                          </a:lnTo>
                          <a:cubicBezTo>
                            <a:pt x="1166" y="868"/>
                            <a:pt x="1112" y="950"/>
                            <a:pt x="1058" y="1004"/>
                          </a:cubicBezTo>
                          <a:lnTo>
                            <a:pt x="814" y="1302"/>
                          </a:lnTo>
                          <a:lnTo>
                            <a:pt x="543" y="1601"/>
                          </a:lnTo>
                          <a:lnTo>
                            <a:pt x="271" y="1899"/>
                          </a:lnTo>
                          <a:cubicBezTo>
                            <a:pt x="217" y="1953"/>
                            <a:pt x="163" y="2035"/>
                            <a:pt x="109" y="2089"/>
                          </a:cubicBezTo>
                          <a:cubicBezTo>
                            <a:pt x="81" y="2252"/>
                            <a:pt x="81" y="2387"/>
                            <a:pt x="54" y="2577"/>
                          </a:cubicBezTo>
                          <a:cubicBezTo>
                            <a:pt x="0" y="2767"/>
                            <a:pt x="0" y="2984"/>
                            <a:pt x="0" y="3174"/>
                          </a:cubicBezTo>
                          <a:cubicBezTo>
                            <a:pt x="0" y="3337"/>
                            <a:pt x="0" y="3499"/>
                            <a:pt x="54" y="3662"/>
                          </a:cubicBezTo>
                          <a:cubicBezTo>
                            <a:pt x="109" y="3798"/>
                            <a:pt x="190" y="3933"/>
                            <a:pt x="298" y="4069"/>
                          </a:cubicBezTo>
                          <a:lnTo>
                            <a:pt x="624" y="4476"/>
                          </a:lnTo>
                          <a:cubicBezTo>
                            <a:pt x="705" y="4584"/>
                            <a:pt x="814" y="4720"/>
                            <a:pt x="922" y="4856"/>
                          </a:cubicBezTo>
                          <a:cubicBezTo>
                            <a:pt x="1024" y="4917"/>
                            <a:pt x="1141" y="4947"/>
                            <a:pt x="1262" y="4947"/>
                          </a:cubicBezTo>
                          <a:cubicBezTo>
                            <a:pt x="1302" y="4947"/>
                            <a:pt x="1343" y="4944"/>
                            <a:pt x="1383" y="4937"/>
                          </a:cubicBezTo>
                          <a:lnTo>
                            <a:pt x="1872" y="4937"/>
                          </a:lnTo>
                          <a:cubicBezTo>
                            <a:pt x="2034" y="4910"/>
                            <a:pt x="2197" y="4883"/>
                            <a:pt x="2387" y="4856"/>
                          </a:cubicBezTo>
                          <a:cubicBezTo>
                            <a:pt x="2550" y="4828"/>
                            <a:pt x="2685" y="4774"/>
                            <a:pt x="2848" y="4774"/>
                          </a:cubicBezTo>
                          <a:cubicBezTo>
                            <a:pt x="2857" y="4765"/>
                            <a:pt x="2869" y="4762"/>
                            <a:pt x="2882" y="4762"/>
                          </a:cubicBezTo>
                          <a:cubicBezTo>
                            <a:pt x="2908" y="4762"/>
                            <a:pt x="2939" y="4774"/>
                            <a:pt x="2957" y="4774"/>
                          </a:cubicBezTo>
                          <a:cubicBezTo>
                            <a:pt x="3092" y="4611"/>
                            <a:pt x="3228" y="4503"/>
                            <a:pt x="3445" y="4286"/>
                          </a:cubicBezTo>
                          <a:cubicBezTo>
                            <a:pt x="3662" y="4069"/>
                            <a:pt x="3933" y="3798"/>
                            <a:pt x="4096" y="3635"/>
                          </a:cubicBezTo>
                          <a:cubicBezTo>
                            <a:pt x="4286" y="3445"/>
                            <a:pt x="4448" y="3255"/>
                            <a:pt x="4611" y="3093"/>
                          </a:cubicBezTo>
                          <a:lnTo>
                            <a:pt x="4693" y="3011"/>
                          </a:lnTo>
                          <a:cubicBezTo>
                            <a:pt x="4665" y="3011"/>
                            <a:pt x="4665" y="2984"/>
                            <a:pt x="4665" y="2984"/>
                          </a:cubicBezTo>
                          <a:cubicBezTo>
                            <a:pt x="4611" y="2848"/>
                            <a:pt x="4584" y="2713"/>
                            <a:pt x="4584" y="2577"/>
                          </a:cubicBezTo>
                          <a:lnTo>
                            <a:pt x="4584" y="2333"/>
                          </a:lnTo>
                          <a:cubicBezTo>
                            <a:pt x="4394" y="2089"/>
                            <a:pt x="4231" y="1818"/>
                            <a:pt x="4177" y="1519"/>
                          </a:cubicBezTo>
                          <a:cubicBezTo>
                            <a:pt x="4014" y="1465"/>
                            <a:pt x="3879" y="1357"/>
                            <a:pt x="3797" y="1221"/>
                          </a:cubicBezTo>
                          <a:cubicBezTo>
                            <a:pt x="3689" y="1085"/>
                            <a:pt x="3580" y="950"/>
                            <a:pt x="3499" y="814"/>
                          </a:cubicBezTo>
                          <a:cubicBezTo>
                            <a:pt x="3336" y="597"/>
                            <a:pt x="3228" y="299"/>
                            <a:pt x="3255" y="0"/>
                          </a:cubicBezTo>
                          <a:close/>
                        </a:path>
                      </a:pathLst>
                    </a:custGeom>
                    <a:solidFill>
                      <a:srgbClr val="EABB9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405" name="Google Shape;405;p31"/>
                    <p:cNvGrpSpPr/>
                    <p:nvPr/>
                  </p:nvGrpSpPr>
                  <p:grpSpPr>
                    <a:xfrm>
                      <a:off x="3806250" y="2170725"/>
                      <a:ext cx="54275" cy="77175"/>
                      <a:chOff x="3806250" y="2170725"/>
                      <a:chExt cx="54275" cy="77175"/>
                    </a:xfrm>
                  </p:grpSpPr>
                  <p:sp>
                    <p:nvSpPr>
                      <p:cNvPr id="406" name="Google Shape;406;p31"/>
                      <p:cNvSpPr/>
                      <p:nvPr/>
                    </p:nvSpPr>
                    <p:spPr>
                      <a:xfrm>
                        <a:off x="3808300" y="2178700"/>
                        <a:ext cx="6125" cy="2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" h="110" extrusionOk="0">
                            <a:moveTo>
                              <a:pt x="109" y="1"/>
                            </a:moveTo>
                            <a:cubicBezTo>
                              <a:pt x="82" y="1"/>
                              <a:pt x="54" y="1"/>
                              <a:pt x="27" y="28"/>
                            </a:cubicBezTo>
                            <a:cubicBezTo>
                              <a:pt x="0" y="28"/>
                              <a:pt x="0" y="55"/>
                              <a:pt x="0" y="82"/>
                            </a:cubicBezTo>
                            <a:cubicBezTo>
                              <a:pt x="27" y="109"/>
                              <a:pt x="27" y="109"/>
                              <a:pt x="27" y="109"/>
                            </a:cubicBezTo>
                            <a:lnTo>
                              <a:pt x="190" y="109"/>
                            </a:lnTo>
                            <a:cubicBezTo>
                              <a:pt x="190" y="109"/>
                              <a:pt x="217" y="109"/>
                              <a:pt x="217" y="82"/>
                            </a:cubicBezTo>
                            <a:cubicBezTo>
                              <a:pt x="244" y="82"/>
                              <a:pt x="244" y="55"/>
                              <a:pt x="217" y="28"/>
                            </a:cubicBezTo>
                            <a:cubicBezTo>
                              <a:pt x="217" y="28"/>
                              <a:pt x="190" y="1"/>
                              <a:pt x="19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07" name="Google Shape;407;p31"/>
                      <p:cNvSpPr/>
                      <p:nvPr/>
                    </p:nvSpPr>
                    <p:spPr>
                      <a:xfrm>
                        <a:off x="3806250" y="2189550"/>
                        <a:ext cx="4775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" h="164" extrusionOk="0">
                            <a:moveTo>
                              <a:pt x="136" y="1"/>
                            </a:moveTo>
                            <a:cubicBezTo>
                              <a:pt x="109" y="1"/>
                              <a:pt x="109" y="1"/>
                              <a:pt x="109" y="28"/>
                            </a:cubicBezTo>
                            <a:lnTo>
                              <a:pt x="55" y="82"/>
                            </a:lnTo>
                            <a:cubicBezTo>
                              <a:pt x="28" y="82"/>
                              <a:pt x="28" y="109"/>
                              <a:pt x="28" y="136"/>
                            </a:cubicBezTo>
                            <a:cubicBezTo>
                              <a:pt x="1" y="136"/>
                              <a:pt x="1" y="136"/>
                              <a:pt x="28" y="163"/>
                            </a:cubicBezTo>
                            <a:lnTo>
                              <a:pt x="109" y="163"/>
                            </a:lnTo>
                            <a:lnTo>
                              <a:pt x="109" y="136"/>
                            </a:lnTo>
                            <a:cubicBezTo>
                              <a:pt x="136" y="109"/>
                              <a:pt x="164" y="82"/>
                              <a:pt x="164" y="82"/>
                            </a:cubicBezTo>
                            <a:cubicBezTo>
                              <a:pt x="191" y="55"/>
                              <a:pt x="191" y="28"/>
                              <a:pt x="16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08" name="Google Shape;408;p31"/>
                      <p:cNvSpPr/>
                      <p:nvPr/>
                    </p:nvSpPr>
                    <p:spPr>
                      <a:xfrm>
                        <a:off x="3811000" y="2170725"/>
                        <a:ext cx="5450" cy="3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8" h="157" extrusionOk="0">
                            <a:moveTo>
                              <a:pt x="163" y="1"/>
                            </a:moveTo>
                            <a:cubicBezTo>
                              <a:pt x="157" y="1"/>
                              <a:pt x="150" y="8"/>
                              <a:pt x="136" y="21"/>
                            </a:cubicBezTo>
                            <a:lnTo>
                              <a:pt x="109" y="21"/>
                            </a:lnTo>
                            <a:lnTo>
                              <a:pt x="55" y="48"/>
                            </a:lnTo>
                            <a:lnTo>
                              <a:pt x="28" y="48"/>
                            </a:lnTo>
                            <a:cubicBezTo>
                              <a:pt x="28" y="75"/>
                              <a:pt x="28" y="75"/>
                              <a:pt x="28" y="75"/>
                            </a:cubicBezTo>
                            <a:cubicBezTo>
                              <a:pt x="1" y="103"/>
                              <a:pt x="1" y="103"/>
                              <a:pt x="28" y="130"/>
                            </a:cubicBezTo>
                            <a:cubicBezTo>
                              <a:pt x="28" y="130"/>
                              <a:pt x="28" y="157"/>
                              <a:pt x="55" y="157"/>
                            </a:cubicBezTo>
                            <a:lnTo>
                              <a:pt x="136" y="157"/>
                            </a:lnTo>
                            <a:lnTo>
                              <a:pt x="163" y="130"/>
                            </a:lnTo>
                            <a:lnTo>
                              <a:pt x="191" y="103"/>
                            </a:lnTo>
                            <a:lnTo>
                              <a:pt x="218" y="103"/>
                            </a:lnTo>
                            <a:cubicBezTo>
                              <a:pt x="218" y="75"/>
                              <a:pt x="218" y="48"/>
                              <a:pt x="218" y="48"/>
                            </a:cubicBezTo>
                            <a:cubicBezTo>
                              <a:pt x="218" y="21"/>
                              <a:pt x="191" y="21"/>
                              <a:pt x="191" y="21"/>
                            </a:cubicBezTo>
                            <a:cubicBezTo>
                              <a:pt x="177" y="8"/>
                              <a:pt x="170" y="1"/>
                              <a:pt x="16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09" name="Google Shape;409;p31"/>
                      <p:cNvSpPr/>
                      <p:nvPr/>
                    </p:nvSpPr>
                    <p:spPr>
                      <a:xfrm>
                        <a:off x="3811000" y="2204475"/>
                        <a:ext cx="4775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" h="164" extrusionOk="0">
                            <a:moveTo>
                              <a:pt x="109" y="0"/>
                            </a:moveTo>
                            <a:lnTo>
                              <a:pt x="28" y="82"/>
                            </a:lnTo>
                            <a:lnTo>
                              <a:pt x="1" y="109"/>
                            </a:lnTo>
                            <a:cubicBezTo>
                              <a:pt x="1" y="136"/>
                              <a:pt x="1" y="136"/>
                              <a:pt x="1" y="136"/>
                            </a:cubicBezTo>
                            <a:lnTo>
                              <a:pt x="1" y="163"/>
                            </a:lnTo>
                            <a:lnTo>
                              <a:pt x="82" y="163"/>
                            </a:lnTo>
                            <a:lnTo>
                              <a:pt x="109" y="136"/>
                            </a:lnTo>
                            <a:lnTo>
                              <a:pt x="163" y="136"/>
                            </a:lnTo>
                            <a:cubicBezTo>
                              <a:pt x="191" y="109"/>
                              <a:pt x="191" y="109"/>
                              <a:pt x="191" y="82"/>
                            </a:cubicBezTo>
                            <a:cubicBezTo>
                              <a:pt x="191" y="82"/>
                              <a:pt x="191" y="55"/>
                              <a:pt x="191" y="55"/>
                            </a:cubicBezTo>
                            <a:cubicBezTo>
                              <a:pt x="191" y="55"/>
                              <a:pt x="191" y="27"/>
                              <a:pt x="191" y="27"/>
                            </a:cubicBezTo>
                            <a:cubicBezTo>
                              <a:pt x="191" y="27"/>
                              <a:pt x="163" y="0"/>
                              <a:pt x="13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10" name="Google Shape;410;p31"/>
                      <p:cNvSpPr/>
                      <p:nvPr/>
                    </p:nvSpPr>
                    <p:spPr>
                      <a:xfrm>
                        <a:off x="3842200" y="2232275"/>
                        <a:ext cx="3400" cy="6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272" extrusionOk="0">
                            <a:moveTo>
                              <a:pt x="109" y="0"/>
                            </a:moveTo>
                            <a:cubicBezTo>
                              <a:pt x="82" y="0"/>
                              <a:pt x="55" y="0"/>
                              <a:pt x="28" y="55"/>
                            </a:cubicBezTo>
                            <a:cubicBezTo>
                              <a:pt x="28" y="82"/>
                              <a:pt x="0" y="109"/>
                              <a:pt x="0" y="136"/>
                            </a:cubicBezTo>
                            <a:cubicBezTo>
                              <a:pt x="0" y="136"/>
                              <a:pt x="0" y="163"/>
                              <a:pt x="0" y="190"/>
                            </a:cubicBezTo>
                            <a:cubicBezTo>
                              <a:pt x="0" y="217"/>
                              <a:pt x="0" y="217"/>
                              <a:pt x="28" y="244"/>
                            </a:cubicBezTo>
                            <a:cubicBezTo>
                              <a:pt x="28" y="272"/>
                              <a:pt x="55" y="272"/>
                              <a:pt x="82" y="272"/>
                            </a:cubicBezTo>
                            <a:cubicBezTo>
                              <a:pt x="109" y="272"/>
                              <a:pt x="109" y="272"/>
                              <a:pt x="136" y="244"/>
                            </a:cubicBezTo>
                            <a:cubicBezTo>
                              <a:pt x="136" y="244"/>
                              <a:pt x="136" y="217"/>
                              <a:pt x="136" y="217"/>
                            </a:cubicBezTo>
                            <a:lnTo>
                              <a:pt x="136" y="163"/>
                            </a:lnTo>
                            <a:cubicBezTo>
                              <a:pt x="136" y="163"/>
                              <a:pt x="136" y="136"/>
                              <a:pt x="136" y="136"/>
                            </a:cubicBezTo>
                            <a:lnTo>
                              <a:pt x="136" y="109"/>
                            </a:lnTo>
                            <a:cubicBezTo>
                              <a:pt x="136" y="82"/>
                              <a:pt x="136" y="82"/>
                              <a:pt x="136" y="55"/>
                            </a:cubicBezTo>
                            <a:cubicBezTo>
                              <a:pt x="136" y="27"/>
                              <a:pt x="136" y="27"/>
                              <a:pt x="10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11" name="Google Shape;411;p31"/>
                      <p:cNvSpPr/>
                      <p:nvPr/>
                    </p:nvSpPr>
                    <p:spPr>
                      <a:xfrm>
                        <a:off x="3857125" y="2235825"/>
                        <a:ext cx="3400" cy="3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130" extrusionOk="0">
                            <a:moveTo>
                              <a:pt x="44" y="1"/>
                            </a:moveTo>
                            <a:cubicBezTo>
                              <a:pt x="34" y="1"/>
                              <a:pt x="27" y="8"/>
                              <a:pt x="27" y="21"/>
                            </a:cubicBezTo>
                            <a:cubicBezTo>
                              <a:pt x="0" y="21"/>
                              <a:pt x="0" y="48"/>
                              <a:pt x="0" y="48"/>
                            </a:cubicBezTo>
                            <a:cubicBezTo>
                              <a:pt x="0" y="48"/>
                              <a:pt x="0" y="75"/>
                              <a:pt x="0" y="75"/>
                            </a:cubicBezTo>
                            <a:lnTo>
                              <a:pt x="54" y="102"/>
                            </a:lnTo>
                            <a:lnTo>
                              <a:pt x="109" y="130"/>
                            </a:lnTo>
                            <a:lnTo>
                              <a:pt x="136" y="130"/>
                            </a:lnTo>
                            <a:cubicBezTo>
                              <a:pt x="136" y="130"/>
                              <a:pt x="136" y="102"/>
                              <a:pt x="136" y="102"/>
                            </a:cubicBezTo>
                            <a:cubicBezTo>
                              <a:pt x="136" y="102"/>
                              <a:pt x="136" y="102"/>
                              <a:pt x="136" y="75"/>
                            </a:cubicBezTo>
                            <a:lnTo>
                              <a:pt x="109" y="48"/>
                            </a:lnTo>
                            <a:cubicBezTo>
                              <a:pt x="109" y="21"/>
                              <a:pt x="81" y="21"/>
                              <a:pt x="81" y="21"/>
                            </a:cubicBezTo>
                            <a:cubicBezTo>
                              <a:pt x="68" y="8"/>
                              <a:pt x="54" y="1"/>
                              <a:pt x="4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12" name="Google Shape;412;p31"/>
                      <p:cNvSpPr/>
                      <p:nvPr/>
                    </p:nvSpPr>
                    <p:spPr>
                      <a:xfrm>
                        <a:off x="3827950" y="2233625"/>
                        <a:ext cx="4100" cy="4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4" h="164" extrusionOk="0">
                            <a:moveTo>
                              <a:pt x="82" y="1"/>
                            </a:moveTo>
                            <a:cubicBezTo>
                              <a:pt x="55" y="1"/>
                              <a:pt x="28" y="28"/>
                              <a:pt x="1" y="55"/>
                            </a:cubicBezTo>
                            <a:cubicBezTo>
                              <a:pt x="1" y="82"/>
                              <a:pt x="1" y="82"/>
                              <a:pt x="1" y="109"/>
                            </a:cubicBezTo>
                            <a:lnTo>
                              <a:pt x="1" y="136"/>
                            </a:lnTo>
                            <a:cubicBezTo>
                              <a:pt x="1" y="163"/>
                              <a:pt x="28" y="163"/>
                              <a:pt x="28" y="163"/>
                            </a:cubicBezTo>
                            <a:lnTo>
                              <a:pt x="82" y="163"/>
                            </a:lnTo>
                            <a:lnTo>
                              <a:pt x="109" y="136"/>
                            </a:lnTo>
                            <a:lnTo>
                              <a:pt x="136" y="109"/>
                            </a:lnTo>
                            <a:cubicBezTo>
                              <a:pt x="164" y="109"/>
                              <a:pt x="164" y="109"/>
                              <a:pt x="164" y="82"/>
                            </a:cubicBezTo>
                            <a:lnTo>
                              <a:pt x="164" y="55"/>
                            </a:lnTo>
                            <a:cubicBezTo>
                              <a:pt x="164" y="55"/>
                              <a:pt x="164" y="28"/>
                              <a:pt x="164" y="28"/>
                            </a:cubicBezTo>
                            <a:cubicBezTo>
                              <a:pt x="136" y="1"/>
                              <a:pt x="136" y="1"/>
                              <a:pt x="10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13" name="Google Shape;413;p31"/>
                      <p:cNvSpPr/>
                      <p:nvPr/>
                    </p:nvSpPr>
                    <p:spPr>
                      <a:xfrm>
                        <a:off x="3818475" y="2224800"/>
                        <a:ext cx="3400" cy="2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" h="83" extrusionOk="0">
                            <a:moveTo>
                              <a:pt x="0" y="1"/>
                            </a:moveTo>
                            <a:cubicBezTo>
                              <a:pt x="0" y="1"/>
                              <a:pt x="0" y="28"/>
                              <a:pt x="0" y="28"/>
                            </a:cubicBezTo>
                            <a:cubicBezTo>
                              <a:pt x="0" y="28"/>
                              <a:pt x="0" y="55"/>
                              <a:pt x="0" y="55"/>
                            </a:cubicBezTo>
                            <a:lnTo>
                              <a:pt x="0" y="82"/>
                            </a:lnTo>
                            <a:lnTo>
                              <a:pt x="136" y="82"/>
                            </a:lnTo>
                            <a:lnTo>
                              <a:pt x="136" y="55"/>
                            </a:lnTo>
                            <a:cubicBezTo>
                              <a:pt x="136" y="55"/>
                              <a:pt x="136" y="28"/>
                              <a:pt x="136" y="28"/>
                            </a:cubicBezTo>
                            <a:lnTo>
                              <a:pt x="136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414" name="Google Shape;414;p31"/>
                      <p:cNvSpPr/>
                      <p:nvPr/>
                    </p:nvSpPr>
                    <p:spPr>
                      <a:xfrm>
                        <a:off x="3846950" y="2245150"/>
                        <a:ext cx="2725" cy="2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9" h="110" extrusionOk="0">
                            <a:moveTo>
                              <a:pt x="0" y="1"/>
                            </a:moveTo>
                            <a:cubicBezTo>
                              <a:pt x="0" y="1"/>
                              <a:pt x="0" y="28"/>
                              <a:pt x="0" y="28"/>
                            </a:cubicBezTo>
                            <a:cubicBezTo>
                              <a:pt x="0" y="28"/>
                              <a:pt x="0" y="55"/>
                              <a:pt x="0" y="55"/>
                            </a:cubicBezTo>
                            <a:lnTo>
                              <a:pt x="55" y="109"/>
                            </a:lnTo>
                            <a:lnTo>
                              <a:pt x="82" y="109"/>
                            </a:lnTo>
                            <a:cubicBezTo>
                              <a:pt x="82" y="82"/>
                              <a:pt x="82" y="55"/>
                              <a:pt x="82" y="55"/>
                            </a:cubicBezTo>
                            <a:cubicBezTo>
                              <a:pt x="109" y="55"/>
                              <a:pt x="109" y="28"/>
                              <a:pt x="109" y="28"/>
                            </a:cubicBezTo>
                            <a:cubicBezTo>
                              <a:pt x="109" y="1"/>
                              <a:pt x="109" y="1"/>
                              <a:pt x="10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415" name="Google Shape;415;p31"/>
                    <p:cNvGrpSpPr/>
                    <p:nvPr/>
                  </p:nvGrpSpPr>
                  <p:grpSpPr>
                    <a:xfrm>
                      <a:off x="3818475" y="2143175"/>
                      <a:ext cx="83425" cy="85725"/>
                      <a:chOff x="3818475" y="2143175"/>
                      <a:chExt cx="83425" cy="85725"/>
                    </a:xfrm>
                  </p:grpSpPr>
                  <p:sp>
                    <p:nvSpPr>
                      <p:cNvPr id="416" name="Google Shape;416;p31"/>
                      <p:cNvSpPr/>
                      <p:nvPr/>
                    </p:nvSpPr>
                    <p:spPr>
                      <a:xfrm>
                        <a:off x="3843550" y="2183200"/>
                        <a:ext cx="23750" cy="2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50" h="1052" extrusionOk="0">
                            <a:moveTo>
                              <a:pt x="238" y="0"/>
                            </a:moveTo>
                            <a:cubicBezTo>
                              <a:pt x="204" y="0"/>
                              <a:pt x="170" y="4"/>
                              <a:pt x="136" y="10"/>
                            </a:cubicBezTo>
                            <a:cubicBezTo>
                              <a:pt x="28" y="65"/>
                              <a:pt x="1" y="173"/>
                              <a:pt x="82" y="255"/>
                            </a:cubicBezTo>
                            <a:cubicBezTo>
                              <a:pt x="136" y="363"/>
                              <a:pt x="299" y="417"/>
                              <a:pt x="380" y="526"/>
                            </a:cubicBezTo>
                            <a:cubicBezTo>
                              <a:pt x="489" y="634"/>
                              <a:pt x="570" y="743"/>
                              <a:pt x="624" y="878"/>
                            </a:cubicBezTo>
                            <a:cubicBezTo>
                              <a:pt x="624" y="960"/>
                              <a:pt x="652" y="1014"/>
                              <a:pt x="733" y="1041"/>
                            </a:cubicBezTo>
                            <a:cubicBezTo>
                              <a:pt x="748" y="1048"/>
                              <a:pt x="764" y="1052"/>
                              <a:pt x="781" y="1052"/>
                            </a:cubicBezTo>
                            <a:cubicBezTo>
                              <a:pt x="827" y="1052"/>
                              <a:pt x="876" y="1027"/>
                              <a:pt x="896" y="987"/>
                            </a:cubicBezTo>
                            <a:cubicBezTo>
                              <a:pt x="923" y="933"/>
                              <a:pt x="950" y="851"/>
                              <a:pt x="950" y="797"/>
                            </a:cubicBezTo>
                            <a:cubicBezTo>
                              <a:pt x="923" y="580"/>
                              <a:pt x="841" y="363"/>
                              <a:pt x="706" y="200"/>
                            </a:cubicBezTo>
                            <a:cubicBezTo>
                              <a:pt x="652" y="173"/>
                              <a:pt x="597" y="119"/>
                              <a:pt x="543" y="92"/>
                            </a:cubicBezTo>
                            <a:cubicBezTo>
                              <a:pt x="441" y="31"/>
                              <a:pt x="340" y="0"/>
                              <a:pt x="238" y="0"/>
                            </a:cubicBezTo>
                            <a:close/>
                          </a:path>
                        </a:pathLst>
                      </a:custGeom>
                      <a:solidFill>
                        <a:srgbClr val="000000">
                          <a:alpha val="140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417" name="Google Shape;417;p31"/>
                      <p:cNvGrpSpPr/>
                      <p:nvPr/>
                    </p:nvGrpSpPr>
                    <p:grpSpPr>
                      <a:xfrm>
                        <a:off x="3818475" y="2143175"/>
                        <a:ext cx="83425" cy="85725"/>
                        <a:chOff x="3818475" y="2143175"/>
                        <a:chExt cx="83425" cy="85725"/>
                      </a:xfrm>
                    </p:grpSpPr>
                    <p:sp>
                      <p:nvSpPr>
                        <p:cNvPr id="418" name="Google Shape;418;p31"/>
                        <p:cNvSpPr/>
                        <p:nvPr/>
                      </p:nvSpPr>
                      <p:spPr>
                        <a:xfrm>
                          <a:off x="3844900" y="2185475"/>
                          <a:ext cx="19700" cy="19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8" h="788" extrusionOk="0">
                              <a:moveTo>
                                <a:pt x="679" y="1"/>
                              </a:moveTo>
                              <a:cubicBezTo>
                                <a:pt x="625" y="28"/>
                                <a:pt x="625" y="28"/>
                                <a:pt x="598" y="55"/>
                              </a:cubicBezTo>
                              <a:lnTo>
                                <a:pt x="435" y="218"/>
                              </a:lnTo>
                              <a:lnTo>
                                <a:pt x="326" y="326"/>
                              </a:lnTo>
                              <a:lnTo>
                                <a:pt x="245" y="381"/>
                              </a:lnTo>
                              <a:cubicBezTo>
                                <a:pt x="245" y="381"/>
                                <a:pt x="245" y="408"/>
                                <a:pt x="218" y="435"/>
                              </a:cubicBezTo>
                              <a:cubicBezTo>
                                <a:pt x="204" y="421"/>
                                <a:pt x="191" y="414"/>
                                <a:pt x="181" y="414"/>
                              </a:cubicBezTo>
                              <a:cubicBezTo>
                                <a:pt x="170" y="414"/>
                                <a:pt x="164" y="421"/>
                                <a:pt x="164" y="435"/>
                              </a:cubicBezTo>
                              <a:cubicBezTo>
                                <a:pt x="137" y="435"/>
                                <a:pt x="137" y="462"/>
                                <a:pt x="137" y="462"/>
                              </a:cubicBezTo>
                              <a:cubicBezTo>
                                <a:pt x="137" y="489"/>
                                <a:pt x="137" y="516"/>
                                <a:pt x="137" y="543"/>
                              </a:cubicBezTo>
                              <a:cubicBezTo>
                                <a:pt x="164" y="543"/>
                                <a:pt x="164" y="570"/>
                                <a:pt x="164" y="570"/>
                              </a:cubicBezTo>
                              <a:cubicBezTo>
                                <a:pt x="164" y="570"/>
                                <a:pt x="164" y="598"/>
                                <a:pt x="164" y="598"/>
                              </a:cubicBezTo>
                              <a:lnTo>
                                <a:pt x="82" y="598"/>
                              </a:lnTo>
                              <a:cubicBezTo>
                                <a:pt x="82" y="598"/>
                                <a:pt x="82" y="570"/>
                                <a:pt x="55" y="543"/>
                              </a:cubicBezTo>
                              <a:cubicBezTo>
                                <a:pt x="55" y="516"/>
                                <a:pt x="42" y="503"/>
                                <a:pt x="28" y="503"/>
                              </a:cubicBezTo>
                              <a:cubicBezTo>
                                <a:pt x="14" y="503"/>
                                <a:pt x="1" y="516"/>
                                <a:pt x="1" y="543"/>
                              </a:cubicBezTo>
                              <a:cubicBezTo>
                                <a:pt x="1" y="598"/>
                                <a:pt x="1" y="652"/>
                                <a:pt x="28" y="706"/>
                              </a:cubicBezTo>
                              <a:cubicBezTo>
                                <a:pt x="55" y="760"/>
                                <a:pt x="109" y="787"/>
                                <a:pt x="164" y="787"/>
                              </a:cubicBezTo>
                              <a:cubicBezTo>
                                <a:pt x="218" y="787"/>
                                <a:pt x="299" y="787"/>
                                <a:pt x="326" y="760"/>
                              </a:cubicBezTo>
                              <a:cubicBezTo>
                                <a:pt x="381" y="706"/>
                                <a:pt x="408" y="625"/>
                                <a:pt x="408" y="570"/>
                              </a:cubicBezTo>
                              <a:cubicBezTo>
                                <a:pt x="408" y="516"/>
                                <a:pt x="381" y="489"/>
                                <a:pt x="381" y="462"/>
                              </a:cubicBezTo>
                              <a:lnTo>
                                <a:pt x="408" y="435"/>
                              </a:lnTo>
                              <a:lnTo>
                                <a:pt x="462" y="381"/>
                              </a:lnTo>
                              <a:lnTo>
                                <a:pt x="570" y="299"/>
                              </a:lnTo>
                              <a:lnTo>
                                <a:pt x="679" y="218"/>
                              </a:lnTo>
                              <a:cubicBezTo>
                                <a:pt x="706" y="191"/>
                                <a:pt x="760" y="136"/>
                                <a:pt x="787" y="109"/>
                              </a:cubicBezTo>
                              <a:lnTo>
                                <a:pt x="787" y="82"/>
                              </a:lnTo>
                              <a:cubicBezTo>
                                <a:pt x="787" y="82"/>
                                <a:pt x="787" y="55"/>
                                <a:pt x="787" y="55"/>
                              </a:cubicBezTo>
                              <a:cubicBezTo>
                                <a:pt x="787" y="28"/>
                                <a:pt x="760" y="28"/>
                                <a:pt x="76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grpSp>
                      <p:nvGrpSpPr>
                        <p:cNvPr id="419" name="Google Shape;419;p31"/>
                        <p:cNvGrpSpPr/>
                        <p:nvPr/>
                      </p:nvGrpSpPr>
                      <p:grpSpPr>
                        <a:xfrm>
                          <a:off x="3818475" y="2143175"/>
                          <a:ext cx="83425" cy="85725"/>
                          <a:chOff x="3818475" y="2143175"/>
                          <a:chExt cx="83425" cy="85725"/>
                        </a:xfrm>
                      </p:grpSpPr>
                      <p:sp>
                        <p:nvSpPr>
                          <p:cNvPr id="420" name="Google Shape;420;p31"/>
                          <p:cNvSpPr/>
                          <p:nvPr/>
                        </p:nvSpPr>
                        <p:spPr>
                          <a:xfrm>
                            <a:off x="3842200" y="2161075"/>
                            <a:ext cx="10875" cy="11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35" h="462" extrusionOk="0">
                                <a:moveTo>
                                  <a:pt x="326" y="0"/>
                                </a:moveTo>
                                <a:cubicBezTo>
                                  <a:pt x="272" y="0"/>
                                  <a:pt x="217" y="27"/>
                                  <a:pt x="190" y="55"/>
                                </a:cubicBezTo>
                                <a:lnTo>
                                  <a:pt x="163" y="55"/>
                                </a:lnTo>
                                <a:lnTo>
                                  <a:pt x="136" y="82"/>
                                </a:lnTo>
                                <a:lnTo>
                                  <a:pt x="109" y="82"/>
                                </a:lnTo>
                                <a:lnTo>
                                  <a:pt x="55" y="136"/>
                                </a:lnTo>
                                <a:lnTo>
                                  <a:pt x="55" y="163"/>
                                </a:lnTo>
                                <a:cubicBezTo>
                                  <a:pt x="28" y="163"/>
                                  <a:pt x="0" y="190"/>
                                  <a:pt x="0" y="217"/>
                                </a:cubicBezTo>
                                <a:cubicBezTo>
                                  <a:pt x="0" y="244"/>
                                  <a:pt x="0" y="299"/>
                                  <a:pt x="0" y="326"/>
                                </a:cubicBezTo>
                                <a:cubicBezTo>
                                  <a:pt x="0" y="380"/>
                                  <a:pt x="28" y="434"/>
                                  <a:pt x="82" y="461"/>
                                </a:cubicBezTo>
                                <a:lnTo>
                                  <a:pt x="217" y="461"/>
                                </a:lnTo>
                                <a:cubicBezTo>
                                  <a:pt x="245" y="434"/>
                                  <a:pt x="272" y="434"/>
                                  <a:pt x="272" y="434"/>
                                </a:cubicBezTo>
                                <a:cubicBezTo>
                                  <a:pt x="353" y="353"/>
                                  <a:pt x="407" y="272"/>
                                  <a:pt x="434" y="163"/>
                                </a:cubicBezTo>
                                <a:cubicBezTo>
                                  <a:pt x="434" y="82"/>
                                  <a:pt x="380" y="27"/>
                                  <a:pt x="32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1" name="Google Shape;421;p31"/>
                          <p:cNvSpPr/>
                          <p:nvPr/>
                        </p:nvSpPr>
                        <p:spPr>
                          <a:xfrm>
                            <a:off x="3876775" y="2197000"/>
                            <a:ext cx="1155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62" h="456" extrusionOk="0">
                                <a:moveTo>
                                  <a:pt x="326" y="1"/>
                                </a:moveTo>
                                <a:cubicBezTo>
                                  <a:pt x="299" y="1"/>
                                  <a:pt x="245" y="1"/>
                                  <a:pt x="218" y="28"/>
                                </a:cubicBezTo>
                                <a:lnTo>
                                  <a:pt x="163" y="55"/>
                                </a:lnTo>
                                <a:lnTo>
                                  <a:pt x="163" y="82"/>
                                </a:lnTo>
                                <a:lnTo>
                                  <a:pt x="136" y="82"/>
                                </a:lnTo>
                                <a:lnTo>
                                  <a:pt x="82" y="137"/>
                                </a:lnTo>
                                <a:lnTo>
                                  <a:pt x="55" y="164"/>
                                </a:lnTo>
                                <a:cubicBezTo>
                                  <a:pt x="55" y="164"/>
                                  <a:pt x="28" y="191"/>
                                  <a:pt x="28" y="218"/>
                                </a:cubicBezTo>
                                <a:cubicBezTo>
                                  <a:pt x="1" y="245"/>
                                  <a:pt x="1" y="299"/>
                                  <a:pt x="28" y="326"/>
                                </a:cubicBezTo>
                                <a:cubicBezTo>
                                  <a:pt x="28" y="381"/>
                                  <a:pt x="55" y="408"/>
                                  <a:pt x="109" y="435"/>
                                </a:cubicBezTo>
                                <a:cubicBezTo>
                                  <a:pt x="123" y="448"/>
                                  <a:pt x="143" y="455"/>
                                  <a:pt x="163" y="455"/>
                                </a:cubicBezTo>
                                <a:cubicBezTo>
                                  <a:pt x="184" y="455"/>
                                  <a:pt x="204" y="448"/>
                                  <a:pt x="218" y="435"/>
                                </a:cubicBezTo>
                                <a:lnTo>
                                  <a:pt x="245" y="435"/>
                                </a:lnTo>
                                <a:cubicBezTo>
                                  <a:pt x="272" y="435"/>
                                  <a:pt x="299" y="408"/>
                                  <a:pt x="299" y="408"/>
                                </a:cubicBezTo>
                                <a:cubicBezTo>
                                  <a:pt x="353" y="354"/>
                                  <a:pt x="408" y="326"/>
                                  <a:pt x="435" y="245"/>
                                </a:cubicBezTo>
                                <a:cubicBezTo>
                                  <a:pt x="435" y="218"/>
                                  <a:pt x="462" y="191"/>
                                  <a:pt x="462" y="164"/>
                                </a:cubicBezTo>
                                <a:cubicBezTo>
                                  <a:pt x="462" y="82"/>
                                  <a:pt x="408" y="1"/>
                                  <a:pt x="32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2" name="Google Shape;422;p31"/>
                          <p:cNvSpPr/>
                          <p:nvPr/>
                        </p:nvSpPr>
                        <p:spPr>
                          <a:xfrm>
                            <a:off x="3849650" y="2201750"/>
                            <a:ext cx="25" cy="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" h="1" extrusionOk="0">
                                <a:moveTo>
                                  <a:pt x="1" y="1"/>
                                </a:moveTo>
                                <a:lnTo>
                                  <a:pt x="1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3" name="Google Shape;423;p31"/>
                          <p:cNvSpPr/>
                          <p:nvPr/>
                        </p:nvSpPr>
                        <p:spPr>
                          <a:xfrm>
                            <a:off x="3818475" y="2190450"/>
                            <a:ext cx="35950" cy="38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38" h="1538" extrusionOk="0">
                                <a:moveTo>
                                  <a:pt x="40" y="1"/>
                                </a:moveTo>
                                <a:cubicBezTo>
                                  <a:pt x="19" y="1"/>
                                  <a:pt x="0" y="14"/>
                                  <a:pt x="0" y="46"/>
                                </a:cubicBezTo>
                                <a:cubicBezTo>
                                  <a:pt x="54" y="236"/>
                                  <a:pt x="109" y="399"/>
                                  <a:pt x="217" y="561"/>
                                </a:cubicBezTo>
                                <a:cubicBezTo>
                                  <a:pt x="271" y="724"/>
                                  <a:pt x="380" y="860"/>
                                  <a:pt x="515" y="995"/>
                                </a:cubicBezTo>
                                <a:cubicBezTo>
                                  <a:pt x="624" y="1131"/>
                                  <a:pt x="760" y="1239"/>
                                  <a:pt x="895" y="1348"/>
                                </a:cubicBezTo>
                                <a:cubicBezTo>
                                  <a:pt x="977" y="1375"/>
                                  <a:pt x="1058" y="1429"/>
                                  <a:pt x="1112" y="1456"/>
                                </a:cubicBezTo>
                                <a:cubicBezTo>
                                  <a:pt x="1194" y="1511"/>
                                  <a:pt x="1275" y="1538"/>
                                  <a:pt x="1383" y="1538"/>
                                </a:cubicBezTo>
                                <a:cubicBezTo>
                                  <a:pt x="1410" y="1511"/>
                                  <a:pt x="1438" y="1456"/>
                                  <a:pt x="1410" y="1402"/>
                                </a:cubicBezTo>
                                <a:cubicBezTo>
                                  <a:pt x="1329" y="1375"/>
                                  <a:pt x="1275" y="1321"/>
                                  <a:pt x="1194" y="1321"/>
                                </a:cubicBezTo>
                                <a:cubicBezTo>
                                  <a:pt x="1112" y="1266"/>
                                  <a:pt x="1058" y="1239"/>
                                  <a:pt x="977" y="1212"/>
                                </a:cubicBezTo>
                                <a:cubicBezTo>
                                  <a:pt x="841" y="1104"/>
                                  <a:pt x="705" y="1022"/>
                                  <a:pt x="597" y="914"/>
                                </a:cubicBezTo>
                                <a:cubicBezTo>
                                  <a:pt x="488" y="778"/>
                                  <a:pt x="380" y="643"/>
                                  <a:pt x="298" y="507"/>
                                </a:cubicBezTo>
                                <a:cubicBezTo>
                                  <a:pt x="217" y="344"/>
                                  <a:pt x="163" y="182"/>
                                  <a:pt x="81" y="19"/>
                                </a:cubicBezTo>
                                <a:cubicBezTo>
                                  <a:pt x="70" y="8"/>
                                  <a:pt x="54" y="1"/>
                                  <a:pt x="4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4" name="Google Shape;424;p31"/>
                          <p:cNvSpPr/>
                          <p:nvPr/>
                        </p:nvSpPr>
                        <p:spPr>
                          <a:xfrm>
                            <a:off x="3821175" y="2211650"/>
                            <a:ext cx="9525" cy="94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81" h="377" extrusionOk="0">
                                <a:moveTo>
                                  <a:pt x="68" y="0"/>
                                </a:moveTo>
                                <a:cubicBezTo>
                                  <a:pt x="41" y="0"/>
                                  <a:pt x="28" y="20"/>
                                  <a:pt x="28" y="39"/>
                                </a:cubicBezTo>
                                <a:cubicBezTo>
                                  <a:pt x="1" y="93"/>
                                  <a:pt x="28" y="120"/>
                                  <a:pt x="28" y="147"/>
                                </a:cubicBezTo>
                                <a:cubicBezTo>
                                  <a:pt x="55" y="174"/>
                                  <a:pt x="55" y="201"/>
                                  <a:pt x="82" y="229"/>
                                </a:cubicBezTo>
                                <a:cubicBezTo>
                                  <a:pt x="109" y="256"/>
                                  <a:pt x="163" y="310"/>
                                  <a:pt x="190" y="337"/>
                                </a:cubicBezTo>
                                <a:cubicBezTo>
                                  <a:pt x="218" y="337"/>
                                  <a:pt x="218" y="364"/>
                                  <a:pt x="245" y="364"/>
                                </a:cubicBezTo>
                                <a:cubicBezTo>
                                  <a:pt x="245" y="364"/>
                                  <a:pt x="257" y="376"/>
                                  <a:pt x="273" y="376"/>
                                </a:cubicBezTo>
                                <a:cubicBezTo>
                                  <a:pt x="281" y="376"/>
                                  <a:pt x="290" y="373"/>
                                  <a:pt x="299" y="364"/>
                                </a:cubicBezTo>
                                <a:cubicBezTo>
                                  <a:pt x="353" y="364"/>
                                  <a:pt x="380" y="310"/>
                                  <a:pt x="353" y="283"/>
                                </a:cubicBezTo>
                                <a:cubicBezTo>
                                  <a:pt x="353" y="256"/>
                                  <a:pt x="326" y="229"/>
                                  <a:pt x="326" y="229"/>
                                </a:cubicBezTo>
                                <a:cubicBezTo>
                                  <a:pt x="299" y="201"/>
                                  <a:pt x="272" y="174"/>
                                  <a:pt x="272" y="174"/>
                                </a:cubicBezTo>
                                <a:lnTo>
                                  <a:pt x="245" y="147"/>
                                </a:lnTo>
                                <a:lnTo>
                                  <a:pt x="190" y="66"/>
                                </a:lnTo>
                                <a:lnTo>
                                  <a:pt x="163" y="39"/>
                                </a:lnTo>
                                <a:lnTo>
                                  <a:pt x="136" y="12"/>
                                </a:lnTo>
                                <a:lnTo>
                                  <a:pt x="109" y="12"/>
                                </a:lnTo>
                                <a:cubicBezTo>
                                  <a:pt x="93" y="4"/>
                                  <a:pt x="80" y="0"/>
                                  <a:pt x="68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5" name="Google Shape;425;p31"/>
                          <p:cNvSpPr/>
                          <p:nvPr/>
                        </p:nvSpPr>
                        <p:spPr>
                          <a:xfrm>
                            <a:off x="3841975" y="2143175"/>
                            <a:ext cx="21275" cy="13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51" h="538" extrusionOk="0">
                                <a:moveTo>
                                  <a:pt x="331" y="0"/>
                                </a:moveTo>
                                <a:cubicBezTo>
                                  <a:pt x="297" y="0"/>
                                  <a:pt x="263" y="4"/>
                                  <a:pt x="226" y="11"/>
                                </a:cubicBezTo>
                                <a:cubicBezTo>
                                  <a:pt x="172" y="11"/>
                                  <a:pt x="118" y="38"/>
                                  <a:pt x="91" y="65"/>
                                </a:cubicBezTo>
                                <a:cubicBezTo>
                                  <a:pt x="1" y="133"/>
                                  <a:pt x="60" y="275"/>
                                  <a:pt x="145" y="275"/>
                                </a:cubicBezTo>
                                <a:cubicBezTo>
                                  <a:pt x="162" y="275"/>
                                  <a:pt x="181" y="269"/>
                                  <a:pt x="199" y="255"/>
                                </a:cubicBezTo>
                                <a:lnTo>
                                  <a:pt x="470" y="255"/>
                                </a:lnTo>
                                <a:lnTo>
                                  <a:pt x="498" y="282"/>
                                </a:lnTo>
                                <a:lnTo>
                                  <a:pt x="525" y="282"/>
                                </a:lnTo>
                                <a:lnTo>
                                  <a:pt x="552" y="309"/>
                                </a:lnTo>
                                <a:lnTo>
                                  <a:pt x="579" y="309"/>
                                </a:lnTo>
                                <a:cubicBezTo>
                                  <a:pt x="606" y="337"/>
                                  <a:pt x="606" y="337"/>
                                  <a:pt x="633" y="364"/>
                                </a:cubicBezTo>
                                <a:lnTo>
                                  <a:pt x="633" y="391"/>
                                </a:lnTo>
                                <a:lnTo>
                                  <a:pt x="633" y="445"/>
                                </a:lnTo>
                                <a:cubicBezTo>
                                  <a:pt x="633" y="472"/>
                                  <a:pt x="660" y="499"/>
                                  <a:pt x="687" y="526"/>
                                </a:cubicBezTo>
                                <a:cubicBezTo>
                                  <a:pt x="703" y="534"/>
                                  <a:pt x="719" y="538"/>
                                  <a:pt x="734" y="538"/>
                                </a:cubicBezTo>
                                <a:cubicBezTo>
                                  <a:pt x="769" y="538"/>
                                  <a:pt x="796" y="519"/>
                                  <a:pt x="796" y="499"/>
                                </a:cubicBezTo>
                                <a:cubicBezTo>
                                  <a:pt x="850" y="418"/>
                                  <a:pt x="796" y="309"/>
                                  <a:pt x="769" y="228"/>
                                </a:cubicBezTo>
                                <a:cubicBezTo>
                                  <a:pt x="715" y="174"/>
                                  <a:pt x="660" y="120"/>
                                  <a:pt x="606" y="65"/>
                                </a:cubicBezTo>
                                <a:cubicBezTo>
                                  <a:pt x="507" y="26"/>
                                  <a:pt x="422" y="0"/>
                                  <a:pt x="33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426" name="Google Shape;426;p31"/>
                          <p:cNvSpPr/>
                          <p:nvPr/>
                        </p:nvSpPr>
                        <p:spPr>
                          <a:xfrm>
                            <a:off x="3888300" y="2185475"/>
                            <a:ext cx="13600" cy="163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44" h="652" extrusionOk="0">
                                <a:moveTo>
                                  <a:pt x="55" y="1"/>
                                </a:moveTo>
                                <a:cubicBezTo>
                                  <a:pt x="28" y="1"/>
                                  <a:pt x="1" y="28"/>
                                  <a:pt x="1" y="82"/>
                                </a:cubicBezTo>
                                <a:cubicBezTo>
                                  <a:pt x="1" y="121"/>
                                  <a:pt x="42" y="159"/>
                                  <a:pt x="85" y="159"/>
                                </a:cubicBezTo>
                                <a:cubicBezTo>
                                  <a:pt x="102" y="159"/>
                                  <a:pt x="121" y="152"/>
                                  <a:pt x="136" y="136"/>
                                </a:cubicBezTo>
                                <a:lnTo>
                                  <a:pt x="191" y="164"/>
                                </a:lnTo>
                                <a:lnTo>
                                  <a:pt x="218" y="191"/>
                                </a:lnTo>
                                <a:lnTo>
                                  <a:pt x="245" y="191"/>
                                </a:lnTo>
                                <a:lnTo>
                                  <a:pt x="299" y="218"/>
                                </a:lnTo>
                                <a:cubicBezTo>
                                  <a:pt x="326" y="245"/>
                                  <a:pt x="326" y="245"/>
                                  <a:pt x="326" y="272"/>
                                </a:cubicBezTo>
                                <a:lnTo>
                                  <a:pt x="353" y="299"/>
                                </a:lnTo>
                                <a:cubicBezTo>
                                  <a:pt x="353" y="299"/>
                                  <a:pt x="353" y="299"/>
                                  <a:pt x="353" y="326"/>
                                </a:cubicBezTo>
                                <a:lnTo>
                                  <a:pt x="353" y="353"/>
                                </a:lnTo>
                                <a:lnTo>
                                  <a:pt x="353" y="381"/>
                                </a:lnTo>
                                <a:cubicBezTo>
                                  <a:pt x="353" y="381"/>
                                  <a:pt x="353" y="408"/>
                                  <a:pt x="353" y="408"/>
                                </a:cubicBezTo>
                                <a:lnTo>
                                  <a:pt x="353" y="435"/>
                                </a:lnTo>
                                <a:lnTo>
                                  <a:pt x="353" y="570"/>
                                </a:lnTo>
                                <a:cubicBezTo>
                                  <a:pt x="353" y="570"/>
                                  <a:pt x="353" y="598"/>
                                  <a:pt x="353" y="598"/>
                                </a:cubicBezTo>
                                <a:cubicBezTo>
                                  <a:pt x="353" y="625"/>
                                  <a:pt x="381" y="652"/>
                                  <a:pt x="408" y="652"/>
                                </a:cubicBezTo>
                                <a:cubicBezTo>
                                  <a:pt x="462" y="652"/>
                                  <a:pt x="489" y="652"/>
                                  <a:pt x="489" y="625"/>
                                </a:cubicBezTo>
                                <a:cubicBezTo>
                                  <a:pt x="516" y="570"/>
                                  <a:pt x="516" y="543"/>
                                  <a:pt x="516" y="516"/>
                                </a:cubicBezTo>
                                <a:cubicBezTo>
                                  <a:pt x="543" y="462"/>
                                  <a:pt x="543" y="435"/>
                                  <a:pt x="516" y="408"/>
                                </a:cubicBezTo>
                                <a:cubicBezTo>
                                  <a:pt x="516" y="326"/>
                                  <a:pt x="489" y="245"/>
                                  <a:pt x="435" y="191"/>
                                </a:cubicBezTo>
                                <a:cubicBezTo>
                                  <a:pt x="408" y="136"/>
                                  <a:pt x="353" y="82"/>
                                  <a:pt x="299" y="55"/>
                                </a:cubicBezTo>
                                <a:lnTo>
                                  <a:pt x="191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427" name="Google Shape;427;p31"/>
                <p:cNvSpPr/>
                <p:nvPr/>
              </p:nvSpPr>
              <p:spPr>
                <a:xfrm>
                  <a:off x="3193925" y="2081475"/>
                  <a:ext cx="907325" cy="109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93" h="43694" extrusionOk="0">
                      <a:moveTo>
                        <a:pt x="25091" y="2615"/>
                      </a:moveTo>
                      <a:lnTo>
                        <a:pt x="24928" y="2805"/>
                      </a:lnTo>
                      <a:lnTo>
                        <a:pt x="24792" y="2967"/>
                      </a:lnTo>
                      <a:cubicBezTo>
                        <a:pt x="24765" y="2940"/>
                        <a:pt x="24765" y="2913"/>
                        <a:pt x="24792" y="2913"/>
                      </a:cubicBezTo>
                      <a:cubicBezTo>
                        <a:pt x="24819" y="2886"/>
                        <a:pt x="24846" y="2859"/>
                        <a:pt x="24846" y="2805"/>
                      </a:cubicBezTo>
                      <a:cubicBezTo>
                        <a:pt x="24846" y="2777"/>
                        <a:pt x="24874" y="2723"/>
                        <a:pt x="24901" y="2696"/>
                      </a:cubicBezTo>
                      <a:lnTo>
                        <a:pt x="24901" y="2669"/>
                      </a:lnTo>
                      <a:lnTo>
                        <a:pt x="24928" y="2642"/>
                      </a:lnTo>
                      <a:lnTo>
                        <a:pt x="24982" y="2615"/>
                      </a:lnTo>
                      <a:close/>
                      <a:moveTo>
                        <a:pt x="20208" y="1557"/>
                      </a:moveTo>
                      <a:cubicBezTo>
                        <a:pt x="20425" y="1557"/>
                        <a:pt x="20615" y="1557"/>
                        <a:pt x="20832" y="1611"/>
                      </a:cubicBezTo>
                      <a:cubicBezTo>
                        <a:pt x="21049" y="1964"/>
                        <a:pt x="21293" y="2316"/>
                        <a:pt x="21483" y="2723"/>
                      </a:cubicBezTo>
                      <a:cubicBezTo>
                        <a:pt x="21564" y="2913"/>
                        <a:pt x="21646" y="3103"/>
                        <a:pt x="21700" y="3320"/>
                      </a:cubicBezTo>
                      <a:cubicBezTo>
                        <a:pt x="21727" y="3401"/>
                        <a:pt x="21727" y="3510"/>
                        <a:pt x="21754" y="3618"/>
                      </a:cubicBezTo>
                      <a:lnTo>
                        <a:pt x="21754" y="3781"/>
                      </a:lnTo>
                      <a:lnTo>
                        <a:pt x="21754" y="3808"/>
                      </a:lnTo>
                      <a:lnTo>
                        <a:pt x="21646" y="3808"/>
                      </a:lnTo>
                      <a:cubicBezTo>
                        <a:pt x="21619" y="3618"/>
                        <a:pt x="21564" y="3456"/>
                        <a:pt x="21510" y="3293"/>
                      </a:cubicBezTo>
                      <a:cubicBezTo>
                        <a:pt x="21402" y="3103"/>
                        <a:pt x="21293" y="2940"/>
                        <a:pt x="21185" y="2777"/>
                      </a:cubicBezTo>
                      <a:cubicBezTo>
                        <a:pt x="21177" y="2762"/>
                        <a:pt x="21162" y="2755"/>
                        <a:pt x="21145" y="2755"/>
                      </a:cubicBezTo>
                      <a:cubicBezTo>
                        <a:pt x="21106" y="2755"/>
                        <a:pt x="21057" y="2793"/>
                        <a:pt x="21076" y="2832"/>
                      </a:cubicBezTo>
                      <a:cubicBezTo>
                        <a:pt x="21185" y="2994"/>
                        <a:pt x="21266" y="3157"/>
                        <a:pt x="21320" y="3347"/>
                      </a:cubicBezTo>
                      <a:cubicBezTo>
                        <a:pt x="21402" y="3510"/>
                        <a:pt x="21429" y="3673"/>
                        <a:pt x="21456" y="3835"/>
                      </a:cubicBezTo>
                      <a:lnTo>
                        <a:pt x="21266" y="3862"/>
                      </a:lnTo>
                      <a:cubicBezTo>
                        <a:pt x="20941" y="3971"/>
                        <a:pt x="20642" y="4107"/>
                        <a:pt x="20398" y="4324"/>
                      </a:cubicBezTo>
                      <a:cubicBezTo>
                        <a:pt x="20290" y="4161"/>
                        <a:pt x="20154" y="4025"/>
                        <a:pt x="19964" y="3944"/>
                      </a:cubicBezTo>
                      <a:cubicBezTo>
                        <a:pt x="19747" y="3835"/>
                        <a:pt x="19503" y="3754"/>
                        <a:pt x="19259" y="3754"/>
                      </a:cubicBezTo>
                      <a:cubicBezTo>
                        <a:pt x="19015" y="3781"/>
                        <a:pt x="18771" y="3808"/>
                        <a:pt x="18527" y="3862"/>
                      </a:cubicBezTo>
                      <a:cubicBezTo>
                        <a:pt x="18418" y="3890"/>
                        <a:pt x="18310" y="3917"/>
                        <a:pt x="18201" y="3944"/>
                      </a:cubicBezTo>
                      <a:cubicBezTo>
                        <a:pt x="18093" y="3944"/>
                        <a:pt x="17984" y="3917"/>
                        <a:pt x="17848" y="3917"/>
                      </a:cubicBezTo>
                      <a:cubicBezTo>
                        <a:pt x="17794" y="3862"/>
                        <a:pt x="17767" y="3835"/>
                        <a:pt x="17713" y="3781"/>
                      </a:cubicBezTo>
                      <a:cubicBezTo>
                        <a:pt x="17604" y="3673"/>
                        <a:pt x="17496" y="3564"/>
                        <a:pt x="17414" y="3456"/>
                      </a:cubicBezTo>
                      <a:cubicBezTo>
                        <a:pt x="17333" y="3347"/>
                        <a:pt x="17225" y="3211"/>
                        <a:pt x="17143" y="3103"/>
                      </a:cubicBezTo>
                      <a:cubicBezTo>
                        <a:pt x="17089" y="2994"/>
                        <a:pt x="17008" y="2859"/>
                        <a:pt x="16953" y="2750"/>
                      </a:cubicBezTo>
                      <a:cubicBezTo>
                        <a:pt x="17089" y="2723"/>
                        <a:pt x="17170" y="2642"/>
                        <a:pt x="17279" y="2588"/>
                      </a:cubicBezTo>
                      <a:cubicBezTo>
                        <a:pt x="17279" y="2642"/>
                        <a:pt x="17279" y="2669"/>
                        <a:pt x="17306" y="2696"/>
                      </a:cubicBezTo>
                      <a:cubicBezTo>
                        <a:pt x="17333" y="2777"/>
                        <a:pt x="17360" y="2832"/>
                        <a:pt x="17414" y="2913"/>
                      </a:cubicBezTo>
                      <a:cubicBezTo>
                        <a:pt x="17442" y="2994"/>
                        <a:pt x="17496" y="3049"/>
                        <a:pt x="17523" y="3130"/>
                      </a:cubicBezTo>
                      <a:lnTo>
                        <a:pt x="17604" y="3211"/>
                      </a:lnTo>
                      <a:cubicBezTo>
                        <a:pt x="17631" y="3266"/>
                        <a:pt x="17659" y="3293"/>
                        <a:pt x="17713" y="3293"/>
                      </a:cubicBezTo>
                      <a:cubicBezTo>
                        <a:pt x="17740" y="3293"/>
                        <a:pt x="17767" y="3266"/>
                        <a:pt x="17767" y="3239"/>
                      </a:cubicBezTo>
                      <a:cubicBezTo>
                        <a:pt x="17767" y="3157"/>
                        <a:pt x="17713" y="3103"/>
                        <a:pt x="17659" y="3022"/>
                      </a:cubicBezTo>
                      <a:cubicBezTo>
                        <a:pt x="17631" y="2967"/>
                        <a:pt x="17577" y="2913"/>
                        <a:pt x="17550" y="2832"/>
                      </a:cubicBezTo>
                      <a:cubicBezTo>
                        <a:pt x="17496" y="2777"/>
                        <a:pt x="17469" y="2696"/>
                        <a:pt x="17442" y="2642"/>
                      </a:cubicBezTo>
                      <a:lnTo>
                        <a:pt x="17387" y="2533"/>
                      </a:lnTo>
                      <a:cubicBezTo>
                        <a:pt x="17713" y="2371"/>
                        <a:pt x="18038" y="2208"/>
                        <a:pt x="18364" y="2072"/>
                      </a:cubicBezTo>
                      <a:cubicBezTo>
                        <a:pt x="18744" y="1910"/>
                        <a:pt x="19123" y="1774"/>
                        <a:pt x="19530" y="1665"/>
                      </a:cubicBezTo>
                      <a:cubicBezTo>
                        <a:pt x="19747" y="1584"/>
                        <a:pt x="19991" y="1557"/>
                        <a:pt x="20208" y="1557"/>
                      </a:cubicBezTo>
                      <a:close/>
                      <a:moveTo>
                        <a:pt x="23382" y="4107"/>
                      </a:moveTo>
                      <a:lnTo>
                        <a:pt x="23463" y="4215"/>
                      </a:lnTo>
                      <a:cubicBezTo>
                        <a:pt x="23572" y="4351"/>
                        <a:pt x="23626" y="4513"/>
                        <a:pt x="23626" y="4676"/>
                      </a:cubicBezTo>
                      <a:cubicBezTo>
                        <a:pt x="23626" y="4703"/>
                        <a:pt x="23653" y="4730"/>
                        <a:pt x="23680" y="4758"/>
                      </a:cubicBezTo>
                      <a:lnTo>
                        <a:pt x="23626" y="4812"/>
                      </a:lnTo>
                      <a:lnTo>
                        <a:pt x="23626" y="4866"/>
                      </a:lnTo>
                      <a:cubicBezTo>
                        <a:pt x="23572" y="4758"/>
                        <a:pt x="23544" y="4676"/>
                        <a:pt x="23517" y="4595"/>
                      </a:cubicBezTo>
                      <a:cubicBezTo>
                        <a:pt x="23490" y="4432"/>
                        <a:pt x="23436" y="4242"/>
                        <a:pt x="23382" y="4107"/>
                      </a:cubicBezTo>
                      <a:close/>
                      <a:moveTo>
                        <a:pt x="20018" y="5110"/>
                      </a:moveTo>
                      <a:lnTo>
                        <a:pt x="19991" y="5137"/>
                      </a:lnTo>
                      <a:cubicBezTo>
                        <a:pt x="19991" y="5110"/>
                        <a:pt x="19991" y="5110"/>
                        <a:pt x="19991" y="5110"/>
                      </a:cubicBezTo>
                      <a:close/>
                      <a:moveTo>
                        <a:pt x="27208" y="495"/>
                      </a:moveTo>
                      <a:cubicBezTo>
                        <a:pt x="27335" y="495"/>
                        <a:pt x="27461" y="505"/>
                        <a:pt x="27586" y="526"/>
                      </a:cubicBezTo>
                      <a:cubicBezTo>
                        <a:pt x="27776" y="553"/>
                        <a:pt x="27966" y="608"/>
                        <a:pt x="28156" y="716"/>
                      </a:cubicBezTo>
                      <a:cubicBezTo>
                        <a:pt x="28183" y="716"/>
                        <a:pt x="28210" y="743"/>
                        <a:pt x="28237" y="743"/>
                      </a:cubicBezTo>
                      <a:lnTo>
                        <a:pt x="28318" y="770"/>
                      </a:lnTo>
                      <a:cubicBezTo>
                        <a:pt x="28322" y="774"/>
                        <a:pt x="28326" y="776"/>
                        <a:pt x="28331" y="776"/>
                      </a:cubicBezTo>
                      <a:cubicBezTo>
                        <a:pt x="28359" y="776"/>
                        <a:pt x="28395" y="713"/>
                        <a:pt x="28373" y="689"/>
                      </a:cubicBezTo>
                      <a:lnTo>
                        <a:pt x="28373" y="689"/>
                      </a:lnTo>
                      <a:cubicBezTo>
                        <a:pt x="28551" y="694"/>
                        <a:pt x="28706" y="747"/>
                        <a:pt x="28861" y="825"/>
                      </a:cubicBezTo>
                      <a:cubicBezTo>
                        <a:pt x="29051" y="933"/>
                        <a:pt x="29241" y="1042"/>
                        <a:pt x="29430" y="1177"/>
                      </a:cubicBezTo>
                      <a:cubicBezTo>
                        <a:pt x="29756" y="1421"/>
                        <a:pt x="30027" y="1774"/>
                        <a:pt x="30136" y="2181"/>
                      </a:cubicBezTo>
                      <a:cubicBezTo>
                        <a:pt x="30271" y="2615"/>
                        <a:pt x="30325" y="3049"/>
                        <a:pt x="30298" y="3510"/>
                      </a:cubicBezTo>
                      <a:cubicBezTo>
                        <a:pt x="30244" y="3944"/>
                        <a:pt x="30081" y="4378"/>
                        <a:pt x="29837" y="4730"/>
                      </a:cubicBezTo>
                      <a:cubicBezTo>
                        <a:pt x="29702" y="4947"/>
                        <a:pt x="29566" y="5137"/>
                        <a:pt x="29430" y="5327"/>
                      </a:cubicBezTo>
                      <a:cubicBezTo>
                        <a:pt x="29349" y="5408"/>
                        <a:pt x="29295" y="5517"/>
                        <a:pt x="29213" y="5598"/>
                      </a:cubicBezTo>
                      <a:cubicBezTo>
                        <a:pt x="29213" y="5571"/>
                        <a:pt x="29213" y="5544"/>
                        <a:pt x="29213" y="5517"/>
                      </a:cubicBezTo>
                      <a:cubicBezTo>
                        <a:pt x="29213" y="5381"/>
                        <a:pt x="29241" y="5273"/>
                        <a:pt x="29268" y="5137"/>
                      </a:cubicBezTo>
                      <a:cubicBezTo>
                        <a:pt x="29295" y="5002"/>
                        <a:pt x="29322" y="4893"/>
                        <a:pt x="29376" y="4785"/>
                      </a:cubicBezTo>
                      <a:cubicBezTo>
                        <a:pt x="29403" y="4703"/>
                        <a:pt x="29430" y="4649"/>
                        <a:pt x="29457" y="4595"/>
                      </a:cubicBezTo>
                      <a:cubicBezTo>
                        <a:pt x="29457" y="4541"/>
                        <a:pt x="29457" y="4541"/>
                        <a:pt x="29485" y="4513"/>
                      </a:cubicBezTo>
                      <a:cubicBezTo>
                        <a:pt x="29539" y="4459"/>
                        <a:pt x="29593" y="4405"/>
                        <a:pt x="29620" y="4324"/>
                      </a:cubicBezTo>
                      <a:cubicBezTo>
                        <a:pt x="29663" y="4239"/>
                        <a:pt x="29589" y="4171"/>
                        <a:pt x="29503" y="4171"/>
                      </a:cubicBezTo>
                      <a:cubicBezTo>
                        <a:pt x="29479" y="4171"/>
                        <a:pt x="29454" y="4176"/>
                        <a:pt x="29430" y="4188"/>
                      </a:cubicBezTo>
                      <a:cubicBezTo>
                        <a:pt x="29376" y="4242"/>
                        <a:pt x="29322" y="4296"/>
                        <a:pt x="29268" y="4351"/>
                      </a:cubicBezTo>
                      <a:lnTo>
                        <a:pt x="29132" y="4541"/>
                      </a:lnTo>
                      <a:lnTo>
                        <a:pt x="28915" y="4758"/>
                      </a:lnTo>
                      <a:cubicBezTo>
                        <a:pt x="28915" y="4649"/>
                        <a:pt x="28888" y="4568"/>
                        <a:pt x="28888" y="4459"/>
                      </a:cubicBezTo>
                      <a:lnTo>
                        <a:pt x="28888" y="4242"/>
                      </a:lnTo>
                      <a:cubicBezTo>
                        <a:pt x="28915" y="4215"/>
                        <a:pt x="28915" y="4188"/>
                        <a:pt x="28888" y="4134"/>
                      </a:cubicBezTo>
                      <a:lnTo>
                        <a:pt x="28888" y="4079"/>
                      </a:lnTo>
                      <a:cubicBezTo>
                        <a:pt x="28915" y="3971"/>
                        <a:pt x="28969" y="3862"/>
                        <a:pt x="28996" y="3754"/>
                      </a:cubicBezTo>
                      <a:cubicBezTo>
                        <a:pt x="29024" y="3700"/>
                        <a:pt x="29051" y="3645"/>
                        <a:pt x="29078" y="3591"/>
                      </a:cubicBezTo>
                      <a:cubicBezTo>
                        <a:pt x="29105" y="3537"/>
                        <a:pt x="29132" y="3483"/>
                        <a:pt x="29159" y="3428"/>
                      </a:cubicBezTo>
                      <a:cubicBezTo>
                        <a:pt x="29159" y="3389"/>
                        <a:pt x="29130" y="3364"/>
                        <a:pt x="29104" y="3364"/>
                      </a:cubicBezTo>
                      <a:cubicBezTo>
                        <a:pt x="29094" y="3364"/>
                        <a:pt x="29085" y="3367"/>
                        <a:pt x="29078" y="3374"/>
                      </a:cubicBezTo>
                      <a:cubicBezTo>
                        <a:pt x="28969" y="3401"/>
                        <a:pt x="28888" y="3564"/>
                        <a:pt x="28834" y="3673"/>
                      </a:cubicBezTo>
                      <a:cubicBezTo>
                        <a:pt x="28807" y="3754"/>
                        <a:pt x="28752" y="3862"/>
                        <a:pt x="28725" y="3944"/>
                      </a:cubicBezTo>
                      <a:cubicBezTo>
                        <a:pt x="28590" y="3754"/>
                        <a:pt x="28481" y="3510"/>
                        <a:pt x="28427" y="3266"/>
                      </a:cubicBezTo>
                      <a:cubicBezTo>
                        <a:pt x="28345" y="2913"/>
                        <a:pt x="28318" y="2533"/>
                        <a:pt x="28345" y="2154"/>
                      </a:cubicBezTo>
                      <a:cubicBezTo>
                        <a:pt x="28345" y="2113"/>
                        <a:pt x="28318" y="2093"/>
                        <a:pt x="28291" y="2093"/>
                      </a:cubicBezTo>
                      <a:cubicBezTo>
                        <a:pt x="28264" y="2093"/>
                        <a:pt x="28237" y="2113"/>
                        <a:pt x="28237" y="2154"/>
                      </a:cubicBezTo>
                      <a:cubicBezTo>
                        <a:pt x="28156" y="2506"/>
                        <a:pt x="28156" y="2886"/>
                        <a:pt x="28210" y="3239"/>
                      </a:cubicBezTo>
                      <a:lnTo>
                        <a:pt x="28183" y="3211"/>
                      </a:lnTo>
                      <a:cubicBezTo>
                        <a:pt x="28128" y="3157"/>
                        <a:pt x="28074" y="3103"/>
                        <a:pt x="28020" y="3049"/>
                      </a:cubicBezTo>
                      <a:cubicBezTo>
                        <a:pt x="27939" y="2940"/>
                        <a:pt x="27830" y="2832"/>
                        <a:pt x="27749" y="2696"/>
                      </a:cubicBezTo>
                      <a:cubicBezTo>
                        <a:pt x="27559" y="2479"/>
                        <a:pt x="27477" y="2154"/>
                        <a:pt x="27505" y="1855"/>
                      </a:cubicBezTo>
                      <a:cubicBezTo>
                        <a:pt x="27505" y="1828"/>
                        <a:pt x="27532" y="1828"/>
                        <a:pt x="27559" y="1801"/>
                      </a:cubicBezTo>
                      <a:cubicBezTo>
                        <a:pt x="27640" y="1801"/>
                        <a:pt x="27640" y="1665"/>
                        <a:pt x="27559" y="1665"/>
                      </a:cubicBezTo>
                      <a:cubicBezTo>
                        <a:pt x="27423" y="1693"/>
                        <a:pt x="27315" y="1720"/>
                        <a:pt x="27179" y="1801"/>
                      </a:cubicBezTo>
                      <a:cubicBezTo>
                        <a:pt x="27043" y="1855"/>
                        <a:pt x="26908" y="1910"/>
                        <a:pt x="26772" y="1964"/>
                      </a:cubicBezTo>
                      <a:cubicBezTo>
                        <a:pt x="26637" y="1991"/>
                        <a:pt x="26501" y="2018"/>
                        <a:pt x="26338" y="2045"/>
                      </a:cubicBezTo>
                      <a:cubicBezTo>
                        <a:pt x="26230" y="2045"/>
                        <a:pt x="26094" y="1991"/>
                        <a:pt x="25986" y="1937"/>
                      </a:cubicBezTo>
                      <a:lnTo>
                        <a:pt x="26176" y="1720"/>
                      </a:lnTo>
                      <a:cubicBezTo>
                        <a:pt x="26218" y="1657"/>
                        <a:pt x="26162" y="1594"/>
                        <a:pt x="26097" y="1594"/>
                      </a:cubicBezTo>
                      <a:cubicBezTo>
                        <a:pt x="26078" y="1594"/>
                        <a:pt x="26058" y="1599"/>
                        <a:pt x="26040" y="1611"/>
                      </a:cubicBezTo>
                      <a:cubicBezTo>
                        <a:pt x="25796" y="1882"/>
                        <a:pt x="25552" y="2154"/>
                        <a:pt x="25308" y="2398"/>
                      </a:cubicBezTo>
                      <a:lnTo>
                        <a:pt x="25226" y="2371"/>
                      </a:lnTo>
                      <a:cubicBezTo>
                        <a:pt x="25253" y="2181"/>
                        <a:pt x="25308" y="1991"/>
                        <a:pt x="25443" y="1828"/>
                      </a:cubicBezTo>
                      <a:cubicBezTo>
                        <a:pt x="25606" y="1693"/>
                        <a:pt x="25769" y="1557"/>
                        <a:pt x="25959" y="1448"/>
                      </a:cubicBezTo>
                      <a:cubicBezTo>
                        <a:pt x="26005" y="1378"/>
                        <a:pt x="25951" y="1307"/>
                        <a:pt x="25900" y="1307"/>
                      </a:cubicBezTo>
                      <a:cubicBezTo>
                        <a:pt x="25892" y="1307"/>
                        <a:pt x="25884" y="1309"/>
                        <a:pt x="25877" y="1313"/>
                      </a:cubicBezTo>
                      <a:lnTo>
                        <a:pt x="25877" y="1286"/>
                      </a:lnTo>
                      <a:cubicBezTo>
                        <a:pt x="25660" y="1367"/>
                        <a:pt x="25470" y="1503"/>
                        <a:pt x="25335" y="1665"/>
                      </a:cubicBezTo>
                      <a:cubicBezTo>
                        <a:pt x="25443" y="1259"/>
                        <a:pt x="25769" y="933"/>
                        <a:pt x="26148" y="743"/>
                      </a:cubicBezTo>
                      <a:cubicBezTo>
                        <a:pt x="26472" y="582"/>
                        <a:pt x="26840" y="495"/>
                        <a:pt x="27208" y="495"/>
                      </a:cubicBezTo>
                      <a:close/>
                      <a:moveTo>
                        <a:pt x="28454" y="5598"/>
                      </a:moveTo>
                      <a:lnTo>
                        <a:pt x="28454" y="5680"/>
                      </a:lnTo>
                      <a:cubicBezTo>
                        <a:pt x="28427" y="5707"/>
                        <a:pt x="28400" y="5761"/>
                        <a:pt x="28373" y="5815"/>
                      </a:cubicBezTo>
                      <a:lnTo>
                        <a:pt x="28373" y="5842"/>
                      </a:lnTo>
                      <a:lnTo>
                        <a:pt x="28345" y="5897"/>
                      </a:lnTo>
                      <a:lnTo>
                        <a:pt x="28345" y="5924"/>
                      </a:lnTo>
                      <a:cubicBezTo>
                        <a:pt x="28345" y="5924"/>
                        <a:pt x="28345" y="5951"/>
                        <a:pt x="28318" y="5951"/>
                      </a:cubicBezTo>
                      <a:lnTo>
                        <a:pt x="28291" y="5978"/>
                      </a:lnTo>
                      <a:lnTo>
                        <a:pt x="28264" y="5978"/>
                      </a:lnTo>
                      <a:lnTo>
                        <a:pt x="28210" y="6005"/>
                      </a:lnTo>
                      <a:lnTo>
                        <a:pt x="28020" y="6005"/>
                      </a:lnTo>
                      <a:lnTo>
                        <a:pt x="28454" y="5598"/>
                      </a:lnTo>
                      <a:close/>
                      <a:moveTo>
                        <a:pt x="16764" y="2967"/>
                      </a:moveTo>
                      <a:lnTo>
                        <a:pt x="16791" y="3022"/>
                      </a:lnTo>
                      <a:cubicBezTo>
                        <a:pt x="16818" y="3103"/>
                        <a:pt x="16845" y="3184"/>
                        <a:pt x="16899" y="3239"/>
                      </a:cubicBezTo>
                      <a:cubicBezTo>
                        <a:pt x="16953" y="3374"/>
                        <a:pt x="17062" y="3510"/>
                        <a:pt x="17143" y="3618"/>
                      </a:cubicBezTo>
                      <a:cubicBezTo>
                        <a:pt x="17333" y="3862"/>
                        <a:pt x="17577" y="4052"/>
                        <a:pt x="17848" y="4215"/>
                      </a:cubicBezTo>
                      <a:lnTo>
                        <a:pt x="17903" y="4215"/>
                      </a:lnTo>
                      <a:cubicBezTo>
                        <a:pt x="17984" y="4269"/>
                        <a:pt x="18093" y="4296"/>
                        <a:pt x="18201" y="4296"/>
                      </a:cubicBezTo>
                      <a:cubicBezTo>
                        <a:pt x="18337" y="4296"/>
                        <a:pt x="18499" y="4296"/>
                        <a:pt x="18635" y="4269"/>
                      </a:cubicBezTo>
                      <a:cubicBezTo>
                        <a:pt x="18799" y="4224"/>
                        <a:pt x="18964" y="4204"/>
                        <a:pt x="19128" y="4204"/>
                      </a:cubicBezTo>
                      <a:cubicBezTo>
                        <a:pt x="19262" y="4204"/>
                        <a:pt x="19396" y="4218"/>
                        <a:pt x="19530" y="4242"/>
                      </a:cubicBezTo>
                      <a:cubicBezTo>
                        <a:pt x="19801" y="4242"/>
                        <a:pt x="20073" y="4378"/>
                        <a:pt x="20263" y="4568"/>
                      </a:cubicBezTo>
                      <a:cubicBezTo>
                        <a:pt x="20127" y="4703"/>
                        <a:pt x="20018" y="4839"/>
                        <a:pt x="19937" y="4975"/>
                      </a:cubicBezTo>
                      <a:cubicBezTo>
                        <a:pt x="19801" y="4893"/>
                        <a:pt x="19693" y="4839"/>
                        <a:pt x="19557" y="4812"/>
                      </a:cubicBezTo>
                      <a:cubicBezTo>
                        <a:pt x="19476" y="4785"/>
                        <a:pt x="19395" y="4758"/>
                        <a:pt x="19340" y="4758"/>
                      </a:cubicBezTo>
                      <a:cubicBezTo>
                        <a:pt x="19232" y="4758"/>
                        <a:pt x="19150" y="4758"/>
                        <a:pt x="19096" y="4785"/>
                      </a:cubicBezTo>
                      <a:cubicBezTo>
                        <a:pt x="19015" y="4812"/>
                        <a:pt x="19042" y="4920"/>
                        <a:pt x="19096" y="4920"/>
                      </a:cubicBezTo>
                      <a:cubicBezTo>
                        <a:pt x="19232" y="4920"/>
                        <a:pt x="19367" y="4947"/>
                        <a:pt x="19503" y="5002"/>
                      </a:cubicBezTo>
                      <a:cubicBezTo>
                        <a:pt x="19612" y="5056"/>
                        <a:pt x="19720" y="5083"/>
                        <a:pt x="19829" y="5164"/>
                      </a:cubicBezTo>
                      <a:cubicBezTo>
                        <a:pt x="19829" y="5164"/>
                        <a:pt x="19829" y="5192"/>
                        <a:pt x="19829" y="5192"/>
                      </a:cubicBezTo>
                      <a:lnTo>
                        <a:pt x="19557" y="5246"/>
                      </a:lnTo>
                      <a:lnTo>
                        <a:pt x="18716" y="5381"/>
                      </a:lnTo>
                      <a:cubicBezTo>
                        <a:pt x="18147" y="5490"/>
                        <a:pt x="17577" y="5598"/>
                        <a:pt x="17008" y="5734"/>
                      </a:cubicBezTo>
                      <a:cubicBezTo>
                        <a:pt x="15896" y="5978"/>
                        <a:pt x="14783" y="6276"/>
                        <a:pt x="13671" y="6602"/>
                      </a:cubicBezTo>
                      <a:lnTo>
                        <a:pt x="13454" y="6656"/>
                      </a:lnTo>
                      <a:lnTo>
                        <a:pt x="13454" y="6629"/>
                      </a:lnTo>
                      <a:lnTo>
                        <a:pt x="13400" y="6602"/>
                      </a:lnTo>
                      <a:cubicBezTo>
                        <a:pt x="13373" y="6548"/>
                        <a:pt x="13346" y="6521"/>
                        <a:pt x="13319" y="6493"/>
                      </a:cubicBezTo>
                      <a:cubicBezTo>
                        <a:pt x="13237" y="6439"/>
                        <a:pt x="13183" y="6385"/>
                        <a:pt x="13129" y="6358"/>
                      </a:cubicBezTo>
                      <a:cubicBezTo>
                        <a:pt x="13020" y="6276"/>
                        <a:pt x="12939" y="6222"/>
                        <a:pt x="12858" y="6114"/>
                      </a:cubicBezTo>
                      <a:cubicBezTo>
                        <a:pt x="12858" y="6087"/>
                        <a:pt x="12858" y="6032"/>
                        <a:pt x="12858" y="6005"/>
                      </a:cubicBezTo>
                      <a:lnTo>
                        <a:pt x="12993" y="5870"/>
                      </a:lnTo>
                      <a:lnTo>
                        <a:pt x="13237" y="5598"/>
                      </a:lnTo>
                      <a:cubicBezTo>
                        <a:pt x="13400" y="5436"/>
                        <a:pt x="13563" y="5273"/>
                        <a:pt x="13753" y="5083"/>
                      </a:cubicBezTo>
                      <a:cubicBezTo>
                        <a:pt x="14078" y="4758"/>
                        <a:pt x="14458" y="4459"/>
                        <a:pt x="14838" y="4161"/>
                      </a:cubicBezTo>
                      <a:lnTo>
                        <a:pt x="15163" y="3917"/>
                      </a:lnTo>
                      <a:lnTo>
                        <a:pt x="15326" y="3808"/>
                      </a:lnTo>
                      <a:cubicBezTo>
                        <a:pt x="15489" y="3727"/>
                        <a:pt x="15624" y="3618"/>
                        <a:pt x="15787" y="3510"/>
                      </a:cubicBezTo>
                      <a:cubicBezTo>
                        <a:pt x="15950" y="3401"/>
                        <a:pt x="16140" y="3293"/>
                        <a:pt x="16302" y="3157"/>
                      </a:cubicBezTo>
                      <a:lnTo>
                        <a:pt x="16330" y="3157"/>
                      </a:lnTo>
                      <a:cubicBezTo>
                        <a:pt x="16330" y="3184"/>
                        <a:pt x="16357" y="3211"/>
                        <a:pt x="16357" y="3239"/>
                      </a:cubicBezTo>
                      <a:cubicBezTo>
                        <a:pt x="16384" y="3293"/>
                        <a:pt x="16411" y="3347"/>
                        <a:pt x="16465" y="3401"/>
                      </a:cubicBezTo>
                      <a:cubicBezTo>
                        <a:pt x="16492" y="3456"/>
                        <a:pt x="16519" y="3483"/>
                        <a:pt x="16547" y="3537"/>
                      </a:cubicBezTo>
                      <a:cubicBezTo>
                        <a:pt x="16574" y="3537"/>
                        <a:pt x="16601" y="3564"/>
                        <a:pt x="16628" y="3591"/>
                      </a:cubicBezTo>
                      <a:cubicBezTo>
                        <a:pt x="16628" y="3591"/>
                        <a:pt x="16655" y="3618"/>
                        <a:pt x="16655" y="3618"/>
                      </a:cubicBezTo>
                      <a:lnTo>
                        <a:pt x="16709" y="3618"/>
                      </a:lnTo>
                      <a:cubicBezTo>
                        <a:pt x="16736" y="3618"/>
                        <a:pt x="16764" y="3591"/>
                        <a:pt x="16764" y="3591"/>
                      </a:cubicBezTo>
                      <a:cubicBezTo>
                        <a:pt x="16764" y="3564"/>
                        <a:pt x="16764" y="3537"/>
                        <a:pt x="16764" y="3537"/>
                      </a:cubicBezTo>
                      <a:cubicBezTo>
                        <a:pt x="16764" y="3510"/>
                        <a:pt x="16736" y="3483"/>
                        <a:pt x="16736" y="3483"/>
                      </a:cubicBezTo>
                      <a:lnTo>
                        <a:pt x="16709" y="3456"/>
                      </a:lnTo>
                      <a:cubicBezTo>
                        <a:pt x="16682" y="3401"/>
                        <a:pt x="16655" y="3374"/>
                        <a:pt x="16601" y="3320"/>
                      </a:cubicBezTo>
                      <a:lnTo>
                        <a:pt x="16574" y="3239"/>
                      </a:lnTo>
                      <a:lnTo>
                        <a:pt x="16547" y="3184"/>
                      </a:lnTo>
                      <a:lnTo>
                        <a:pt x="16547" y="3157"/>
                      </a:lnTo>
                      <a:cubicBezTo>
                        <a:pt x="16547" y="3157"/>
                        <a:pt x="16519" y="3130"/>
                        <a:pt x="16519" y="3130"/>
                      </a:cubicBezTo>
                      <a:lnTo>
                        <a:pt x="16764" y="2967"/>
                      </a:lnTo>
                      <a:close/>
                      <a:moveTo>
                        <a:pt x="27396" y="1882"/>
                      </a:moveTo>
                      <a:lnTo>
                        <a:pt x="27396" y="1882"/>
                      </a:lnTo>
                      <a:cubicBezTo>
                        <a:pt x="27369" y="2181"/>
                        <a:pt x="27450" y="2479"/>
                        <a:pt x="27640" y="2696"/>
                      </a:cubicBezTo>
                      <a:cubicBezTo>
                        <a:pt x="27722" y="2832"/>
                        <a:pt x="27803" y="2967"/>
                        <a:pt x="27911" y="3103"/>
                      </a:cubicBezTo>
                      <a:cubicBezTo>
                        <a:pt x="28020" y="3239"/>
                        <a:pt x="28156" y="3347"/>
                        <a:pt x="28291" y="3401"/>
                      </a:cubicBezTo>
                      <a:cubicBezTo>
                        <a:pt x="28373" y="3700"/>
                        <a:pt x="28508" y="3971"/>
                        <a:pt x="28725" y="4215"/>
                      </a:cubicBezTo>
                      <a:lnTo>
                        <a:pt x="28725" y="4459"/>
                      </a:lnTo>
                      <a:cubicBezTo>
                        <a:pt x="28725" y="4595"/>
                        <a:pt x="28752" y="4730"/>
                        <a:pt x="28779" y="4866"/>
                      </a:cubicBezTo>
                      <a:cubicBezTo>
                        <a:pt x="28779" y="4866"/>
                        <a:pt x="28807" y="4893"/>
                        <a:pt x="28807" y="4893"/>
                      </a:cubicBezTo>
                      <a:cubicBezTo>
                        <a:pt x="28617" y="5110"/>
                        <a:pt x="28427" y="5300"/>
                        <a:pt x="28237" y="5517"/>
                      </a:cubicBezTo>
                      <a:cubicBezTo>
                        <a:pt x="27857" y="5897"/>
                        <a:pt x="27450" y="6276"/>
                        <a:pt x="27071" y="6656"/>
                      </a:cubicBezTo>
                      <a:cubicBezTo>
                        <a:pt x="27053" y="6656"/>
                        <a:pt x="27034" y="6644"/>
                        <a:pt x="27016" y="6644"/>
                      </a:cubicBezTo>
                      <a:cubicBezTo>
                        <a:pt x="27007" y="6644"/>
                        <a:pt x="26998" y="6647"/>
                        <a:pt x="26989" y="6656"/>
                      </a:cubicBezTo>
                      <a:cubicBezTo>
                        <a:pt x="26826" y="6656"/>
                        <a:pt x="26664" y="6710"/>
                        <a:pt x="26501" y="6738"/>
                      </a:cubicBezTo>
                      <a:cubicBezTo>
                        <a:pt x="26338" y="6765"/>
                        <a:pt x="26176" y="6792"/>
                        <a:pt x="26013" y="6819"/>
                      </a:cubicBezTo>
                      <a:lnTo>
                        <a:pt x="25497" y="6819"/>
                      </a:lnTo>
                      <a:cubicBezTo>
                        <a:pt x="25464" y="6826"/>
                        <a:pt x="25428" y="6829"/>
                        <a:pt x="25391" y="6829"/>
                      </a:cubicBezTo>
                      <a:cubicBezTo>
                        <a:pt x="25282" y="6829"/>
                        <a:pt x="25165" y="6799"/>
                        <a:pt x="25063" y="6738"/>
                      </a:cubicBezTo>
                      <a:cubicBezTo>
                        <a:pt x="24955" y="6602"/>
                        <a:pt x="24846" y="6466"/>
                        <a:pt x="24765" y="6358"/>
                      </a:cubicBezTo>
                      <a:lnTo>
                        <a:pt x="24440" y="5951"/>
                      </a:lnTo>
                      <a:cubicBezTo>
                        <a:pt x="24331" y="5815"/>
                        <a:pt x="24250" y="5680"/>
                        <a:pt x="24195" y="5544"/>
                      </a:cubicBezTo>
                      <a:cubicBezTo>
                        <a:pt x="24141" y="5381"/>
                        <a:pt x="24141" y="5219"/>
                        <a:pt x="24141" y="5056"/>
                      </a:cubicBezTo>
                      <a:cubicBezTo>
                        <a:pt x="24141" y="4866"/>
                        <a:pt x="24141" y="4649"/>
                        <a:pt x="24168" y="4459"/>
                      </a:cubicBezTo>
                      <a:cubicBezTo>
                        <a:pt x="24195" y="4269"/>
                        <a:pt x="24223" y="4134"/>
                        <a:pt x="24223" y="3971"/>
                      </a:cubicBezTo>
                      <a:cubicBezTo>
                        <a:pt x="24277" y="3917"/>
                        <a:pt x="24331" y="3835"/>
                        <a:pt x="24385" y="3781"/>
                      </a:cubicBezTo>
                      <a:lnTo>
                        <a:pt x="24412" y="3781"/>
                      </a:lnTo>
                      <a:lnTo>
                        <a:pt x="24657" y="3483"/>
                      </a:lnTo>
                      <a:lnTo>
                        <a:pt x="25172" y="2886"/>
                      </a:lnTo>
                      <a:cubicBezTo>
                        <a:pt x="25226" y="2832"/>
                        <a:pt x="25308" y="2750"/>
                        <a:pt x="25362" y="2669"/>
                      </a:cubicBezTo>
                      <a:lnTo>
                        <a:pt x="25497" y="2506"/>
                      </a:lnTo>
                      <a:cubicBezTo>
                        <a:pt x="25633" y="2344"/>
                        <a:pt x="25769" y="2181"/>
                        <a:pt x="25904" y="2018"/>
                      </a:cubicBezTo>
                      <a:cubicBezTo>
                        <a:pt x="25993" y="2151"/>
                        <a:pt x="26153" y="2195"/>
                        <a:pt x="26320" y="2195"/>
                      </a:cubicBezTo>
                      <a:cubicBezTo>
                        <a:pt x="26461" y="2195"/>
                        <a:pt x="26606" y="2164"/>
                        <a:pt x="26718" y="2127"/>
                      </a:cubicBezTo>
                      <a:cubicBezTo>
                        <a:pt x="26881" y="2099"/>
                        <a:pt x="27043" y="2045"/>
                        <a:pt x="27179" y="1991"/>
                      </a:cubicBezTo>
                      <a:cubicBezTo>
                        <a:pt x="27260" y="1964"/>
                        <a:pt x="27315" y="1937"/>
                        <a:pt x="27396" y="1882"/>
                      </a:cubicBezTo>
                      <a:close/>
                      <a:moveTo>
                        <a:pt x="23897" y="4785"/>
                      </a:moveTo>
                      <a:lnTo>
                        <a:pt x="23897" y="4975"/>
                      </a:lnTo>
                      <a:cubicBezTo>
                        <a:pt x="23897" y="5164"/>
                        <a:pt x="23897" y="5354"/>
                        <a:pt x="23924" y="5517"/>
                      </a:cubicBezTo>
                      <a:cubicBezTo>
                        <a:pt x="23978" y="5680"/>
                        <a:pt x="24060" y="5842"/>
                        <a:pt x="24168" y="5978"/>
                      </a:cubicBezTo>
                      <a:lnTo>
                        <a:pt x="24494" y="6439"/>
                      </a:lnTo>
                      <a:cubicBezTo>
                        <a:pt x="24602" y="6548"/>
                        <a:pt x="24684" y="6656"/>
                        <a:pt x="24765" y="6792"/>
                      </a:cubicBezTo>
                      <a:lnTo>
                        <a:pt x="24738" y="6819"/>
                      </a:lnTo>
                      <a:lnTo>
                        <a:pt x="24684" y="6900"/>
                      </a:lnTo>
                      <a:cubicBezTo>
                        <a:pt x="24657" y="6900"/>
                        <a:pt x="24657" y="6927"/>
                        <a:pt x="24629" y="6955"/>
                      </a:cubicBezTo>
                      <a:cubicBezTo>
                        <a:pt x="24629" y="6982"/>
                        <a:pt x="24602" y="6982"/>
                        <a:pt x="24602" y="7009"/>
                      </a:cubicBezTo>
                      <a:lnTo>
                        <a:pt x="24521" y="6873"/>
                      </a:lnTo>
                      <a:cubicBezTo>
                        <a:pt x="24385" y="6629"/>
                        <a:pt x="24277" y="6385"/>
                        <a:pt x="24141" y="6141"/>
                      </a:cubicBezTo>
                      <a:cubicBezTo>
                        <a:pt x="23978" y="5788"/>
                        <a:pt x="23843" y="5463"/>
                        <a:pt x="23707" y="5110"/>
                      </a:cubicBezTo>
                      <a:cubicBezTo>
                        <a:pt x="23734" y="5056"/>
                        <a:pt x="23761" y="5002"/>
                        <a:pt x="23789" y="4947"/>
                      </a:cubicBezTo>
                      <a:lnTo>
                        <a:pt x="23816" y="4947"/>
                      </a:lnTo>
                      <a:lnTo>
                        <a:pt x="23897" y="4785"/>
                      </a:lnTo>
                      <a:close/>
                      <a:moveTo>
                        <a:pt x="12518" y="6104"/>
                      </a:moveTo>
                      <a:cubicBezTo>
                        <a:pt x="12550" y="6104"/>
                        <a:pt x="12582" y="6107"/>
                        <a:pt x="12614" y="6114"/>
                      </a:cubicBezTo>
                      <a:lnTo>
                        <a:pt x="12641" y="6114"/>
                      </a:lnTo>
                      <a:cubicBezTo>
                        <a:pt x="12668" y="6168"/>
                        <a:pt x="12695" y="6222"/>
                        <a:pt x="12722" y="6276"/>
                      </a:cubicBezTo>
                      <a:cubicBezTo>
                        <a:pt x="12776" y="6331"/>
                        <a:pt x="12858" y="6385"/>
                        <a:pt x="12939" y="6439"/>
                      </a:cubicBezTo>
                      <a:cubicBezTo>
                        <a:pt x="12993" y="6493"/>
                        <a:pt x="13075" y="6548"/>
                        <a:pt x="13129" y="6602"/>
                      </a:cubicBezTo>
                      <a:cubicBezTo>
                        <a:pt x="13156" y="6629"/>
                        <a:pt x="13183" y="6656"/>
                        <a:pt x="13183" y="6683"/>
                      </a:cubicBezTo>
                      <a:cubicBezTo>
                        <a:pt x="12858" y="6765"/>
                        <a:pt x="12532" y="6927"/>
                        <a:pt x="12288" y="7172"/>
                      </a:cubicBezTo>
                      <a:cubicBezTo>
                        <a:pt x="12288" y="7172"/>
                        <a:pt x="12261" y="7144"/>
                        <a:pt x="12234" y="7117"/>
                      </a:cubicBezTo>
                      <a:cubicBezTo>
                        <a:pt x="12207" y="7090"/>
                        <a:pt x="12166" y="7077"/>
                        <a:pt x="12125" y="7077"/>
                      </a:cubicBezTo>
                      <a:cubicBezTo>
                        <a:pt x="12085" y="7077"/>
                        <a:pt x="12044" y="7090"/>
                        <a:pt x="12017" y="7117"/>
                      </a:cubicBezTo>
                      <a:cubicBezTo>
                        <a:pt x="11963" y="7172"/>
                        <a:pt x="11935" y="7253"/>
                        <a:pt x="11935" y="7334"/>
                      </a:cubicBezTo>
                      <a:lnTo>
                        <a:pt x="11935" y="7443"/>
                      </a:lnTo>
                      <a:cubicBezTo>
                        <a:pt x="11908" y="7443"/>
                        <a:pt x="11881" y="7470"/>
                        <a:pt x="11854" y="7470"/>
                      </a:cubicBezTo>
                      <a:cubicBezTo>
                        <a:pt x="11773" y="7551"/>
                        <a:pt x="11718" y="7660"/>
                        <a:pt x="11664" y="7768"/>
                      </a:cubicBezTo>
                      <a:cubicBezTo>
                        <a:pt x="11610" y="7877"/>
                        <a:pt x="11583" y="7985"/>
                        <a:pt x="11529" y="8121"/>
                      </a:cubicBezTo>
                      <a:cubicBezTo>
                        <a:pt x="11447" y="8338"/>
                        <a:pt x="11366" y="8555"/>
                        <a:pt x="11312" y="8799"/>
                      </a:cubicBezTo>
                      <a:cubicBezTo>
                        <a:pt x="11176" y="9260"/>
                        <a:pt x="11068" y="9721"/>
                        <a:pt x="10986" y="10209"/>
                      </a:cubicBezTo>
                      <a:cubicBezTo>
                        <a:pt x="10796" y="11159"/>
                        <a:pt x="10634" y="12135"/>
                        <a:pt x="10444" y="13112"/>
                      </a:cubicBezTo>
                      <a:cubicBezTo>
                        <a:pt x="10389" y="13057"/>
                        <a:pt x="10281" y="13003"/>
                        <a:pt x="10227" y="12949"/>
                      </a:cubicBezTo>
                      <a:lnTo>
                        <a:pt x="9955" y="12759"/>
                      </a:lnTo>
                      <a:cubicBezTo>
                        <a:pt x="9766" y="12651"/>
                        <a:pt x="9603" y="12515"/>
                        <a:pt x="9440" y="12379"/>
                      </a:cubicBezTo>
                      <a:cubicBezTo>
                        <a:pt x="9277" y="12244"/>
                        <a:pt x="9115" y="12135"/>
                        <a:pt x="8952" y="12000"/>
                      </a:cubicBezTo>
                      <a:cubicBezTo>
                        <a:pt x="8789" y="11864"/>
                        <a:pt x="8626" y="11755"/>
                        <a:pt x="8491" y="11647"/>
                      </a:cubicBezTo>
                      <a:cubicBezTo>
                        <a:pt x="8599" y="11186"/>
                        <a:pt x="8762" y="10725"/>
                        <a:pt x="8979" y="10291"/>
                      </a:cubicBezTo>
                      <a:cubicBezTo>
                        <a:pt x="9060" y="10074"/>
                        <a:pt x="9196" y="9857"/>
                        <a:pt x="9332" y="9667"/>
                      </a:cubicBezTo>
                      <a:cubicBezTo>
                        <a:pt x="9467" y="9450"/>
                        <a:pt x="9630" y="9260"/>
                        <a:pt x="9766" y="9070"/>
                      </a:cubicBezTo>
                      <a:cubicBezTo>
                        <a:pt x="10335" y="8365"/>
                        <a:pt x="10796" y="7606"/>
                        <a:pt x="11420" y="6955"/>
                      </a:cubicBezTo>
                      <a:cubicBezTo>
                        <a:pt x="11474" y="6873"/>
                        <a:pt x="11556" y="6819"/>
                        <a:pt x="11637" y="6738"/>
                      </a:cubicBezTo>
                      <a:cubicBezTo>
                        <a:pt x="11664" y="6765"/>
                        <a:pt x="11664" y="6792"/>
                        <a:pt x="11691" y="6819"/>
                      </a:cubicBezTo>
                      <a:lnTo>
                        <a:pt x="11773" y="6900"/>
                      </a:lnTo>
                      <a:lnTo>
                        <a:pt x="11800" y="6927"/>
                      </a:lnTo>
                      <a:cubicBezTo>
                        <a:pt x="11827" y="6955"/>
                        <a:pt x="11854" y="6955"/>
                        <a:pt x="11881" y="6982"/>
                      </a:cubicBezTo>
                      <a:cubicBezTo>
                        <a:pt x="11908" y="6982"/>
                        <a:pt x="11935" y="6982"/>
                        <a:pt x="11935" y="6927"/>
                      </a:cubicBezTo>
                      <a:cubicBezTo>
                        <a:pt x="11963" y="6900"/>
                        <a:pt x="11963" y="6873"/>
                        <a:pt x="11935" y="6846"/>
                      </a:cubicBezTo>
                      <a:lnTo>
                        <a:pt x="11908" y="6792"/>
                      </a:lnTo>
                      <a:cubicBezTo>
                        <a:pt x="11881" y="6765"/>
                        <a:pt x="11854" y="6738"/>
                        <a:pt x="11827" y="6710"/>
                      </a:cubicBezTo>
                      <a:lnTo>
                        <a:pt x="11773" y="6629"/>
                      </a:lnTo>
                      <a:lnTo>
                        <a:pt x="11746" y="6602"/>
                      </a:lnTo>
                      <a:cubicBezTo>
                        <a:pt x="11800" y="6548"/>
                        <a:pt x="11881" y="6493"/>
                        <a:pt x="11963" y="6439"/>
                      </a:cubicBezTo>
                      <a:cubicBezTo>
                        <a:pt x="12044" y="6358"/>
                        <a:pt x="12152" y="6276"/>
                        <a:pt x="12261" y="6222"/>
                      </a:cubicBezTo>
                      <a:cubicBezTo>
                        <a:pt x="12323" y="6139"/>
                        <a:pt x="12417" y="6104"/>
                        <a:pt x="12518" y="6104"/>
                      </a:cubicBezTo>
                      <a:close/>
                      <a:moveTo>
                        <a:pt x="21781" y="3944"/>
                      </a:moveTo>
                      <a:cubicBezTo>
                        <a:pt x="21781" y="3944"/>
                        <a:pt x="21781" y="3944"/>
                        <a:pt x="21781" y="3971"/>
                      </a:cubicBezTo>
                      <a:lnTo>
                        <a:pt x="21863" y="4025"/>
                      </a:lnTo>
                      <a:cubicBezTo>
                        <a:pt x="21863" y="4052"/>
                        <a:pt x="21890" y="4107"/>
                        <a:pt x="21890" y="4134"/>
                      </a:cubicBezTo>
                      <a:cubicBezTo>
                        <a:pt x="21917" y="4215"/>
                        <a:pt x="21917" y="4296"/>
                        <a:pt x="21971" y="4378"/>
                      </a:cubicBezTo>
                      <a:cubicBezTo>
                        <a:pt x="21998" y="4459"/>
                        <a:pt x="22053" y="4541"/>
                        <a:pt x="22080" y="4595"/>
                      </a:cubicBezTo>
                      <a:cubicBezTo>
                        <a:pt x="22107" y="4649"/>
                        <a:pt x="22161" y="4703"/>
                        <a:pt x="22215" y="4758"/>
                      </a:cubicBezTo>
                      <a:cubicBezTo>
                        <a:pt x="22297" y="4866"/>
                        <a:pt x="22432" y="5002"/>
                        <a:pt x="22514" y="5110"/>
                      </a:cubicBezTo>
                      <a:cubicBezTo>
                        <a:pt x="22622" y="5246"/>
                        <a:pt x="22677" y="5327"/>
                        <a:pt x="22758" y="5408"/>
                      </a:cubicBezTo>
                      <a:cubicBezTo>
                        <a:pt x="22894" y="5680"/>
                        <a:pt x="23029" y="5924"/>
                        <a:pt x="23192" y="6195"/>
                      </a:cubicBezTo>
                      <a:cubicBezTo>
                        <a:pt x="23192" y="6195"/>
                        <a:pt x="23192" y="6222"/>
                        <a:pt x="23219" y="6249"/>
                      </a:cubicBezTo>
                      <a:cubicBezTo>
                        <a:pt x="23219" y="6276"/>
                        <a:pt x="23219" y="6276"/>
                        <a:pt x="23219" y="6304"/>
                      </a:cubicBezTo>
                      <a:cubicBezTo>
                        <a:pt x="23056" y="7958"/>
                        <a:pt x="22324" y="9504"/>
                        <a:pt x="21185" y="10698"/>
                      </a:cubicBezTo>
                      <a:cubicBezTo>
                        <a:pt x="20018" y="11891"/>
                        <a:pt x="18608" y="12813"/>
                        <a:pt x="17062" y="13437"/>
                      </a:cubicBezTo>
                      <a:cubicBezTo>
                        <a:pt x="16601" y="13627"/>
                        <a:pt x="16167" y="13790"/>
                        <a:pt x="15706" y="13952"/>
                      </a:cubicBezTo>
                      <a:cubicBezTo>
                        <a:pt x="15245" y="14115"/>
                        <a:pt x="14756" y="14224"/>
                        <a:pt x="14241" y="14278"/>
                      </a:cubicBezTo>
                      <a:cubicBezTo>
                        <a:pt x="14268" y="14224"/>
                        <a:pt x="14295" y="14142"/>
                        <a:pt x="14295" y="14088"/>
                      </a:cubicBezTo>
                      <a:cubicBezTo>
                        <a:pt x="14377" y="14088"/>
                        <a:pt x="14458" y="14061"/>
                        <a:pt x="14539" y="14034"/>
                      </a:cubicBezTo>
                      <a:lnTo>
                        <a:pt x="14811" y="13980"/>
                      </a:lnTo>
                      <a:lnTo>
                        <a:pt x="15082" y="13898"/>
                      </a:lnTo>
                      <a:cubicBezTo>
                        <a:pt x="15136" y="13898"/>
                        <a:pt x="15163" y="13871"/>
                        <a:pt x="15217" y="13844"/>
                      </a:cubicBezTo>
                      <a:cubicBezTo>
                        <a:pt x="15245" y="13844"/>
                        <a:pt x="15299" y="13817"/>
                        <a:pt x="15326" y="13790"/>
                      </a:cubicBezTo>
                      <a:cubicBezTo>
                        <a:pt x="15326" y="13763"/>
                        <a:pt x="15326" y="13736"/>
                        <a:pt x="15326" y="13736"/>
                      </a:cubicBezTo>
                      <a:cubicBezTo>
                        <a:pt x="15299" y="13722"/>
                        <a:pt x="15278" y="13715"/>
                        <a:pt x="15258" y="13715"/>
                      </a:cubicBezTo>
                      <a:cubicBezTo>
                        <a:pt x="15238" y="13715"/>
                        <a:pt x="15217" y="13722"/>
                        <a:pt x="15190" y="13736"/>
                      </a:cubicBezTo>
                      <a:cubicBezTo>
                        <a:pt x="15136" y="13736"/>
                        <a:pt x="15109" y="13736"/>
                        <a:pt x="15055" y="13763"/>
                      </a:cubicBezTo>
                      <a:lnTo>
                        <a:pt x="14783" y="13817"/>
                      </a:lnTo>
                      <a:lnTo>
                        <a:pt x="14512" y="13898"/>
                      </a:lnTo>
                      <a:lnTo>
                        <a:pt x="14377" y="13925"/>
                      </a:lnTo>
                      <a:lnTo>
                        <a:pt x="14431" y="13681"/>
                      </a:lnTo>
                      <a:lnTo>
                        <a:pt x="14458" y="13681"/>
                      </a:lnTo>
                      <a:cubicBezTo>
                        <a:pt x="14811" y="13681"/>
                        <a:pt x="15136" y="13573"/>
                        <a:pt x="15434" y="13410"/>
                      </a:cubicBezTo>
                      <a:cubicBezTo>
                        <a:pt x="15760" y="13247"/>
                        <a:pt x="16058" y="13057"/>
                        <a:pt x="16384" y="12868"/>
                      </a:cubicBezTo>
                      <a:cubicBezTo>
                        <a:pt x="17008" y="12488"/>
                        <a:pt x="17659" y="12135"/>
                        <a:pt x="18282" y="11728"/>
                      </a:cubicBezTo>
                      <a:cubicBezTo>
                        <a:pt x="19476" y="11050"/>
                        <a:pt x="20534" y="10128"/>
                        <a:pt x="21402" y="9070"/>
                      </a:cubicBezTo>
                      <a:cubicBezTo>
                        <a:pt x="21619" y="8772"/>
                        <a:pt x="21809" y="8446"/>
                        <a:pt x="21998" y="8121"/>
                      </a:cubicBezTo>
                      <a:cubicBezTo>
                        <a:pt x="22134" y="7823"/>
                        <a:pt x="22270" y="7524"/>
                        <a:pt x="22351" y="7226"/>
                      </a:cubicBezTo>
                      <a:cubicBezTo>
                        <a:pt x="22541" y="6656"/>
                        <a:pt x="22297" y="6005"/>
                        <a:pt x="21998" y="5517"/>
                      </a:cubicBezTo>
                      <a:cubicBezTo>
                        <a:pt x="21754" y="5029"/>
                        <a:pt x="21293" y="4676"/>
                        <a:pt x="20751" y="4568"/>
                      </a:cubicBezTo>
                      <a:cubicBezTo>
                        <a:pt x="20696" y="4554"/>
                        <a:pt x="20642" y="4547"/>
                        <a:pt x="20588" y="4547"/>
                      </a:cubicBezTo>
                      <a:cubicBezTo>
                        <a:pt x="20534" y="4547"/>
                        <a:pt x="20479" y="4554"/>
                        <a:pt x="20425" y="4568"/>
                      </a:cubicBezTo>
                      <a:lnTo>
                        <a:pt x="20452" y="4541"/>
                      </a:lnTo>
                      <a:cubicBezTo>
                        <a:pt x="20534" y="4432"/>
                        <a:pt x="20669" y="4351"/>
                        <a:pt x="20778" y="4269"/>
                      </a:cubicBezTo>
                      <a:cubicBezTo>
                        <a:pt x="20805" y="4296"/>
                        <a:pt x="20859" y="4296"/>
                        <a:pt x="20886" y="4324"/>
                      </a:cubicBezTo>
                      <a:lnTo>
                        <a:pt x="21049" y="4351"/>
                      </a:lnTo>
                      <a:cubicBezTo>
                        <a:pt x="21158" y="4378"/>
                        <a:pt x="21239" y="4432"/>
                        <a:pt x="21320" y="4486"/>
                      </a:cubicBezTo>
                      <a:lnTo>
                        <a:pt x="21592" y="4676"/>
                      </a:lnTo>
                      <a:lnTo>
                        <a:pt x="21727" y="4785"/>
                      </a:lnTo>
                      <a:cubicBezTo>
                        <a:pt x="21746" y="4804"/>
                        <a:pt x="21779" y="4823"/>
                        <a:pt x="21816" y="4823"/>
                      </a:cubicBezTo>
                      <a:cubicBezTo>
                        <a:pt x="21831" y="4823"/>
                        <a:pt x="21847" y="4820"/>
                        <a:pt x="21863" y="4812"/>
                      </a:cubicBezTo>
                      <a:cubicBezTo>
                        <a:pt x="21863" y="4812"/>
                        <a:pt x="21890" y="4812"/>
                        <a:pt x="21890" y="4785"/>
                      </a:cubicBezTo>
                      <a:cubicBezTo>
                        <a:pt x="21890" y="4730"/>
                        <a:pt x="21836" y="4676"/>
                        <a:pt x="21809" y="4649"/>
                      </a:cubicBezTo>
                      <a:cubicBezTo>
                        <a:pt x="21781" y="4622"/>
                        <a:pt x="21727" y="4568"/>
                        <a:pt x="21673" y="4541"/>
                      </a:cubicBezTo>
                      <a:cubicBezTo>
                        <a:pt x="21646" y="4513"/>
                        <a:pt x="21510" y="4405"/>
                        <a:pt x="21402" y="4324"/>
                      </a:cubicBezTo>
                      <a:cubicBezTo>
                        <a:pt x="21320" y="4269"/>
                        <a:pt x="21212" y="4242"/>
                        <a:pt x="21103" y="4215"/>
                      </a:cubicBezTo>
                      <a:lnTo>
                        <a:pt x="20941" y="4161"/>
                      </a:lnTo>
                      <a:cubicBezTo>
                        <a:pt x="21076" y="4107"/>
                        <a:pt x="21212" y="4052"/>
                        <a:pt x="21375" y="3998"/>
                      </a:cubicBezTo>
                      <a:cubicBezTo>
                        <a:pt x="21456" y="3971"/>
                        <a:pt x="21564" y="3944"/>
                        <a:pt x="21673" y="3944"/>
                      </a:cubicBezTo>
                      <a:close/>
                      <a:moveTo>
                        <a:pt x="20533" y="4758"/>
                      </a:moveTo>
                      <a:cubicBezTo>
                        <a:pt x="20587" y="4758"/>
                        <a:pt x="20642" y="4766"/>
                        <a:pt x="20696" y="4785"/>
                      </a:cubicBezTo>
                      <a:cubicBezTo>
                        <a:pt x="20913" y="4812"/>
                        <a:pt x="21130" y="4920"/>
                        <a:pt x="21293" y="5083"/>
                      </a:cubicBezTo>
                      <a:cubicBezTo>
                        <a:pt x="21673" y="5408"/>
                        <a:pt x="21944" y="5815"/>
                        <a:pt x="22080" y="6304"/>
                      </a:cubicBezTo>
                      <a:cubicBezTo>
                        <a:pt x="22161" y="6521"/>
                        <a:pt x="22188" y="6765"/>
                        <a:pt x="22188" y="6982"/>
                      </a:cubicBezTo>
                      <a:cubicBezTo>
                        <a:pt x="22161" y="7009"/>
                        <a:pt x="22161" y="7009"/>
                        <a:pt x="22134" y="7036"/>
                      </a:cubicBezTo>
                      <a:cubicBezTo>
                        <a:pt x="22053" y="7334"/>
                        <a:pt x="21944" y="7633"/>
                        <a:pt x="21809" y="7931"/>
                      </a:cubicBezTo>
                      <a:cubicBezTo>
                        <a:pt x="21673" y="8229"/>
                        <a:pt x="21510" y="8473"/>
                        <a:pt x="21320" y="8745"/>
                      </a:cubicBezTo>
                      <a:cubicBezTo>
                        <a:pt x="20941" y="9260"/>
                        <a:pt x="20507" y="9748"/>
                        <a:pt x="20018" y="10182"/>
                      </a:cubicBezTo>
                      <a:cubicBezTo>
                        <a:pt x="18933" y="11050"/>
                        <a:pt x="17740" y="11837"/>
                        <a:pt x="16519" y="12515"/>
                      </a:cubicBezTo>
                      <a:cubicBezTo>
                        <a:pt x="16167" y="12732"/>
                        <a:pt x="15814" y="12922"/>
                        <a:pt x="15462" y="13139"/>
                      </a:cubicBezTo>
                      <a:cubicBezTo>
                        <a:pt x="15136" y="13329"/>
                        <a:pt x="14783" y="13437"/>
                        <a:pt x="14431" y="13519"/>
                      </a:cubicBezTo>
                      <a:cubicBezTo>
                        <a:pt x="14594" y="12976"/>
                        <a:pt x="14756" y="12461"/>
                        <a:pt x="14919" y="11945"/>
                      </a:cubicBezTo>
                      <a:cubicBezTo>
                        <a:pt x="15028" y="11620"/>
                        <a:pt x="15136" y="11267"/>
                        <a:pt x="15272" y="10942"/>
                      </a:cubicBezTo>
                      <a:cubicBezTo>
                        <a:pt x="15299" y="10833"/>
                        <a:pt x="15326" y="10752"/>
                        <a:pt x="15353" y="10643"/>
                      </a:cubicBezTo>
                      <a:cubicBezTo>
                        <a:pt x="15367" y="10657"/>
                        <a:pt x="15373" y="10664"/>
                        <a:pt x="15380" y="10664"/>
                      </a:cubicBezTo>
                      <a:cubicBezTo>
                        <a:pt x="15387" y="10664"/>
                        <a:pt x="15394" y="10657"/>
                        <a:pt x="15407" y="10643"/>
                      </a:cubicBezTo>
                      <a:cubicBezTo>
                        <a:pt x="15516" y="10643"/>
                        <a:pt x="15624" y="10643"/>
                        <a:pt x="15733" y="10616"/>
                      </a:cubicBezTo>
                      <a:lnTo>
                        <a:pt x="15896" y="10589"/>
                      </a:lnTo>
                      <a:cubicBezTo>
                        <a:pt x="15977" y="10562"/>
                        <a:pt x="16031" y="10535"/>
                        <a:pt x="16085" y="10508"/>
                      </a:cubicBezTo>
                      <a:cubicBezTo>
                        <a:pt x="16113" y="10481"/>
                        <a:pt x="16085" y="10426"/>
                        <a:pt x="16058" y="10426"/>
                      </a:cubicBezTo>
                      <a:cubicBezTo>
                        <a:pt x="16031" y="10413"/>
                        <a:pt x="15997" y="10406"/>
                        <a:pt x="15963" y="10406"/>
                      </a:cubicBezTo>
                      <a:cubicBezTo>
                        <a:pt x="15929" y="10406"/>
                        <a:pt x="15896" y="10413"/>
                        <a:pt x="15868" y="10426"/>
                      </a:cubicBezTo>
                      <a:lnTo>
                        <a:pt x="15706" y="10454"/>
                      </a:lnTo>
                      <a:lnTo>
                        <a:pt x="15380" y="10535"/>
                      </a:lnTo>
                      <a:lnTo>
                        <a:pt x="15434" y="10318"/>
                      </a:lnTo>
                      <a:cubicBezTo>
                        <a:pt x="15489" y="10318"/>
                        <a:pt x="15570" y="10318"/>
                        <a:pt x="15624" y="10291"/>
                      </a:cubicBezTo>
                      <a:lnTo>
                        <a:pt x="15841" y="10237"/>
                      </a:lnTo>
                      <a:cubicBezTo>
                        <a:pt x="15923" y="10237"/>
                        <a:pt x="16004" y="10209"/>
                        <a:pt x="16085" y="10209"/>
                      </a:cubicBezTo>
                      <a:lnTo>
                        <a:pt x="16194" y="10155"/>
                      </a:lnTo>
                      <a:cubicBezTo>
                        <a:pt x="16221" y="10155"/>
                        <a:pt x="16275" y="10128"/>
                        <a:pt x="16302" y="10128"/>
                      </a:cubicBezTo>
                      <a:cubicBezTo>
                        <a:pt x="16330" y="10101"/>
                        <a:pt x="16330" y="10047"/>
                        <a:pt x="16302" y="10020"/>
                      </a:cubicBezTo>
                      <a:lnTo>
                        <a:pt x="16058" y="10020"/>
                      </a:lnTo>
                      <a:lnTo>
                        <a:pt x="15814" y="10074"/>
                      </a:lnTo>
                      <a:lnTo>
                        <a:pt x="15597" y="10128"/>
                      </a:lnTo>
                      <a:lnTo>
                        <a:pt x="15516" y="10155"/>
                      </a:lnTo>
                      <a:cubicBezTo>
                        <a:pt x="15543" y="10047"/>
                        <a:pt x="15570" y="9965"/>
                        <a:pt x="15597" y="9857"/>
                      </a:cubicBezTo>
                      <a:cubicBezTo>
                        <a:pt x="15597" y="9857"/>
                        <a:pt x="15597" y="9857"/>
                        <a:pt x="15597" y="9830"/>
                      </a:cubicBezTo>
                      <a:cubicBezTo>
                        <a:pt x="16384" y="9667"/>
                        <a:pt x="17198" y="9477"/>
                        <a:pt x="17984" y="9260"/>
                      </a:cubicBezTo>
                      <a:cubicBezTo>
                        <a:pt x="18499" y="9124"/>
                        <a:pt x="18988" y="8989"/>
                        <a:pt x="19476" y="8853"/>
                      </a:cubicBezTo>
                      <a:cubicBezTo>
                        <a:pt x="19910" y="8718"/>
                        <a:pt x="20344" y="8582"/>
                        <a:pt x="20751" y="8419"/>
                      </a:cubicBezTo>
                      <a:cubicBezTo>
                        <a:pt x="20968" y="8311"/>
                        <a:pt x="21158" y="8202"/>
                        <a:pt x="21347" y="8067"/>
                      </a:cubicBezTo>
                      <a:cubicBezTo>
                        <a:pt x="21537" y="7958"/>
                        <a:pt x="21700" y="7768"/>
                        <a:pt x="21809" y="7578"/>
                      </a:cubicBezTo>
                      <a:cubicBezTo>
                        <a:pt x="21830" y="7515"/>
                        <a:pt x="21785" y="7452"/>
                        <a:pt x="21727" y="7452"/>
                      </a:cubicBezTo>
                      <a:cubicBezTo>
                        <a:pt x="21710" y="7452"/>
                        <a:pt x="21691" y="7458"/>
                        <a:pt x="21673" y="7470"/>
                      </a:cubicBezTo>
                      <a:cubicBezTo>
                        <a:pt x="21619" y="7524"/>
                        <a:pt x="21537" y="7606"/>
                        <a:pt x="21483" y="7687"/>
                      </a:cubicBezTo>
                      <a:cubicBezTo>
                        <a:pt x="21402" y="7741"/>
                        <a:pt x="21347" y="7823"/>
                        <a:pt x="21266" y="7877"/>
                      </a:cubicBezTo>
                      <a:cubicBezTo>
                        <a:pt x="21103" y="7985"/>
                        <a:pt x="20941" y="8094"/>
                        <a:pt x="20751" y="8175"/>
                      </a:cubicBezTo>
                      <a:cubicBezTo>
                        <a:pt x="20371" y="8338"/>
                        <a:pt x="19964" y="8501"/>
                        <a:pt x="19557" y="8609"/>
                      </a:cubicBezTo>
                      <a:cubicBezTo>
                        <a:pt x="18581" y="8907"/>
                        <a:pt x="17604" y="9179"/>
                        <a:pt x="16628" y="9423"/>
                      </a:cubicBezTo>
                      <a:cubicBezTo>
                        <a:pt x="16113" y="9531"/>
                        <a:pt x="15570" y="9667"/>
                        <a:pt x="15055" y="9775"/>
                      </a:cubicBezTo>
                      <a:cubicBezTo>
                        <a:pt x="15109" y="9640"/>
                        <a:pt x="15082" y="9504"/>
                        <a:pt x="15000" y="9423"/>
                      </a:cubicBezTo>
                      <a:cubicBezTo>
                        <a:pt x="14985" y="9407"/>
                        <a:pt x="14966" y="9400"/>
                        <a:pt x="14948" y="9400"/>
                      </a:cubicBezTo>
                      <a:cubicBezTo>
                        <a:pt x="14903" y="9400"/>
                        <a:pt x="14857" y="9439"/>
                        <a:pt x="14838" y="9477"/>
                      </a:cubicBezTo>
                      <a:cubicBezTo>
                        <a:pt x="14838" y="9531"/>
                        <a:pt x="14838" y="9558"/>
                        <a:pt x="14838" y="9613"/>
                      </a:cubicBezTo>
                      <a:cubicBezTo>
                        <a:pt x="14838" y="9640"/>
                        <a:pt x="14838" y="9667"/>
                        <a:pt x="14838" y="9721"/>
                      </a:cubicBezTo>
                      <a:cubicBezTo>
                        <a:pt x="14838" y="9721"/>
                        <a:pt x="14838" y="9748"/>
                        <a:pt x="14838" y="9748"/>
                      </a:cubicBezTo>
                      <a:lnTo>
                        <a:pt x="14838" y="9775"/>
                      </a:lnTo>
                      <a:lnTo>
                        <a:pt x="14756" y="9775"/>
                      </a:lnTo>
                      <a:lnTo>
                        <a:pt x="14756" y="9748"/>
                      </a:lnTo>
                      <a:lnTo>
                        <a:pt x="14756" y="9667"/>
                      </a:lnTo>
                      <a:cubicBezTo>
                        <a:pt x="14756" y="9595"/>
                        <a:pt x="14696" y="9546"/>
                        <a:pt x="14640" y="9546"/>
                      </a:cubicBezTo>
                      <a:cubicBezTo>
                        <a:pt x="14612" y="9546"/>
                        <a:pt x="14585" y="9558"/>
                        <a:pt x="14566" y="9586"/>
                      </a:cubicBezTo>
                      <a:cubicBezTo>
                        <a:pt x="14539" y="9640"/>
                        <a:pt x="14512" y="9694"/>
                        <a:pt x="14539" y="9775"/>
                      </a:cubicBezTo>
                      <a:cubicBezTo>
                        <a:pt x="14539" y="9830"/>
                        <a:pt x="14512" y="9884"/>
                        <a:pt x="14485" y="9965"/>
                      </a:cubicBezTo>
                      <a:cubicBezTo>
                        <a:pt x="14458" y="9938"/>
                        <a:pt x="14458" y="9911"/>
                        <a:pt x="14431" y="9884"/>
                      </a:cubicBezTo>
                      <a:cubicBezTo>
                        <a:pt x="14404" y="9803"/>
                        <a:pt x="14377" y="9721"/>
                        <a:pt x="14349" y="9640"/>
                      </a:cubicBezTo>
                      <a:cubicBezTo>
                        <a:pt x="14336" y="9613"/>
                        <a:pt x="14309" y="9599"/>
                        <a:pt x="14282" y="9599"/>
                      </a:cubicBezTo>
                      <a:cubicBezTo>
                        <a:pt x="14255" y="9599"/>
                        <a:pt x="14227" y="9613"/>
                        <a:pt x="14214" y="9640"/>
                      </a:cubicBezTo>
                      <a:cubicBezTo>
                        <a:pt x="14187" y="9775"/>
                        <a:pt x="14214" y="9911"/>
                        <a:pt x="14295" y="10020"/>
                      </a:cubicBezTo>
                      <a:cubicBezTo>
                        <a:pt x="14295" y="10101"/>
                        <a:pt x="14268" y="10155"/>
                        <a:pt x="14241" y="10237"/>
                      </a:cubicBezTo>
                      <a:cubicBezTo>
                        <a:pt x="14241" y="10291"/>
                        <a:pt x="14214" y="10399"/>
                        <a:pt x="14187" y="10508"/>
                      </a:cubicBezTo>
                      <a:cubicBezTo>
                        <a:pt x="14133" y="10671"/>
                        <a:pt x="14078" y="10833"/>
                        <a:pt x="13997" y="11023"/>
                      </a:cubicBezTo>
                      <a:cubicBezTo>
                        <a:pt x="13888" y="11349"/>
                        <a:pt x="13726" y="11701"/>
                        <a:pt x="13590" y="12027"/>
                      </a:cubicBezTo>
                      <a:cubicBezTo>
                        <a:pt x="13265" y="12705"/>
                        <a:pt x="12966" y="13383"/>
                        <a:pt x="12668" y="14061"/>
                      </a:cubicBezTo>
                      <a:lnTo>
                        <a:pt x="12586" y="14278"/>
                      </a:lnTo>
                      <a:cubicBezTo>
                        <a:pt x="12572" y="14273"/>
                        <a:pt x="12557" y="14271"/>
                        <a:pt x="12545" y="14271"/>
                      </a:cubicBezTo>
                      <a:cubicBezTo>
                        <a:pt x="12487" y="14271"/>
                        <a:pt x="12451" y="14315"/>
                        <a:pt x="12451" y="14359"/>
                      </a:cubicBezTo>
                      <a:cubicBezTo>
                        <a:pt x="12424" y="14359"/>
                        <a:pt x="12424" y="14386"/>
                        <a:pt x="12424" y="14386"/>
                      </a:cubicBezTo>
                      <a:lnTo>
                        <a:pt x="11963" y="14386"/>
                      </a:lnTo>
                      <a:cubicBezTo>
                        <a:pt x="11773" y="14386"/>
                        <a:pt x="11610" y="14359"/>
                        <a:pt x="11447" y="14359"/>
                      </a:cubicBezTo>
                      <a:cubicBezTo>
                        <a:pt x="11257" y="14332"/>
                        <a:pt x="11095" y="14305"/>
                        <a:pt x="10932" y="14278"/>
                      </a:cubicBezTo>
                      <a:cubicBezTo>
                        <a:pt x="10851" y="14251"/>
                        <a:pt x="10769" y="14224"/>
                        <a:pt x="10688" y="14197"/>
                      </a:cubicBezTo>
                      <a:cubicBezTo>
                        <a:pt x="10606" y="14197"/>
                        <a:pt x="10525" y="14169"/>
                        <a:pt x="10444" y="14169"/>
                      </a:cubicBezTo>
                      <a:cubicBezTo>
                        <a:pt x="10498" y="13952"/>
                        <a:pt x="10525" y="13708"/>
                        <a:pt x="10579" y="13491"/>
                      </a:cubicBezTo>
                      <a:cubicBezTo>
                        <a:pt x="10661" y="12976"/>
                        <a:pt x="10769" y="12461"/>
                        <a:pt x="10851" y="11945"/>
                      </a:cubicBezTo>
                      <a:cubicBezTo>
                        <a:pt x="10959" y="11457"/>
                        <a:pt x="11040" y="10942"/>
                        <a:pt x="11149" y="10426"/>
                      </a:cubicBezTo>
                      <a:cubicBezTo>
                        <a:pt x="11230" y="9884"/>
                        <a:pt x="11312" y="9477"/>
                        <a:pt x="11447" y="9016"/>
                      </a:cubicBezTo>
                      <a:cubicBezTo>
                        <a:pt x="11501" y="8745"/>
                        <a:pt x="11583" y="8501"/>
                        <a:pt x="11664" y="8256"/>
                      </a:cubicBezTo>
                      <a:cubicBezTo>
                        <a:pt x="11718" y="8121"/>
                        <a:pt x="11773" y="8012"/>
                        <a:pt x="11827" y="7877"/>
                      </a:cubicBezTo>
                      <a:cubicBezTo>
                        <a:pt x="11881" y="7768"/>
                        <a:pt x="11908" y="7714"/>
                        <a:pt x="11935" y="7633"/>
                      </a:cubicBezTo>
                      <a:cubicBezTo>
                        <a:pt x="11935" y="7660"/>
                        <a:pt x="11963" y="7660"/>
                        <a:pt x="11990" y="7660"/>
                      </a:cubicBezTo>
                      <a:cubicBezTo>
                        <a:pt x="11990" y="7668"/>
                        <a:pt x="11992" y="7671"/>
                        <a:pt x="11996" y="7671"/>
                      </a:cubicBezTo>
                      <a:cubicBezTo>
                        <a:pt x="12006" y="7671"/>
                        <a:pt x="12025" y="7652"/>
                        <a:pt x="12044" y="7633"/>
                      </a:cubicBezTo>
                      <a:cubicBezTo>
                        <a:pt x="12044" y="7633"/>
                        <a:pt x="12071" y="7606"/>
                        <a:pt x="12071" y="7578"/>
                      </a:cubicBezTo>
                      <a:cubicBezTo>
                        <a:pt x="12071" y="7551"/>
                        <a:pt x="12071" y="7524"/>
                        <a:pt x="12098" y="7497"/>
                      </a:cubicBezTo>
                      <a:lnTo>
                        <a:pt x="12125" y="7389"/>
                      </a:lnTo>
                      <a:cubicBezTo>
                        <a:pt x="12098" y="7361"/>
                        <a:pt x="12098" y="7334"/>
                        <a:pt x="12125" y="7334"/>
                      </a:cubicBezTo>
                      <a:lnTo>
                        <a:pt x="12125" y="7307"/>
                      </a:lnTo>
                      <a:lnTo>
                        <a:pt x="12125" y="7280"/>
                      </a:lnTo>
                      <a:lnTo>
                        <a:pt x="12152" y="7334"/>
                      </a:lnTo>
                      <a:cubicBezTo>
                        <a:pt x="12180" y="7416"/>
                        <a:pt x="12261" y="7470"/>
                        <a:pt x="12342" y="7470"/>
                      </a:cubicBezTo>
                      <a:cubicBezTo>
                        <a:pt x="12369" y="7443"/>
                        <a:pt x="12397" y="7416"/>
                        <a:pt x="12424" y="7361"/>
                      </a:cubicBezTo>
                      <a:cubicBezTo>
                        <a:pt x="12397" y="7334"/>
                        <a:pt x="12397" y="7307"/>
                        <a:pt x="12369" y="7280"/>
                      </a:cubicBezTo>
                      <a:cubicBezTo>
                        <a:pt x="12695" y="7009"/>
                        <a:pt x="13102" y="6819"/>
                        <a:pt x="13536" y="6738"/>
                      </a:cubicBezTo>
                      <a:cubicBezTo>
                        <a:pt x="14078" y="6575"/>
                        <a:pt x="14621" y="6439"/>
                        <a:pt x="15163" y="6276"/>
                      </a:cubicBezTo>
                      <a:cubicBezTo>
                        <a:pt x="16248" y="6005"/>
                        <a:pt x="17360" y="5761"/>
                        <a:pt x="18445" y="5544"/>
                      </a:cubicBezTo>
                      <a:cubicBezTo>
                        <a:pt x="18771" y="5490"/>
                        <a:pt x="19096" y="5436"/>
                        <a:pt x="19395" y="5381"/>
                      </a:cubicBezTo>
                      <a:cubicBezTo>
                        <a:pt x="19720" y="5327"/>
                        <a:pt x="20018" y="5300"/>
                        <a:pt x="20344" y="5246"/>
                      </a:cubicBezTo>
                      <a:cubicBezTo>
                        <a:pt x="20445" y="5220"/>
                        <a:pt x="20428" y="5053"/>
                        <a:pt x="20337" y="5053"/>
                      </a:cubicBezTo>
                      <a:cubicBezTo>
                        <a:pt x="20331" y="5053"/>
                        <a:pt x="20324" y="5054"/>
                        <a:pt x="20317" y="5056"/>
                      </a:cubicBezTo>
                      <a:cubicBezTo>
                        <a:pt x="20235" y="5056"/>
                        <a:pt x="20181" y="5056"/>
                        <a:pt x="20100" y="5083"/>
                      </a:cubicBezTo>
                      <a:cubicBezTo>
                        <a:pt x="20100" y="5056"/>
                        <a:pt x="20127" y="5056"/>
                        <a:pt x="20127" y="5029"/>
                      </a:cubicBezTo>
                      <a:cubicBezTo>
                        <a:pt x="20190" y="4861"/>
                        <a:pt x="20351" y="4758"/>
                        <a:pt x="20533" y="4758"/>
                      </a:cubicBezTo>
                      <a:close/>
                      <a:moveTo>
                        <a:pt x="15462" y="9938"/>
                      </a:moveTo>
                      <a:lnTo>
                        <a:pt x="15462" y="9938"/>
                      </a:lnTo>
                      <a:cubicBezTo>
                        <a:pt x="15353" y="10209"/>
                        <a:pt x="15245" y="10508"/>
                        <a:pt x="15136" y="10806"/>
                      </a:cubicBezTo>
                      <a:cubicBezTo>
                        <a:pt x="15055" y="11104"/>
                        <a:pt x="14946" y="11430"/>
                        <a:pt x="14838" y="11728"/>
                      </a:cubicBezTo>
                      <a:cubicBezTo>
                        <a:pt x="14621" y="12352"/>
                        <a:pt x="14431" y="12976"/>
                        <a:pt x="14241" y="13600"/>
                      </a:cubicBezTo>
                      <a:lnTo>
                        <a:pt x="13888" y="14712"/>
                      </a:lnTo>
                      <a:lnTo>
                        <a:pt x="13834" y="14685"/>
                      </a:lnTo>
                      <a:cubicBezTo>
                        <a:pt x="13699" y="14658"/>
                        <a:pt x="13590" y="14603"/>
                        <a:pt x="13454" y="14549"/>
                      </a:cubicBezTo>
                      <a:cubicBezTo>
                        <a:pt x="13346" y="14495"/>
                        <a:pt x="13210" y="14441"/>
                        <a:pt x="13102" y="14386"/>
                      </a:cubicBezTo>
                      <a:lnTo>
                        <a:pt x="12939" y="14278"/>
                      </a:lnTo>
                      <a:cubicBezTo>
                        <a:pt x="12885" y="14278"/>
                        <a:pt x="12831" y="14251"/>
                        <a:pt x="12803" y="14224"/>
                      </a:cubicBezTo>
                      <a:cubicBezTo>
                        <a:pt x="12939" y="13952"/>
                        <a:pt x="13075" y="13627"/>
                        <a:pt x="13210" y="13329"/>
                      </a:cubicBezTo>
                      <a:lnTo>
                        <a:pt x="13671" y="12271"/>
                      </a:lnTo>
                      <a:cubicBezTo>
                        <a:pt x="13834" y="11945"/>
                        <a:pt x="13970" y="11593"/>
                        <a:pt x="14105" y="11267"/>
                      </a:cubicBezTo>
                      <a:cubicBezTo>
                        <a:pt x="14187" y="11077"/>
                        <a:pt x="14241" y="10888"/>
                        <a:pt x="14295" y="10698"/>
                      </a:cubicBezTo>
                      <a:cubicBezTo>
                        <a:pt x="14322" y="10616"/>
                        <a:pt x="14349" y="10508"/>
                        <a:pt x="14377" y="10399"/>
                      </a:cubicBezTo>
                      <a:cubicBezTo>
                        <a:pt x="14377" y="10372"/>
                        <a:pt x="14377" y="10345"/>
                        <a:pt x="14404" y="10291"/>
                      </a:cubicBezTo>
                      <a:lnTo>
                        <a:pt x="14431" y="10318"/>
                      </a:lnTo>
                      <a:cubicBezTo>
                        <a:pt x="14452" y="10339"/>
                        <a:pt x="14476" y="10347"/>
                        <a:pt x="14500" y="10347"/>
                      </a:cubicBezTo>
                      <a:cubicBezTo>
                        <a:pt x="14539" y="10347"/>
                        <a:pt x="14577" y="10324"/>
                        <a:pt x="14594" y="10291"/>
                      </a:cubicBezTo>
                      <a:cubicBezTo>
                        <a:pt x="14594" y="10209"/>
                        <a:pt x="14621" y="10155"/>
                        <a:pt x="14648" y="10101"/>
                      </a:cubicBezTo>
                      <a:cubicBezTo>
                        <a:pt x="14675" y="10114"/>
                        <a:pt x="14709" y="10121"/>
                        <a:pt x="14746" y="10121"/>
                      </a:cubicBezTo>
                      <a:cubicBezTo>
                        <a:pt x="14783" y="10121"/>
                        <a:pt x="14824" y="10114"/>
                        <a:pt x="14865" y="10101"/>
                      </a:cubicBezTo>
                      <a:cubicBezTo>
                        <a:pt x="14892" y="10074"/>
                        <a:pt x="14946" y="10047"/>
                        <a:pt x="14973" y="10020"/>
                      </a:cubicBezTo>
                      <a:lnTo>
                        <a:pt x="15028" y="10020"/>
                      </a:lnTo>
                      <a:lnTo>
                        <a:pt x="15462" y="9938"/>
                      </a:lnTo>
                      <a:close/>
                      <a:moveTo>
                        <a:pt x="10417" y="14332"/>
                      </a:moveTo>
                      <a:cubicBezTo>
                        <a:pt x="10579" y="14386"/>
                        <a:pt x="10742" y="14441"/>
                        <a:pt x="10905" y="14468"/>
                      </a:cubicBezTo>
                      <a:cubicBezTo>
                        <a:pt x="11095" y="14495"/>
                        <a:pt x="11285" y="14522"/>
                        <a:pt x="11474" y="14549"/>
                      </a:cubicBezTo>
                      <a:cubicBezTo>
                        <a:pt x="11664" y="14576"/>
                        <a:pt x="11854" y="14576"/>
                        <a:pt x="12044" y="14603"/>
                      </a:cubicBezTo>
                      <a:lnTo>
                        <a:pt x="12451" y="14603"/>
                      </a:lnTo>
                      <a:lnTo>
                        <a:pt x="12369" y="14739"/>
                      </a:lnTo>
                      <a:cubicBezTo>
                        <a:pt x="12315" y="14902"/>
                        <a:pt x="12234" y="15037"/>
                        <a:pt x="12180" y="15227"/>
                      </a:cubicBezTo>
                      <a:lnTo>
                        <a:pt x="12180" y="15200"/>
                      </a:lnTo>
                      <a:lnTo>
                        <a:pt x="12044" y="15227"/>
                      </a:lnTo>
                      <a:lnTo>
                        <a:pt x="11773" y="15227"/>
                      </a:lnTo>
                      <a:cubicBezTo>
                        <a:pt x="11583" y="15227"/>
                        <a:pt x="11420" y="15200"/>
                        <a:pt x="11230" y="15173"/>
                      </a:cubicBezTo>
                      <a:cubicBezTo>
                        <a:pt x="11068" y="15146"/>
                        <a:pt x="10905" y="15092"/>
                        <a:pt x="10715" y="15037"/>
                      </a:cubicBezTo>
                      <a:lnTo>
                        <a:pt x="10471" y="14956"/>
                      </a:lnTo>
                      <a:cubicBezTo>
                        <a:pt x="10417" y="14929"/>
                        <a:pt x="10335" y="14929"/>
                        <a:pt x="10281" y="14929"/>
                      </a:cubicBezTo>
                      <a:cubicBezTo>
                        <a:pt x="10335" y="14712"/>
                        <a:pt x="10389" y="14522"/>
                        <a:pt x="10417" y="14332"/>
                      </a:cubicBezTo>
                      <a:close/>
                      <a:moveTo>
                        <a:pt x="10227" y="15065"/>
                      </a:moveTo>
                      <a:cubicBezTo>
                        <a:pt x="10281" y="15119"/>
                        <a:pt x="10335" y="15146"/>
                        <a:pt x="10417" y="15173"/>
                      </a:cubicBezTo>
                      <a:cubicBezTo>
                        <a:pt x="10498" y="15200"/>
                        <a:pt x="10606" y="15227"/>
                        <a:pt x="10688" y="15254"/>
                      </a:cubicBezTo>
                      <a:cubicBezTo>
                        <a:pt x="10878" y="15309"/>
                        <a:pt x="11068" y="15363"/>
                        <a:pt x="11257" y="15390"/>
                      </a:cubicBezTo>
                      <a:cubicBezTo>
                        <a:pt x="11420" y="15417"/>
                        <a:pt x="11610" y="15444"/>
                        <a:pt x="11800" y="15444"/>
                      </a:cubicBezTo>
                      <a:lnTo>
                        <a:pt x="12207" y="15444"/>
                      </a:lnTo>
                      <a:cubicBezTo>
                        <a:pt x="12207" y="15526"/>
                        <a:pt x="12234" y="15580"/>
                        <a:pt x="12261" y="15634"/>
                      </a:cubicBezTo>
                      <a:cubicBezTo>
                        <a:pt x="12288" y="15716"/>
                        <a:pt x="12315" y="15797"/>
                        <a:pt x="12342" y="15878"/>
                      </a:cubicBezTo>
                      <a:cubicBezTo>
                        <a:pt x="12424" y="16014"/>
                        <a:pt x="12478" y="16177"/>
                        <a:pt x="12532" y="16339"/>
                      </a:cubicBezTo>
                      <a:cubicBezTo>
                        <a:pt x="12559" y="16394"/>
                        <a:pt x="12559" y="16475"/>
                        <a:pt x="12559" y="16529"/>
                      </a:cubicBezTo>
                      <a:cubicBezTo>
                        <a:pt x="12532" y="16611"/>
                        <a:pt x="12478" y="16665"/>
                        <a:pt x="12424" y="16719"/>
                      </a:cubicBezTo>
                      <a:cubicBezTo>
                        <a:pt x="12397" y="16773"/>
                        <a:pt x="12342" y="16828"/>
                        <a:pt x="12315" y="16882"/>
                      </a:cubicBezTo>
                      <a:cubicBezTo>
                        <a:pt x="12315" y="16746"/>
                        <a:pt x="12315" y="16611"/>
                        <a:pt x="12315" y="16475"/>
                      </a:cubicBezTo>
                      <a:lnTo>
                        <a:pt x="12315" y="16339"/>
                      </a:lnTo>
                      <a:cubicBezTo>
                        <a:pt x="12315" y="16312"/>
                        <a:pt x="12288" y="16258"/>
                        <a:pt x="12261" y="16231"/>
                      </a:cubicBezTo>
                      <a:lnTo>
                        <a:pt x="12207" y="16231"/>
                      </a:lnTo>
                      <a:cubicBezTo>
                        <a:pt x="12192" y="16226"/>
                        <a:pt x="12180" y="16224"/>
                        <a:pt x="12170" y="16224"/>
                      </a:cubicBezTo>
                      <a:cubicBezTo>
                        <a:pt x="12125" y="16224"/>
                        <a:pt x="12125" y="16268"/>
                        <a:pt x="12125" y="16312"/>
                      </a:cubicBezTo>
                      <a:lnTo>
                        <a:pt x="12125" y="16800"/>
                      </a:lnTo>
                      <a:cubicBezTo>
                        <a:pt x="12125" y="16909"/>
                        <a:pt x="12125" y="16990"/>
                        <a:pt x="12098" y="17099"/>
                      </a:cubicBezTo>
                      <a:cubicBezTo>
                        <a:pt x="12098" y="17126"/>
                        <a:pt x="12071" y="17180"/>
                        <a:pt x="12044" y="17207"/>
                      </a:cubicBezTo>
                      <a:cubicBezTo>
                        <a:pt x="12044" y="17234"/>
                        <a:pt x="12044" y="17262"/>
                        <a:pt x="12044" y="17289"/>
                      </a:cubicBezTo>
                      <a:cubicBezTo>
                        <a:pt x="11990" y="17316"/>
                        <a:pt x="11963" y="17343"/>
                        <a:pt x="11908" y="17397"/>
                      </a:cubicBezTo>
                      <a:cubicBezTo>
                        <a:pt x="11881" y="17451"/>
                        <a:pt x="11827" y="17479"/>
                        <a:pt x="11773" y="17506"/>
                      </a:cubicBezTo>
                      <a:cubicBezTo>
                        <a:pt x="11664" y="17587"/>
                        <a:pt x="11556" y="17641"/>
                        <a:pt x="11420" y="17668"/>
                      </a:cubicBezTo>
                      <a:cubicBezTo>
                        <a:pt x="11341" y="17700"/>
                        <a:pt x="11261" y="17713"/>
                        <a:pt x="11182" y="17713"/>
                      </a:cubicBezTo>
                      <a:cubicBezTo>
                        <a:pt x="11126" y="17713"/>
                        <a:pt x="11069" y="17707"/>
                        <a:pt x="11013" y="17696"/>
                      </a:cubicBezTo>
                      <a:cubicBezTo>
                        <a:pt x="10932" y="17696"/>
                        <a:pt x="10878" y="17668"/>
                        <a:pt x="10851" y="17641"/>
                      </a:cubicBezTo>
                      <a:cubicBezTo>
                        <a:pt x="10823" y="17614"/>
                        <a:pt x="10769" y="17587"/>
                        <a:pt x="10742" y="17587"/>
                      </a:cubicBezTo>
                      <a:cubicBezTo>
                        <a:pt x="10715" y="17587"/>
                        <a:pt x="10661" y="17560"/>
                        <a:pt x="10634" y="17560"/>
                      </a:cubicBezTo>
                      <a:cubicBezTo>
                        <a:pt x="10579" y="17560"/>
                        <a:pt x="10525" y="17533"/>
                        <a:pt x="10471" y="17533"/>
                      </a:cubicBezTo>
                      <a:cubicBezTo>
                        <a:pt x="10444" y="17519"/>
                        <a:pt x="10417" y="17512"/>
                        <a:pt x="10386" y="17512"/>
                      </a:cubicBezTo>
                      <a:cubicBezTo>
                        <a:pt x="10356" y="17512"/>
                        <a:pt x="10322" y="17519"/>
                        <a:pt x="10281" y="17533"/>
                      </a:cubicBezTo>
                      <a:cubicBezTo>
                        <a:pt x="10227" y="17533"/>
                        <a:pt x="10172" y="17533"/>
                        <a:pt x="10145" y="17506"/>
                      </a:cubicBezTo>
                      <a:cubicBezTo>
                        <a:pt x="10091" y="17479"/>
                        <a:pt x="10037" y="17451"/>
                        <a:pt x="10010" y="17397"/>
                      </a:cubicBezTo>
                      <a:cubicBezTo>
                        <a:pt x="9983" y="17370"/>
                        <a:pt x="9955" y="17316"/>
                        <a:pt x="9901" y="17289"/>
                      </a:cubicBezTo>
                      <a:cubicBezTo>
                        <a:pt x="9874" y="17275"/>
                        <a:pt x="9840" y="17268"/>
                        <a:pt x="9806" y="17268"/>
                      </a:cubicBezTo>
                      <a:cubicBezTo>
                        <a:pt x="9772" y="17268"/>
                        <a:pt x="9738" y="17275"/>
                        <a:pt x="9711" y="17289"/>
                      </a:cubicBezTo>
                      <a:lnTo>
                        <a:pt x="9630" y="17289"/>
                      </a:lnTo>
                      <a:cubicBezTo>
                        <a:pt x="9630" y="17289"/>
                        <a:pt x="9630" y="17262"/>
                        <a:pt x="9603" y="17262"/>
                      </a:cubicBezTo>
                      <a:lnTo>
                        <a:pt x="9576" y="17262"/>
                      </a:lnTo>
                      <a:cubicBezTo>
                        <a:pt x="9521" y="17180"/>
                        <a:pt x="9467" y="17099"/>
                        <a:pt x="9386" y="17017"/>
                      </a:cubicBezTo>
                      <a:cubicBezTo>
                        <a:pt x="9332" y="16963"/>
                        <a:pt x="9277" y="16882"/>
                        <a:pt x="9250" y="16800"/>
                      </a:cubicBezTo>
                      <a:cubicBezTo>
                        <a:pt x="9223" y="16584"/>
                        <a:pt x="9304" y="16367"/>
                        <a:pt x="9440" y="16231"/>
                      </a:cubicBezTo>
                      <a:cubicBezTo>
                        <a:pt x="9684" y="15824"/>
                        <a:pt x="9901" y="15444"/>
                        <a:pt x="10172" y="15065"/>
                      </a:cubicBezTo>
                      <a:close/>
                      <a:moveTo>
                        <a:pt x="8572" y="12298"/>
                      </a:moveTo>
                      <a:lnTo>
                        <a:pt x="8898" y="12515"/>
                      </a:lnTo>
                      <a:cubicBezTo>
                        <a:pt x="8870" y="12569"/>
                        <a:pt x="8843" y="12651"/>
                        <a:pt x="8843" y="12732"/>
                      </a:cubicBezTo>
                      <a:cubicBezTo>
                        <a:pt x="8789" y="12840"/>
                        <a:pt x="8762" y="12976"/>
                        <a:pt x="8735" y="13085"/>
                      </a:cubicBezTo>
                      <a:cubicBezTo>
                        <a:pt x="8708" y="13220"/>
                        <a:pt x="8681" y="13329"/>
                        <a:pt x="8681" y="13464"/>
                      </a:cubicBezTo>
                      <a:cubicBezTo>
                        <a:pt x="8653" y="13573"/>
                        <a:pt x="8653" y="13708"/>
                        <a:pt x="8681" y="13817"/>
                      </a:cubicBezTo>
                      <a:cubicBezTo>
                        <a:pt x="8681" y="13830"/>
                        <a:pt x="8694" y="13837"/>
                        <a:pt x="8711" y="13837"/>
                      </a:cubicBezTo>
                      <a:cubicBezTo>
                        <a:pt x="8728" y="13837"/>
                        <a:pt x="8748" y="13830"/>
                        <a:pt x="8762" y="13817"/>
                      </a:cubicBezTo>
                      <a:cubicBezTo>
                        <a:pt x="8816" y="13708"/>
                        <a:pt x="8843" y="13573"/>
                        <a:pt x="8843" y="13464"/>
                      </a:cubicBezTo>
                      <a:cubicBezTo>
                        <a:pt x="8870" y="13356"/>
                        <a:pt x="8870" y="13220"/>
                        <a:pt x="8898" y="13112"/>
                      </a:cubicBezTo>
                      <a:cubicBezTo>
                        <a:pt x="8925" y="12976"/>
                        <a:pt x="8952" y="12868"/>
                        <a:pt x="8979" y="12732"/>
                      </a:cubicBezTo>
                      <a:cubicBezTo>
                        <a:pt x="8979" y="12705"/>
                        <a:pt x="9033" y="12623"/>
                        <a:pt x="9033" y="12569"/>
                      </a:cubicBezTo>
                      <a:cubicBezTo>
                        <a:pt x="9494" y="12895"/>
                        <a:pt x="9983" y="13166"/>
                        <a:pt x="10444" y="13464"/>
                      </a:cubicBezTo>
                      <a:lnTo>
                        <a:pt x="10308" y="14142"/>
                      </a:lnTo>
                      <a:cubicBezTo>
                        <a:pt x="10254" y="14414"/>
                        <a:pt x="10200" y="14685"/>
                        <a:pt x="10200" y="14956"/>
                      </a:cubicBezTo>
                      <a:cubicBezTo>
                        <a:pt x="10172" y="14956"/>
                        <a:pt x="10145" y="14956"/>
                        <a:pt x="10145" y="14983"/>
                      </a:cubicBezTo>
                      <a:cubicBezTo>
                        <a:pt x="9955" y="15173"/>
                        <a:pt x="9820" y="15363"/>
                        <a:pt x="9684" y="15607"/>
                      </a:cubicBezTo>
                      <a:cubicBezTo>
                        <a:pt x="9549" y="15797"/>
                        <a:pt x="9413" y="16014"/>
                        <a:pt x="9277" y="16231"/>
                      </a:cubicBezTo>
                      <a:cubicBezTo>
                        <a:pt x="9142" y="16421"/>
                        <a:pt x="9087" y="16638"/>
                        <a:pt x="9142" y="16855"/>
                      </a:cubicBezTo>
                      <a:cubicBezTo>
                        <a:pt x="9169" y="16963"/>
                        <a:pt x="9223" y="17045"/>
                        <a:pt x="9304" y="17126"/>
                      </a:cubicBezTo>
                      <a:cubicBezTo>
                        <a:pt x="9359" y="17207"/>
                        <a:pt x="9440" y="17289"/>
                        <a:pt x="9521" y="17370"/>
                      </a:cubicBezTo>
                      <a:lnTo>
                        <a:pt x="9549" y="17370"/>
                      </a:lnTo>
                      <a:cubicBezTo>
                        <a:pt x="9549" y="17397"/>
                        <a:pt x="9549" y="17397"/>
                        <a:pt x="9576" y="17424"/>
                      </a:cubicBezTo>
                      <a:cubicBezTo>
                        <a:pt x="9615" y="17464"/>
                        <a:pt x="9670" y="17489"/>
                        <a:pt x="9717" y="17489"/>
                      </a:cubicBezTo>
                      <a:cubicBezTo>
                        <a:pt x="9735" y="17489"/>
                        <a:pt x="9751" y="17486"/>
                        <a:pt x="9766" y="17479"/>
                      </a:cubicBezTo>
                      <a:lnTo>
                        <a:pt x="9847" y="17479"/>
                      </a:lnTo>
                      <a:cubicBezTo>
                        <a:pt x="9874" y="17506"/>
                        <a:pt x="9874" y="17506"/>
                        <a:pt x="9901" y="17533"/>
                      </a:cubicBezTo>
                      <a:cubicBezTo>
                        <a:pt x="9928" y="17587"/>
                        <a:pt x="9983" y="17641"/>
                        <a:pt x="10064" y="17668"/>
                      </a:cubicBezTo>
                      <a:cubicBezTo>
                        <a:pt x="10118" y="17696"/>
                        <a:pt x="10200" y="17723"/>
                        <a:pt x="10254" y="17750"/>
                      </a:cubicBezTo>
                      <a:cubicBezTo>
                        <a:pt x="10308" y="17750"/>
                        <a:pt x="10350" y="17738"/>
                        <a:pt x="10396" y="17738"/>
                      </a:cubicBezTo>
                      <a:cubicBezTo>
                        <a:pt x="10420" y="17738"/>
                        <a:pt x="10444" y="17741"/>
                        <a:pt x="10471" y="17750"/>
                      </a:cubicBezTo>
                      <a:cubicBezTo>
                        <a:pt x="10525" y="17750"/>
                        <a:pt x="10579" y="17777"/>
                        <a:pt x="10634" y="17804"/>
                      </a:cubicBezTo>
                      <a:cubicBezTo>
                        <a:pt x="10688" y="17804"/>
                        <a:pt x="10742" y="17777"/>
                        <a:pt x="10769" y="17777"/>
                      </a:cubicBezTo>
                      <a:cubicBezTo>
                        <a:pt x="10769" y="17777"/>
                        <a:pt x="10796" y="17777"/>
                        <a:pt x="10796" y="17804"/>
                      </a:cubicBezTo>
                      <a:cubicBezTo>
                        <a:pt x="10851" y="17858"/>
                        <a:pt x="10905" y="17885"/>
                        <a:pt x="10986" y="17913"/>
                      </a:cubicBezTo>
                      <a:cubicBezTo>
                        <a:pt x="11054" y="17924"/>
                        <a:pt x="11121" y="17930"/>
                        <a:pt x="11188" y="17930"/>
                      </a:cubicBezTo>
                      <a:cubicBezTo>
                        <a:pt x="11284" y="17930"/>
                        <a:pt x="11379" y="17917"/>
                        <a:pt x="11474" y="17885"/>
                      </a:cubicBezTo>
                      <a:cubicBezTo>
                        <a:pt x="11637" y="17858"/>
                        <a:pt x="11773" y="17804"/>
                        <a:pt x="11908" y="17723"/>
                      </a:cubicBezTo>
                      <a:cubicBezTo>
                        <a:pt x="11963" y="17668"/>
                        <a:pt x="12017" y="17614"/>
                        <a:pt x="12071" y="17560"/>
                      </a:cubicBezTo>
                      <a:cubicBezTo>
                        <a:pt x="12125" y="17533"/>
                        <a:pt x="12152" y="17479"/>
                        <a:pt x="12180" y="17424"/>
                      </a:cubicBezTo>
                      <a:cubicBezTo>
                        <a:pt x="12180" y="17397"/>
                        <a:pt x="12207" y="17370"/>
                        <a:pt x="12207" y="17343"/>
                      </a:cubicBezTo>
                      <a:cubicBezTo>
                        <a:pt x="12234" y="17316"/>
                        <a:pt x="12261" y="17262"/>
                        <a:pt x="12261" y="17234"/>
                      </a:cubicBezTo>
                      <a:lnTo>
                        <a:pt x="12288" y="17180"/>
                      </a:lnTo>
                      <a:cubicBezTo>
                        <a:pt x="12369" y="17126"/>
                        <a:pt x="12424" y="17072"/>
                        <a:pt x="12478" y="17017"/>
                      </a:cubicBezTo>
                      <a:cubicBezTo>
                        <a:pt x="12532" y="16936"/>
                        <a:pt x="12586" y="16882"/>
                        <a:pt x="12641" y="16800"/>
                      </a:cubicBezTo>
                      <a:cubicBezTo>
                        <a:pt x="12749" y="16692"/>
                        <a:pt x="12803" y="16502"/>
                        <a:pt x="12749" y="16339"/>
                      </a:cubicBezTo>
                      <a:cubicBezTo>
                        <a:pt x="12695" y="16177"/>
                        <a:pt x="12641" y="16014"/>
                        <a:pt x="12559" y="15851"/>
                      </a:cubicBezTo>
                      <a:cubicBezTo>
                        <a:pt x="12532" y="15770"/>
                        <a:pt x="12505" y="15688"/>
                        <a:pt x="12451" y="15607"/>
                      </a:cubicBezTo>
                      <a:cubicBezTo>
                        <a:pt x="12424" y="15526"/>
                        <a:pt x="12397" y="15471"/>
                        <a:pt x="12342" y="15417"/>
                      </a:cubicBezTo>
                      <a:lnTo>
                        <a:pt x="12369" y="15417"/>
                      </a:lnTo>
                      <a:cubicBezTo>
                        <a:pt x="12397" y="15363"/>
                        <a:pt x="12397" y="15309"/>
                        <a:pt x="12369" y="15282"/>
                      </a:cubicBezTo>
                      <a:cubicBezTo>
                        <a:pt x="12424" y="15173"/>
                        <a:pt x="12478" y="15037"/>
                        <a:pt x="12532" y="14929"/>
                      </a:cubicBezTo>
                      <a:lnTo>
                        <a:pt x="12695" y="14576"/>
                      </a:lnTo>
                      <a:cubicBezTo>
                        <a:pt x="13048" y="14793"/>
                        <a:pt x="13427" y="14929"/>
                        <a:pt x="13807" y="15065"/>
                      </a:cubicBezTo>
                      <a:lnTo>
                        <a:pt x="13834" y="15065"/>
                      </a:lnTo>
                      <a:cubicBezTo>
                        <a:pt x="13617" y="15851"/>
                        <a:pt x="13400" y="16638"/>
                        <a:pt x="13183" y="17424"/>
                      </a:cubicBezTo>
                      <a:cubicBezTo>
                        <a:pt x="13183" y="17451"/>
                        <a:pt x="13183" y="17506"/>
                        <a:pt x="13156" y="17533"/>
                      </a:cubicBezTo>
                      <a:cubicBezTo>
                        <a:pt x="13129" y="17560"/>
                        <a:pt x="13129" y="17614"/>
                        <a:pt x="13156" y="17641"/>
                      </a:cubicBezTo>
                      <a:cubicBezTo>
                        <a:pt x="13156" y="17777"/>
                        <a:pt x="13183" y="17913"/>
                        <a:pt x="13237" y="18048"/>
                      </a:cubicBezTo>
                      <a:lnTo>
                        <a:pt x="13210" y="18048"/>
                      </a:lnTo>
                      <a:cubicBezTo>
                        <a:pt x="13210" y="18075"/>
                        <a:pt x="13075" y="18130"/>
                        <a:pt x="13048" y="18130"/>
                      </a:cubicBezTo>
                      <a:lnTo>
                        <a:pt x="12803" y="18238"/>
                      </a:lnTo>
                      <a:cubicBezTo>
                        <a:pt x="12641" y="18319"/>
                        <a:pt x="12505" y="18374"/>
                        <a:pt x="12342" y="18428"/>
                      </a:cubicBezTo>
                      <a:cubicBezTo>
                        <a:pt x="12017" y="18536"/>
                        <a:pt x="11691" y="18645"/>
                        <a:pt x="11366" y="18699"/>
                      </a:cubicBezTo>
                      <a:cubicBezTo>
                        <a:pt x="10878" y="18771"/>
                        <a:pt x="10389" y="18808"/>
                        <a:pt x="9909" y="18808"/>
                      </a:cubicBezTo>
                      <a:cubicBezTo>
                        <a:pt x="9669" y="18808"/>
                        <a:pt x="9431" y="18799"/>
                        <a:pt x="9196" y="18781"/>
                      </a:cubicBezTo>
                      <a:lnTo>
                        <a:pt x="8870" y="18781"/>
                      </a:lnTo>
                      <a:cubicBezTo>
                        <a:pt x="8870" y="18753"/>
                        <a:pt x="8870" y="18753"/>
                        <a:pt x="8870" y="18753"/>
                      </a:cubicBezTo>
                      <a:lnTo>
                        <a:pt x="8870" y="18699"/>
                      </a:lnTo>
                      <a:cubicBezTo>
                        <a:pt x="8870" y="18672"/>
                        <a:pt x="8870" y="18645"/>
                        <a:pt x="8870" y="18645"/>
                      </a:cubicBezTo>
                      <a:cubicBezTo>
                        <a:pt x="8870" y="18591"/>
                        <a:pt x="8843" y="18536"/>
                        <a:pt x="8843" y="18455"/>
                      </a:cubicBezTo>
                      <a:cubicBezTo>
                        <a:pt x="8816" y="18401"/>
                        <a:pt x="8789" y="18265"/>
                        <a:pt x="8789" y="18157"/>
                      </a:cubicBezTo>
                      <a:cubicBezTo>
                        <a:pt x="8762" y="17940"/>
                        <a:pt x="8762" y="17723"/>
                        <a:pt x="8735" y="17506"/>
                      </a:cubicBezTo>
                      <a:cubicBezTo>
                        <a:pt x="8735" y="17458"/>
                        <a:pt x="8698" y="17429"/>
                        <a:pt x="8668" y="17429"/>
                      </a:cubicBezTo>
                      <a:cubicBezTo>
                        <a:pt x="8645" y="17429"/>
                        <a:pt x="8626" y="17445"/>
                        <a:pt x="8626" y="17479"/>
                      </a:cubicBezTo>
                      <a:cubicBezTo>
                        <a:pt x="8599" y="17723"/>
                        <a:pt x="8599" y="17994"/>
                        <a:pt x="8626" y="18238"/>
                      </a:cubicBezTo>
                      <a:cubicBezTo>
                        <a:pt x="8626" y="18347"/>
                        <a:pt x="8653" y="18482"/>
                        <a:pt x="8653" y="18591"/>
                      </a:cubicBezTo>
                      <a:cubicBezTo>
                        <a:pt x="8681" y="18645"/>
                        <a:pt x="8681" y="18726"/>
                        <a:pt x="8708" y="18781"/>
                      </a:cubicBezTo>
                      <a:lnTo>
                        <a:pt x="8572" y="18781"/>
                      </a:lnTo>
                      <a:cubicBezTo>
                        <a:pt x="8572" y="18699"/>
                        <a:pt x="8572" y="18618"/>
                        <a:pt x="8545" y="18536"/>
                      </a:cubicBezTo>
                      <a:cubicBezTo>
                        <a:pt x="8518" y="18401"/>
                        <a:pt x="8491" y="18292"/>
                        <a:pt x="8491" y="18157"/>
                      </a:cubicBezTo>
                      <a:cubicBezTo>
                        <a:pt x="8464" y="18048"/>
                        <a:pt x="8491" y="17913"/>
                        <a:pt x="8491" y="17804"/>
                      </a:cubicBezTo>
                      <a:cubicBezTo>
                        <a:pt x="8491" y="17696"/>
                        <a:pt x="8491" y="17560"/>
                        <a:pt x="8436" y="17479"/>
                      </a:cubicBezTo>
                      <a:cubicBezTo>
                        <a:pt x="8436" y="17465"/>
                        <a:pt x="8423" y="17458"/>
                        <a:pt x="8406" y="17458"/>
                      </a:cubicBezTo>
                      <a:cubicBezTo>
                        <a:pt x="8389" y="17458"/>
                        <a:pt x="8369" y="17465"/>
                        <a:pt x="8355" y="17479"/>
                      </a:cubicBezTo>
                      <a:cubicBezTo>
                        <a:pt x="8301" y="17560"/>
                        <a:pt x="8274" y="17696"/>
                        <a:pt x="8301" y="17804"/>
                      </a:cubicBezTo>
                      <a:lnTo>
                        <a:pt x="8301" y="18157"/>
                      </a:lnTo>
                      <a:cubicBezTo>
                        <a:pt x="8301" y="18265"/>
                        <a:pt x="8328" y="18374"/>
                        <a:pt x="8355" y="18482"/>
                      </a:cubicBezTo>
                      <a:cubicBezTo>
                        <a:pt x="8355" y="18591"/>
                        <a:pt x="8355" y="18591"/>
                        <a:pt x="8382" y="18645"/>
                      </a:cubicBezTo>
                      <a:cubicBezTo>
                        <a:pt x="8382" y="18699"/>
                        <a:pt x="8409" y="18726"/>
                        <a:pt x="8409" y="18753"/>
                      </a:cubicBezTo>
                      <a:cubicBezTo>
                        <a:pt x="8301" y="18753"/>
                        <a:pt x="8165" y="18726"/>
                        <a:pt x="8030" y="18672"/>
                      </a:cubicBezTo>
                      <a:cubicBezTo>
                        <a:pt x="8030" y="18482"/>
                        <a:pt x="8003" y="18265"/>
                        <a:pt x="7975" y="18075"/>
                      </a:cubicBezTo>
                      <a:cubicBezTo>
                        <a:pt x="7948" y="17858"/>
                        <a:pt x="7921" y="17614"/>
                        <a:pt x="7921" y="17397"/>
                      </a:cubicBezTo>
                      <a:cubicBezTo>
                        <a:pt x="7921" y="16936"/>
                        <a:pt x="7975" y="16475"/>
                        <a:pt x="8003" y="16041"/>
                      </a:cubicBezTo>
                      <a:cubicBezTo>
                        <a:pt x="8057" y="15119"/>
                        <a:pt x="8192" y="14224"/>
                        <a:pt x="8355" y="13329"/>
                      </a:cubicBezTo>
                      <a:cubicBezTo>
                        <a:pt x="8382" y="13085"/>
                        <a:pt x="8436" y="12840"/>
                        <a:pt x="8491" y="12596"/>
                      </a:cubicBezTo>
                      <a:lnTo>
                        <a:pt x="8572" y="12298"/>
                      </a:lnTo>
                      <a:close/>
                      <a:moveTo>
                        <a:pt x="24928" y="8284"/>
                      </a:moveTo>
                      <a:cubicBezTo>
                        <a:pt x="25009" y="8419"/>
                        <a:pt x="25036" y="8555"/>
                        <a:pt x="25091" y="8690"/>
                      </a:cubicBezTo>
                      <a:cubicBezTo>
                        <a:pt x="25145" y="8880"/>
                        <a:pt x="25172" y="9070"/>
                        <a:pt x="25226" y="9287"/>
                      </a:cubicBezTo>
                      <a:cubicBezTo>
                        <a:pt x="25335" y="9694"/>
                        <a:pt x="25389" y="10101"/>
                        <a:pt x="25443" y="10535"/>
                      </a:cubicBezTo>
                      <a:cubicBezTo>
                        <a:pt x="25552" y="11376"/>
                        <a:pt x="25606" y="12217"/>
                        <a:pt x="25633" y="13085"/>
                      </a:cubicBezTo>
                      <a:cubicBezTo>
                        <a:pt x="25633" y="13546"/>
                        <a:pt x="25633" y="14034"/>
                        <a:pt x="25633" y="14522"/>
                      </a:cubicBezTo>
                      <a:cubicBezTo>
                        <a:pt x="25633" y="14576"/>
                        <a:pt x="25687" y="14603"/>
                        <a:pt x="25742" y="14603"/>
                      </a:cubicBezTo>
                      <a:cubicBezTo>
                        <a:pt x="25796" y="14603"/>
                        <a:pt x="25850" y="14576"/>
                        <a:pt x="25850" y="14522"/>
                      </a:cubicBezTo>
                      <a:lnTo>
                        <a:pt x="25850" y="14468"/>
                      </a:lnTo>
                      <a:lnTo>
                        <a:pt x="25850" y="14441"/>
                      </a:lnTo>
                      <a:lnTo>
                        <a:pt x="25877" y="14441"/>
                      </a:lnTo>
                      <a:lnTo>
                        <a:pt x="25877" y="14468"/>
                      </a:lnTo>
                      <a:lnTo>
                        <a:pt x="25877" y="14495"/>
                      </a:lnTo>
                      <a:cubicBezTo>
                        <a:pt x="25850" y="14522"/>
                        <a:pt x="25850" y="14576"/>
                        <a:pt x="25823" y="14603"/>
                      </a:cubicBezTo>
                      <a:cubicBezTo>
                        <a:pt x="25796" y="14631"/>
                        <a:pt x="25796" y="14685"/>
                        <a:pt x="25823" y="14712"/>
                      </a:cubicBezTo>
                      <a:cubicBezTo>
                        <a:pt x="25823" y="14739"/>
                        <a:pt x="25850" y="14766"/>
                        <a:pt x="25877" y="14766"/>
                      </a:cubicBezTo>
                      <a:cubicBezTo>
                        <a:pt x="25850" y="14793"/>
                        <a:pt x="25850" y="14848"/>
                        <a:pt x="25877" y="14875"/>
                      </a:cubicBezTo>
                      <a:cubicBezTo>
                        <a:pt x="25823" y="14875"/>
                        <a:pt x="25796" y="14902"/>
                        <a:pt x="25796" y="14929"/>
                      </a:cubicBezTo>
                      <a:cubicBezTo>
                        <a:pt x="25796" y="14983"/>
                        <a:pt x="25823" y="15037"/>
                        <a:pt x="25850" y="15037"/>
                      </a:cubicBezTo>
                      <a:cubicBezTo>
                        <a:pt x="25877" y="15051"/>
                        <a:pt x="25911" y="15058"/>
                        <a:pt x="25945" y="15058"/>
                      </a:cubicBezTo>
                      <a:cubicBezTo>
                        <a:pt x="25979" y="15058"/>
                        <a:pt x="26013" y="15051"/>
                        <a:pt x="26040" y="15037"/>
                      </a:cubicBezTo>
                      <a:cubicBezTo>
                        <a:pt x="26392" y="15390"/>
                        <a:pt x="26772" y="15688"/>
                        <a:pt x="27125" y="16041"/>
                      </a:cubicBezTo>
                      <a:cubicBezTo>
                        <a:pt x="27532" y="16421"/>
                        <a:pt x="27939" y="16800"/>
                        <a:pt x="28345" y="17207"/>
                      </a:cubicBezTo>
                      <a:lnTo>
                        <a:pt x="28698" y="17533"/>
                      </a:lnTo>
                      <a:lnTo>
                        <a:pt x="28861" y="17696"/>
                      </a:lnTo>
                      <a:lnTo>
                        <a:pt x="28888" y="17696"/>
                      </a:lnTo>
                      <a:cubicBezTo>
                        <a:pt x="28752" y="17804"/>
                        <a:pt x="28644" y="17913"/>
                        <a:pt x="28508" y="18048"/>
                      </a:cubicBezTo>
                      <a:lnTo>
                        <a:pt x="28481" y="18075"/>
                      </a:lnTo>
                      <a:cubicBezTo>
                        <a:pt x="28210" y="18292"/>
                        <a:pt x="27993" y="18564"/>
                        <a:pt x="27803" y="18835"/>
                      </a:cubicBezTo>
                      <a:cubicBezTo>
                        <a:pt x="27559" y="18699"/>
                        <a:pt x="27315" y="18618"/>
                        <a:pt x="27071" y="18482"/>
                      </a:cubicBezTo>
                      <a:cubicBezTo>
                        <a:pt x="26854" y="18374"/>
                        <a:pt x="26609" y="18265"/>
                        <a:pt x="26365" y="18157"/>
                      </a:cubicBezTo>
                      <a:cubicBezTo>
                        <a:pt x="25904" y="17913"/>
                        <a:pt x="25470" y="17641"/>
                        <a:pt x="25009" y="17370"/>
                      </a:cubicBezTo>
                      <a:cubicBezTo>
                        <a:pt x="24575" y="17072"/>
                        <a:pt x="24168" y="16773"/>
                        <a:pt x="23761" y="16448"/>
                      </a:cubicBezTo>
                      <a:cubicBezTo>
                        <a:pt x="23544" y="16339"/>
                        <a:pt x="23409" y="16150"/>
                        <a:pt x="23300" y="15905"/>
                      </a:cubicBezTo>
                      <a:cubicBezTo>
                        <a:pt x="23246" y="15661"/>
                        <a:pt x="23192" y="15390"/>
                        <a:pt x="23165" y="15119"/>
                      </a:cubicBezTo>
                      <a:lnTo>
                        <a:pt x="23138" y="13925"/>
                      </a:lnTo>
                      <a:lnTo>
                        <a:pt x="23138" y="13600"/>
                      </a:lnTo>
                      <a:cubicBezTo>
                        <a:pt x="23192" y="13302"/>
                        <a:pt x="23246" y="13003"/>
                        <a:pt x="23327" y="12705"/>
                      </a:cubicBezTo>
                      <a:cubicBezTo>
                        <a:pt x="23409" y="12352"/>
                        <a:pt x="23544" y="11972"/>
                        <a:pt x="23680" y="11620"/>
                      </a:cubicBezTo>
                      <a:cubicBezTo>
                        <a:pt x="23789" y="11267"/>
                        <a:pt x="23951" y="10942"/>
                        <a:pt x="24114" y="10589"/>
                      </a:cubicBezTo>
                      <a:cubicBezTo>
                        <a:pt x="24304" y="10291"/>
                        <a:pt x="24440" y="9938"/>
                        <a:pt x="24575" y="9613"/>
                      </a:cubicBezTo>
                      <a:cubicBezTo>
                        <a:pt x="24629" y="9423"/>
                        <a:pt x="24684" y="9233"/>
                        <a:pt x="24711" y="9043"/>
                      </a:cubicBezTo>
                      <a:cubicBezTo>
                        <a:pt x="24711" y="8907"/>
                        <a:pt x="24711" y="8745"/>
                        <a:pt x="24711" y="8609"/>
                      </a:cubicBezTo>
                      <a:cubicBezTo>
                        <a:pt x="24792" y="8528"/>
                        <a:pt x="24874" y="8419"/>
                        <a:pt x="24928" y="8284"/>
                      </a:cubicBezTo>
                      <a:close/>
                      <a:moveTo>
                        <a:pt x="29213" y="17858"/>
                      </a:moveTo>
                      <a:cubicBezTo>
                        <a:pt x="29241" y="17885"/>
                        <a:pt x="29268" y="17885"/>
                        <a:pt x="29295" y="17940"/>
                      </a:cubicBezTo>
                      <a:cubicBezTo>
                        <a:pt x="29322" y="17967"/>
                        <a:pt x="29349" y="18021"/>
                        <a:pt x="29403" y="18048"/>
                      </a:cubicBezTo>
                      <a:cubicBezTo>
                        <a:pt x="29430" y="18102"/>
                        <a:pt x="29457" y="18157"/>
                        <a:pt x="29430" y="18211"/>
                      </a:cubicBezTo>
                      <a:cubicBezTo>
                        <a:pt x="29268" y="18401"/>
                        <a:pt x="29105" y="18618"/>
                        <a:pt x="28915" y="18781"/>
                      </a:cubicBezTo>
                      <a:cubicBezTo>
                        <a:pt x="28834" y="18889"/>
                        <a:pt x="28725" y="18970"/>
                        <a:pt x="28617" y="19052"/>
                      </a:cubicBezTo>
                      <a:cubicBezTo>
                        <a:pt x="28535" y="19133"/>
                        <a:pt x="28454" y="19187"/>
                        <a:pt x="28345" y="19215"/>
                      </a:cubicBezTo>
                      <a:cubicBezTo>
                        <a:pt x="28320" y="19223"/>
                        <a:pt x="28295" y="19227"/>
                        <a:pt x="28272" y="19227"/>
                      </a:cubicBezTo>
                      <a:cubicBezTo>
                        <a:pt x="28148" y="19227"/>
                        <a:pt x="28057" y="19120"/>
                        <a:pt x="27966" y="19052"/>
                      </a:cubicBezTo>
                      <a:lnTo>
                        <a:pt x="27993" y="19025"/>
                      </a:lnTo>
                      <a:cubicBezTo>
                        <a:pt x="28020" y="18943"/>
                        <a:pt x="28074" y="18889"/>
                        <a:pt x="28128" y="18808"/>
                      </a:cubicBezTo>
                      <a:cubicBezTo>
                        <a:pt x="28128" y="18808"/>
                        <a:pt x="28128" y="18808"/>
                        <a:pt x="28156" y="18781"/>
                      </a:cubicBezTo>
                      <a:cubicBezTo>
                        <a:pt x="28400" y="18509"/>
                        <a:pt x="28644" y="18238"/>
                        <a:pt x="28942" y="17994"/>
                      </a:cubicBezTo>
                      <a:lnTo>
                        <a:pt x="28996" y="17940"/>
                      </a:lnTo>
                      <a:lnTo>
                        <a:pt x="29105" y="17885"/>
                      </a:lnTo>
                      <a:cubicBezTo>
                        <a:pt x="29132" y="17885"/>
                        <a:pt x="29186" y="17885"/>
                        <a:pt x="29213" y="17858"/>
                      </a:cubicBezTo>
                      <a:close/>
                      <a:moveTo>
                        <a:pt x="30841" y="18835"/>
                      </a:moveTo>
                      <a:cubicBezTo>
                        <a:pt x="30922" y="18943"/>
                        <a:pt x="31085" y="18943"/>
                        <a:pt x="31193" y="19025"/>
                      </a:cubicBezTo>
                      <a:cubicBezTo>
                        <a:pt x="31275" y="19106"/>
                        <a:pt x="31275" y="19296"/>
                        <a:pt x="31221" y="19432"/>
                      </a:cubicBezTo>
                      <a:lnTo>
                        <a:pt x="31085" y="19323"/>
                      </a:lnTo>
                      <a:lnTo>
                        <a:pt x="30922" y="19242"/>
                      </a:lnTo>
                      <a:cubicBezTo>
                        <a:pt x="30868" y="19215"/>
                        <a:pt x="30814" y="19187"/>
                        <a:pt x="30759" y="19187"/>
                      </a:cubicBezTo>
                      <a:lnTo>
                        <a:pt x="30732" y="19187"/>
                      </a:lnTo>
                      <a:lnTo>
                        <a:pt x="30732" y="19133"/>
                      </a:lnTo>
                      <a:cubicBezTo>
                        <a:pt x="30787" y="19025"/>
                        <a:pt x="30814" y="18916"/>
                        <a:pt x="30841" y="18835"/>
                      </a:cubicBezTo>
                      <a:close/>
                      <a:moveTo>
                        <a:pt x="23138" y="3781"/>
                      </a:moveTo>
                      <a:cubicBezTo>
                        <a:pt x="23138" y="3835"/>
                        <a:pt x="23165" y="3862"/>
                        <a:pt x="23192" y="3890"/>
                      </a:cubicBezTo>
                      <a:cubicBezTo>
                        <a:pt x="23219" y="4134"/>
                        <a:pt x="23273" y="4351"/>
                        <a:pt x="23327" y="4568"/>
                      </a:cubicBezTo>
                      <a:cubicBezTo>
                        <a:pt x="23382" y="4785"/>
                        <a:pt x="23436" y="4947"/>
                        <a:pt x="23490" y="5110"/>
                      </a:cubicBezTo>
                      <a:cubicBezTo>
                        <a:pt x="23490" y="5137"/>
                        <a:pt x="23490" y="5164"/>
                        <a:pt x="23517" y="5192"/>
                      </a:cubicBezTo>
                      <a:cubicBezTo>
                        <a:pt x="23517" y="5246"/>
                        <a:pt x="23544" y="5327"/>
                        <a:pt x="23572" y="5381"/>
                      </a:cubicBezTo>
                      <a:cubicBezTo>
                        <a:pt x="23761" y="5924"/>
                        <a:pt x="24006" y="6439"/>
                        <a:pt x="24277" y="6927"/>
                      </a:cubicBezTo>
                      <a:cubicBezTo>
                        <a:pt x="24358" y="7063"/>
                        <a:pt x="24440" y="7199"/>
                        <a:pt x="24494" y="7334"/>
                      </a:cubicBezTo>
                      <a:cubicBezTo>
                        <a:pt x="24575" y="7470"/>
                        <a:pt x="24684" y="7606"/>
                        <a:pt x="24792" y="7714"/>
                      </a:cubicBezTo>
                      <a:lnTo>
                        <a:pt x="24819" y="7714"/>
                      </a:lnTo>
                      <a:cubicBezTo>
                        <a:pt x="24846" y="7768"/>
                        <a:pt x="24846" y="7823"/>
                        <a:pt x="24819" y="7904"/>
                      </a:cubicBezTo>
                      <a:cubicBezTo>
                        <a:pt x="24819" y="8094"/>
                        <a:pt x="24765" y="8284"/>
                        <a:pt x="24629" y="8446"/>
                      </a:cubicBezTo>
                      <a:cubicBezTo>
                        <a:pt x="24440" y="8121"/>
                        <a:pt x="24277" y="7768"/>
                        <a:pt x="24114" y="7416"/>
                      </a:cubicBezTo>
                      <a:cubicBezTo>
                        <a:pt x="24105" y="7387"/>
                        <a:pt x="24085" y="7375"/>
                        <a:pt x="24065" y="7375"/>
                      </a:cubicBezTo>
                      <a:cubicBezTo>
                        <a:pt x="24028" y="7375"/>
                        <a:pt x="23988" y="7417"/>
                        <a:pt x="24006" y="7470"/>
                      </a:cubicBezTo>
                      <a:cubicBezTo>
                        <a:pt x="24141" y="7850"/>
                        <a:pt x="24277" y="8202"/>
                        <a:pt x="24467" y="8528"/>
                      </a:cubicBezTo>
                      <a:cubicBezTo>
                        <a:pt x="24467" y="8636"/>
                        <a:pt x="24494" y="8718"/>
                        <a:pt x="24521" y="8799"/>
                      </a:cubicBezTo>
                      <a:cubicBezTo>
                        <a:pt x="24521" y="8880"/>
                        <a:pt x="24521" y="8962"/>
                        <a:pt x="24521" y="9043"/>
                      </a:cubicBezTo>
                      <a:cubicBezTo>
                        <a:pt x="24494" y="9233"/>
                        <a:pt x="24467" y="9396"/>
                        <a:pt x="24412" y="9558"/>
                      </a:cubicBezTo>
                      <a:cubicBezTo>
                        <a:pt x="24277" y="9884"/>
                        <a:pt x="24141" y="10209"/>
                        <a:pt x="23978" y="10535"/>
                      </a:cubicBezTo>
                      <a:cubicBezTo>
                        <a:pt x="23626" y="11186"/>
                        <a:pt x="23382" y="11891"/>
                        <a:pt x="23192" y="12596"/>
                      </a:cubicBezTo>
                      <a:lnTo>
                        <a:pt x="23165" y="12868"/>
                      </a:lnTo>
                      <a:cubicBezTo>
                        <a:pt x="23165" y="12732"/>
                        <a:pt x="23138" y="12623"/>
                        <a:pt x="23111" y="12515"/>
                      </a:cubicBezTo>
                      <a:cubicBezTo>
                        <a:pt x="23097" y="12488"/>
                        <a:pt x="23070" y="12474"/>
                        <a:pt x="23046" y="12474"/>
                      </a:cubicBezTo>
                      <a:cubicBezTo>
                        <a:pt x="23022" y="12474"/>
                        <a:pt x="23002" y="12488"/>
                        <a:pt x="23002" y="12515"/>
                      </a:cubicBezTo>
                      <a:cubicBezTo>
                        <a:pt x="22975" y="12732"/>
                        <a:pt x="22948" y="12922"/>
                        <a:pt x="22948" y="13139"/>
                      </a:cubicBezTo>
                      <a:lnTo>
                        <a:pt x="22948" y="13274"/>
                      </a:lnTo>
                      <a:cubicBezTo>
                        <a:pt x="22948" y="13274"/>
                        <a:pt x="22948" y="13302"/>
                        <a:pt x="22948" y="13302"/>
                      </a:cubicBezTo>
                      <a:cubicBezTo>
                        <a:pt x="22921" y="13817"/>
                        <a:pt x="22948" y="14332"/>
                        <a:pt x="23002" y="14820"/>
                      </a:cubicBezTo>
                      <a:lnTo>
                        <a:pt x="23002" y="14956"/>
                      </a:lnTo>
                      <a:cubicBezTo>
                        <a:pt x="23056" y="15743"/>
                        <a:pt x="23029" y="16556"/>
                        <a:pt x="22948" y="17343"/>
                      </a:cubicBezTo>
                      <a:cubicBezTo>
                        <a:pt x="22948" y="17533"/>
                        <a:pt x="22894" y="17723"/>
                        <a:pt x="22812" y="17913"/>
                      </a:cubicBezTo>
                      <a:cubicBezTo>
                        <a:pt x="22785" y="18021"/>
                        <a:pt x="22731" y="18075"/>
                        <a:pt x="22677" y="18157"/>
                      </a:cubicBezTo>
                      <a:cubicBezTo>
                        <a:pt x="22677" y="18130"/>
                        <a:pt x="22677" y="18102"/>
                        <a:pt x="22677" y="18075"/>
                      </a:cubicBezTo>
                      <a:cubicBezTo>
                        <a:pt x="22677" y="17940"/>
                        <a:pt x="22649" y="17804"/>
                        <a:pt x="22568" y="17668"/>
                      </a:cubicBezTo>
                      <a:cubicBezTo>
                        <a:pt x="22558" y="17648"/>
                        <a:pt x="22539" y="17639"/>
                        <a:pt x="22521" y="17639"/>
                      </a:cubicBezTo>
                      <a:cubicBezTo>
                        <a:pt x="22491" y="17639"/>
                        <a:pt x="22460" y="17662"/>
                        <a:pt x="22460" y="17696"/>
                      </a:cubicBezTo>
                      <a:cubicBezTo>
                        <a:pt x="22432" y="17777"/>
                        <a:pt x="22432" y="17858"/>
                        <a:pt x="22460" y="17913"/>
                      </a:cubicBezTo>
                      <a:lnTo>
                        <a:pt x="22460" y="18130"/>
                      </a:lnTo>
                      <a:lnTo>
                        <a:pt x="22460" y="18536"/>
                      </a:lnTo>
                      <a:cubicBezTo>
                        <a:pt x="22432" y="18808"/>
                        <a:pt x="22405" y="19079"/>
                        <a:pt x="22351" y="19350"/>
                      </a:cubicBezTo>
                      <a:cubicBezTo>
                        <a:pt x="22324" y="19432"/>
                        <a:pt x="22324" y="19486"/>
                        <a:pt x="22297" y="19540"/>
                      </a:cubicBezTo>
                      <a:cubicBezTo>
                        <a:pt x="22053" y="19350"/>
                        <a:pt x="21754" y="19215"/>
                        <a:pt x="21483" y="19106"/>
                      </a:cubicBezTo>
                      <a:cubicBezTo>
                        <a:pt x="21158" y="18970"/>
                        <a:pt x="20832" y="18916"/>
                        <a:pt x="20479" y="18916"/>
                      </a:cubicBezTo>
                      <a:cubicBezTo>
                        <a:pt x="20425" y="18916"/>
                        <a:pt x="20398" y="18998"/>
                        <a:pt x="20479" y="19052"/>
                      </a:cubicBezTo>
                      <a:cubicBezTo>
                        <a:pt x="20642" y="19079"/>
                        <a:pt x="20778" y="19106"/>
                        <a:pt x="20941" y="19160"/>
                      </a:cubicBezTo>
                      <a:cubicBezTo>
                        <a:pt x="21103" y="19187"/>
                        <a:pt x="21266" y="19242"/>
                        <a:pt x="21402" y="19296"/>
                      </a:cubicBezTo>
                      <a:cubicBezTo>
                        <a:pt x="21700" y="19432"/>
                        <a:pt x="21971" y="19567"/>
                        <a:pt x="22243" y="19703"/>
                      </a:cubicBezTo>
                      <a:cubicBezTo>
                        <a:pt x="22188" y="19784"/>
                        <a:pt x="22107" y="19838"/>
                        <a:pt x="22026" y="19893"/>
                      </a:cubicBezTo>
                      <a:cubicBezTo>
                        <a:pt x="21971" y="19893"/>
                        <a:pt x="21929" y="19905"/>
                        <a:pt x="21883" y="19905"/>
                      </a:cubicBezTo>
                      <a:cubicBezTo>
                        <a:pt x="21860" y="19905"/>
                        <a:pt x="21836" y="19902"/>
                        <a:pt x="21809" y="19893"/>
                      </a:cubicBezTo>
                      <a:lnTo>
                        <a:pt x="21700" y="19784"/>
                      </a:lnTo>
                      <a:cubicBezTo>
                        <a:pt x="21673" y="19757"/>
                        <a:pt x="21639" y="19743"/>
                        <a:pt x="21609" y="19743"/>
                      </a:cubicBezTo>
                      <a:cubicBezTo>
                        <a:pt x="21578" y="19743"/>
                        <a:pt x="21551" y="19757"/>
                        <a:pt x="21537" y="19784"/>
                      </a:cubicBezTo>
                      <a:cubicBezTo>
                        <a:pt x="21510" y="19784"/>
                        <a:pt x="21510" y="19811"/>
                        <a:pt x="21510" y="19811"/>
                      </a:cubicBezTo>
                      <a:lnTo>
                        <a:pt x="21375" y="19757"/>
                      </a:lnTo>
                      <a:cubicBezTo>
                        <a:pt x="20588" y="19404"/>
                        <a:pt x="19720" y="19187"/>
                        <a:pt x="18852" y="19187"/>
                      </a:cubicBezTo>
                      <a:cubicBezTo>
                        <a:pt x="18364" y="19133"/>
                        <a:pt x="17848" y="19106"/>
                        <a:pt x="17360" y="19052"/>
                      </a:cubicBezTo>
                      <a:cubicBezTo>
                        <a:pt x="16981" y="19025"/>
                        <a:pt x="16601" y="18943"/>
                        <a:pt x="16221" y="18889"/>
                      </a:cubicBezTo>
                      <a:cubicBezTo>
                        <a:pt x="16205" y="18857"/>
                        <a:pt x="16171" y="18844"/>
                        <a:pt x="16139" y="18844"/>
                      </a:cubicBezTo>
                      <a:cubicBezTo>
                        <a:pt x="16117" y="18844"/>
                        <a:pt x="16097" y="18851"/>
                        <a:pt x="16085" y="18862"/>
                      </a:cubicBezTo>
                      <a:lnTo>
                        <a:pt x="15787" y="18808"/>
                      </a:lnTo>
                      <a:cubicBezTo>
                        <a:pt x="15489" y="18726"/>
                        <a:pt x="15190" y="18672"/>
                        <a:pt x="14919" y="18591"/>
                      </a:cubicBezTo>
                      <a:lnTo>
                        <a:pt x="14485" y="18482"/>
                      </a:lnTo>
                      <a:cubicBezTo>
                        <a:pt x="14349" y="18428"/>
                        <a:pt x="14241" y="18401"/>
                        <a:pt x="14133" y="18401"/>
                      </a:cubicBezTo>
                      <a:cubicBezTo>
                        <a:pt x="14133" y="18374"/>
                        <a:pt x="14133" y="18374"/>
                        <a:pt x="14105" y="18374"/>
                      </a:cubicBezTo>
                      <a:cubicBezTo>
                        <a:pt x="13943" y="18211"/>
                        <a:pt x="13753" y="18102"/>
                        <a:pt x="13536" y="18048"/>
                      </a:cubicBezTo>
                      <a:cubicBezTo>
                        <a:pt x="13427" y="18021"/>
                        <a:pt x="13373" y="17940"/>
                        <a:pt x="13346" y="17831"/>
                      </a:cubicBezTo>
                      <a:cubicBezTo>
                        <a:pt x="13319" y="17777"/>
                        <a:pt x="13319" y="17696"/>
                        <a:pt x="13319" y="17641"/>
                      </a:cubicBezTo>
                      <a:lnTo>
                        <a:pt x="13319" y="17641"/>
                      </a:lnTo>
                      <a:cubicBezTo>
                        <a:pt x="13726" y="17696"/>
                        <a:pt x="14105" y="17723"/>
                        <a:pt x="14512" y="17777"/>
                      </a:cubicBezTo>
                      <a:cubicBezTo>
                        <a:pt x="14729" y="17831"/>
                        <a:pt x="14946" y="17858"/>
                        <a:pt x="15163" y="17913"/>
                      </a:cubicBezTo>
                      <a:cubicBezTo>
                        <a:pt x="15245" y="17940"/>
                        <a:pt x="15326" y="17967"/>
                        <a:pt x="15407" y="17994"/>
                      </a:cubicBezTo>
                      <a:cubicBezTo>
                        <a:pt x="15489" y="18021"/>
                        <a:pt x="15543" y="18075"/>
                        <a:pt x="15624" y="18102"/>
                      </a:cubicBezTo>
                      <a:cubicBezTo>
                        <a:pt x="15639" y="18110"/>
                        <a:pt x="15651" y="18113"/>
                        <a:pt x="15662" y="18113"/>
                      </a:cubicBezTo>
                      <a:cubicBezTo>
                        <a:pt x="15691" y="18113"/>
                        <a:pt x="15706" y="18088"/>
                        <a:pt x="15706" y="18048"/>
                      </a:cubicBezTo>
                      <a:cubicBezTo>
                        <a:pt x="15679" y="17858"/>
                        <a:pt x="15462" y="17777"/>
                        <a:pt x="15299" y="17750"/>
                      </a:cubicBezTo>
                      <a:cubicBezTo>
                        <a:pt x="15082" y="17696"/>
                        <a:pt x="14838" y="17641"/>
                        <a:pt x="14621" y="17614"/>
                      </a:cubicBezTo>
                      <a:cubicBezTo>
                        <a:pt x="14187" y="17533"/>
                        <a:pt x="13780" y="17506"/>
                        <a:pt x="13346" y="17479"/>
                      </a:cubicBezTo>
                      <a:cubicBezTo>
                        <a:pt x="13400" y="17180"/>
                        <a:pt x="13509" y="16882"/>
                        <a:pt x="13590" y="16584"/>
                      </a:cubicBezTo>
                      <a:lnTo>
                        <a:pt x="13834" y="15661"/>
                      </a:lnTo>
                      <a:cubicBezTo>
                        <a:pt x="13916" y="15417"/>
                        <a:pt x="13970" y="15173"/>
                        <a:pt x="14051" y="14929"/>
                      </a:cubicBezTo>
                      <a:cubicBezTo>
                        <a:pt x="14078" y="14902"/>
                        <a:pt x="14078" y="14875"/>
                        <a:pt x="14078" y="14875"/>
                      </a:cubicBezTo>
                      <a:cubicBezTo>
                        <a:pt x="14105" y="14848"/>
                        <a:pt x="14105" y="14820"/>
                        <a:pt x="14078" y="14820"/>
                      </a:cubicBezTo>
                      <a:lnTo>
                        <a:pt x="14214" y="14414"/>
                      </a:lnTo>
                      <a:cubicBezTo>
                        <a:pt x="14214" y="14441"/>
                        <a:pt x="14241" y="14441"/>
                        <a:pt x="14241" y="14441"/>
                      </a:cubicBezTo>
                      <a:cubicBezTo>
                        <a:pt x="14702" y="14414"/>
                        <a:pt x="15163" y="14332"/>
                        <a:pt x="15570" y="14169"/>
                      </a:cubicBezTo>
                      <a:cubicBezTo>
                        <a:pt x="16004" y="14034"/>
                        <a:pt x="16411" y="13898"/>
                        <a:pt x="16791" y="13736"/>
                      </a:cubicBezTo>
                      <a:cubicBezTo>
                        <a:pt x="17604" y="13437"/>
                        <a:pt x="18391" y="13057"/>
                        <a:pt x="19123" y="12596"/>
                      </a:cubicBezTo>
                      <a:cubicBezTo>
                        <a:pt x="19856" y="12162"/>
                        <a:pt x="20534" y="11647"/>
                        <a:pt x="21130" y="11050"/>
                      </a:cubicBezTo>
                      <a:cubicBezTo>
                        <a:pt x="21727" y="10454"/>
                        <a:pt x="22243" y="9748"/>
                        <a:pt x="22622" y="9016"/>
                      </a:cubicBezTo>
                      <a:cubicBezTo>
                        <a:pt x="23029" y="8256"/>
                        <a:pt x="23273" y="7470"/>
                        <a:pt x="23382" y="6629"/>
                      </a:cubicBezTo>
                      <a:cubicBezTo>
                        <a:pt x="23382" y="6629"/>
                        <a:pt x="23382" y="6656"/>
                        <a:pt x="23382" y="6656"/>
                      </a:cubicBezTo>
                      <a:cubicBezTo>
                        <a:pt x="23409" y="6738"/>
                        <a:pt x="23436" y="6819"/>
                        <a:pt x="23463" y="6900"/>
                      </a:cubicBezTo>
                      <a:cubicBezTo>
                        <a:pt x="23490" y="6982"/>
                        <a:pt x="23490" y="7063"/>
                        <a:pt x="23544" y="7144"/>
                      </a:cubicBezTo>
                      <a:cubicBezTo>
                        <a:pt x="23558" y="7158"/>
                        <a:pt x="23572" y="7165"/>
                        <a:pt x="23585" y="7165"/>
                      </a:cubicBezTo>
                      <a:cubicBezTo>
                        <a:pt x="23599" y="7165"/>
                        <a:pt x="23612" y="7158"/>
                        <a:pt x="23626" y="7144"/>
                      </a:cubicBezTo>
                      <a:cubicBezTo>
                        <a:pt x="23653" y="7063"/>
                        <a:pt x="23653" y="6982"/>
                        <a:pt x="23626" y="6900"/>
                      </a:cubicBezTo>
                      <a:cubicBezTo>
                        <a:pt x="23599" y="6819"/>
                        <a:pt x="23572" y="6710"/>
                        <a:pt x="23544" y="6629"/>
                      </a:cubicBezTo>
                      <a:cubicBezTo>
                        <a:pt x="23517" y="6548"/>
                        <a:pt x="23463" y="6439"/>
                        <a:pt x="23409" y="6331"/>
                      </a:cubicBezTo>
                      <a:cubicBezTo>
                        <a:pt x="23409" y="6304"/>
                        <a:pt x="23409" y="6276"/>
                        <a:pt x="23382" y="6249"/>
                      </a:cubicBezTo>
                      <a:cubicBezTo>
                        <a:pt x="23355" y="6168"/>
                        <a:pt x="23327" y="6059"/>
                        <a:pt x="23300" y="5978"/>
                      </a:cubicBezTo>
                      <a:cubicBezTo>
                        <a:pt x="23219" y="5788"/>
                        <a:pt x="23111" y="5625"/>
                        <a:pt x="23002" y="5490"/>
                      </a:cubicBezTo>
                      <a:cubicBezTo>
                        <a:pt x="22921" y="5327"/>
                        <a:pt x="22785" y="5192"/>
                        <a:pt x="22677" y="5056"/>
                      </a:cubicBezTo>
                      <a:cubicBezTo>
                        <a:pt x="22568" y="4893"/>
                        <a:pt x="22460" y="4785"/>
                        <a:pt x="22324" y="4649"/>
                      </a:cubicBezTo>
                      <a:cubicBezTo>
                        <a:pt x="22324" y="4622"/>
                        <a:pt x="22297" y="4568"/>
                        <a:pt x="22270" y="4513"/>
                      </a:cubicBezTo>
                      <a:cubicBezTo>
                        <a:pt x="22215" y="4459"/>
                        <a:pt x="22188" y="4405"/>
                        <a:pt x="22161" y="4351"/>
                      </a:cubicBezTo>
                      <a:cubicBezTo>
                        <a:pt x="22134" y="4269"/>
                        <a:pt x="22080" y="4161"/>
                        <a:pt x="22053" y="4079"/>
                      </a:cubicBezTo>
                      <a:cubicBezTo>
                        <a:pt x="22107" y="4025"/>
                        <a:pt x="22107" y="3971"/>
                        <a:pt x="22053" y="3944"/>
                      </a:cubicBezTo>
                      <a:lnTo>
                        <a:pt x="22161" y="3944"/>
                      </a:lnTo>
                      <a:cubicBezTo>
                        <a:pt x="22243" y="3917"/>
                        <a:pt x="22297" y="3917"/>
                        <a:pt x="22378" y="3917"/>
                      </a:cubicBezTo>
                      <a:lnTo>
                        <a:pt x="22758" y="3917"/>
                      </a:lnTo>
                      <a:cubicBezTo>
                        <a:pt x="22758" y="3944"/>
                        <a:pt x="22758" y="3998"/>
                        <a:pt x="22758" y="4025"/>
                      </a:cubicBezTo>
                      <a:lnTo>
                        <a:pt x="22758" y="4161"/>
                      </a:lnTo>
                      <a:lnTo>
                        <a:pt x="22758" y="4188"/>
                      </a:lnTo>
                      <a:cubicBezTo>
                        <a:pt x="22758" y="4188"/>
                        <a:pt x="22758" y="4188"/>
                        <a:pt x="22758" y="4215"/>
                      </a:cubicBezTo>
                      <a:cubicBezTo>
                        <a:pt x="22758" y="4215"/>
                        <a:pt x="22758" y="4242"/>
                        <a:pt x="22758" y="4242"/>
                      </a:cubicBezTo>
                      <a:cubicBezTo>
                        <a:pt x="22758" y="4242"/>
                        <a:pt x="22758" y="4269"/>
                        <a:pt x="22758" y="4269"/>
                      </a:cubicBezTo>
                      <a:cubicBezTo>
                        <a:pt x="22758" y="4322"/>
                        <a:pt x="22804" y="4364"/>
                        <a:pt x="22851" y="4364"/>
                      </a:cubicBezTo>
                      <a:cubicBezTo>
                        <a:pt x="22876" y="4364"/>
                        <a:pt x="22902" y="4352"/>
                        <a:pt x="22921" y="4324"/>
                      </a:cubicBezTo>
                      <a:cubicBezTo>
                        <a:pt x="22948" y="4296"/>
                        <a:pt x="22975" y="4242"/>
                        <a:pt x="22975" y="4188"/>
                      </a:cubicBezTo>
                      <a:cubicBezTo>
                        <a:pt x="22975" y="4161"/>
                        <a:pt x="22975" y="4107"/>
                        <a:pt x="22975" y="4079"/>
                      </a:cubicBezTo>
                      <a:lnTo>
                        <a:pt x="22975" y="3944"/>
                      </a:lnTo>
                      <a:lnTo>
                        <a:pt x="22975" y="3917"/>
                      </a:lnTo>
                      <a:cubicBezTo>
                        <a:pt x="23002" y="3862"/>
                        <a:pt x="23029" y="3808"/>
                        <a:pt x="23083" y="3781"/>
                      </a:cubicBezTo>
                      <a:close/>
                      <a:moveTo>
                        <a:pt x="30678" y="19296"/>
                      </a:moveTo>
                      <a:cubicBezTo>
                        <a:pt x="30732" y="19323"/>
                        <a:pt x="30787" y="19350"/>
                        <a:pt x="30841" y="19377"/>
                      </a:cubicBezTo>
                      <a:cubicBezTo>
                        <a:pt x="30868" y="19404"/>
                        <a:pt x="30922" y="19432"/>
                        <a:pt x="30976" y="19459"/>
                      </a:cubicBezTo>
                      <a:lnTo>
                        <a:pt x="31112" y="19567"/>
                      </a:lnTo>
                      <a:lnTo>
                        <a:pt x="31166" y="19621"/>
                      </a:lnTo>
                      <a:cubicBezTo>
                        <a:pt x="31085" y="19784"/>
                        <a:pt x="31004" y="19947"/>
                        <a:pt x="30868" y="20110"/>
                      </a:cubicBezTo>
                      <a:cubicBezTo>
                        <a:pt x="30814" y="20001"/>
                        <a:pt x="30732" y="19920"/>
                        <a:pt x="30651" y="19838"/>
                      </a:cubicBezTo>
                      <a:cubicBezTo>
                        <a:pt x="30570" y="19730"/>
                        <a:pt x="30570" y="19730"/>
                        <a:pt x="30542" y="19703"/>
                      </a:cubicBezTo>
                      <a:cubicBezTo>
                        <a:pt x="30515" y="19676"/>
                        <a:pt x="30488" y="19648"/>
                        <a:pt x="30461" y="19621"/>
                      </a:cubicBezTo>
                      <a:cubicBezTo>
                        <a:pt x="30461" y="19594"/>
                        <a:pt x="30461" y="19594"/>
                        <a:pt x="30434" y="19594"/>
                      </a:cubicBezTo>
                      <a:lnTo>
                        <a:pt x="30380" y="19594"/>
                      </a:lnTo>
                      <a:cubicBezTo>
                        <a:pt x="30434" y="19567"/>
                        <a:pt x="30515" y="19540"/>
                        <a:pt x="30570" y="19486"/>
                      </a:cubicBezTo>
                      <a:cubicBezTo>
                        <a:pt x="30624" y="19432"/>
                        <a:pt x="30651" y="19377"/>
                        <a:pt x="30678" y="19323"/>
                      </a:cubicBezTo>
                      <a:cubicBezTo>
                        <a:pt x="30678" y="19323"/>
                        <a:pt x="30678" y="19296"/>
                        <a:pt x="30678" y="19296"/>
                      </a:cubicBezTo>
                      <a:close/>
                      <a:moveTo>
                        <a:pt x="30163" y="19730"/>
                      </a:moveTo>
                      <a:lnTo>
                        <a:pt x="30217" y="19757"/>
                      </a:lnTo>
                      <a:lnTo>
                        <a:pt x="30325" y="19784"/>
                      </a:lnTo>
                      <a:cubicBezTo>
                        <a:pt x="30325" y="19811"/>
                        <a:pt x="30353" y="19838"/>
                        <a:pt x="30353" y="19838"/>
                      </a:cubicBezTo>
                      <a:lnTo>
                        <a:pt x="30461" y="19974"/>
                      </a:lnTo>
                      <a:cubicBezTo>
                        <a:pt x="30542" y="20082"/>
                        <a:pt x="30597" y="20164"/>
                        <a:pt x="30678" y="20245"/>
                      </a:cubicBezTo>
                      <a:cubicBezTo>
                        <a:pt x="30705" y="20272"/>
                        <a:pt x="30705" y="20272"/>
                        <a:pt x="30732" y="20272"/>
                      </a:cubicBezTo>
                      <a:lnTo>
                        <a:pt x="30624" y="20354"/>
                      </a:lnTo>
                      <a:cubicBezTo>
                        <a:pt x="30570" y="20408"/>
                        <a:pt x="30515" y="20462"/>
                        <a:pt x="30461" y="20544"/>
                      </a:cubicBezTo>
                      <a:lnTo>
                        <a:pt x="30434" y="20571"/>
                      </a:lnTo>
                      <a:cubicBezTo>
                        <a:pt x="30407" y="20571"/>
                        <a:pt x="30407" y="20544"/>
                        <a:pt x="30380" y="20544"/>
                      </a:cubicBezTo>
                      <a:lnTo>
                        <a:pt x="30353" y="20489"/>
                      </a:lnTo>
                      <a:cubicBezTo>
                        <a:pt x="30325" y="20462"/>
                        <a:pt x="30298" y="20408"/>
                        <a:pt x="30271" y="20381"/>
                      </a:cubicBezTo>
                      <a:lnTo>
                        <a:pt x="30190" y="20299"/>
                      </a:lnTo>
                      <a:cubicBezTo>
                        <a:pt x="30217" y="20272"/>
                        <a:pt x="30217" y="20245"/>
                        <a:pt x="30190" y="20245"/>
                      </a:cubicBezTo>
                      <a:cubicBezTo>
                        <a:pt x="30190" y="20191"/>
                        <a:pt x="30163" y="20164"/>
                        <a:pt x="30136" y="20137"/>
                      </a:cubicBezTo>
                      <a:lnTo>
                        <a:pt x="30054" y="20055"/>
                      </a:lnTo>
                      <a:cubicBezTo>
                        <a:pt x="30081" y="20028"/>
                        <a:pt x="30081" y="20001"/>
                        <a:pt x="30054" y="19947"/>
                      </a:cubicBezTo>
                      <a:lnTo>
                        <a:pt x="30054" y="19838"/>
                      </a:lnTo>
                      <a:lnTo>
                        <a:pt x="30054" y="19811"/>
                      </a:lnTo>
                      <a:cubicBezTo>
                        <a:pt x="30054" y="19784"/>
                        <a:pt x="30054" y="19757"/>
                        <a:pt x="30054" y="19757"/>
                      </a:cubicBezTo>
                      <a:lnTo>
                        <a:pt x="30054" y="19730"/>
                      </a:lnTo>
                      <a:close/>
                      <a:moveTo>
                        <a:pt x="29647" y="18157"/>
                      </a:moveTo>
                      <a:cubicBezTo>
                        <a:pt x="29756" y="18184"/>
                        <a:pt x="29837" y="18211"/>
                        <a:pt x="29919" y="18238"/>
                      </a:cubicBezTo>
                      <a:lnTo>
                        <a:pt x="30271" y="18319"/>
                      </a:lnTo>
                      <a:lnTo>
                        <a:pt x="30597" y="18374"/>
                      </a:lnTo>
                      <a:lnTo>
                        <a:pt x="30678" y="18401"/>
                      </a:lnTo>
                      <a:lnTo>
                        <a:pt x="30705" y="18401"/>
                      </a:lnTo>
                      <a:lnTo>
                        <a:pt x="30705" y="18509"/>
                      </a:lnTo>
                      <a:cubicBezTo>
                        <a:pt x="30678" y="18726"/>
                        <a:pt x="30624" y="18916"/>
                        <a:pt x="30542" y="19106"/>
                      </a:cubicBezTo>
                      <a:cubicBezTo>
                        <a:pt x="30521" y="19169"/>
                        <a:pt x="30419" y="19347"/>
                        <a:pt x="30335" y="19347"/>
                      </a:cubicBezTo>
                      <a:cubicBezTo>
                        <a:pt x="30312" y="19347"/>
                        <a:pt x="30289" y="19332"/>
                        <a:pt x="30271" y="19296"/>
                      </a:cubicBezTo>
                      <a:cubicBezTo>
                        <a:pt x="30163" y="19133"/>
                        <a:pt x="30325" y="18889"/>
                        <a:pt x="30353" y="18726"/>
                      </a:cubicBezTo>
                      <a:cubicBezTo>
                        <a:pt x="30353" y="18665"/>
                        <a:pt x="30322" y="18635"/>
                        <a:pt x="30284" y="18635"/>
                      </a:cubicBezTo>
                      <a:cubicBezTo>
                        <a:pt x="30271" y="18635"/>
                        <a:pt x="30258" y="18638"/>
                        <a:pt x="30244" y="18645"/>
                      </a:cubicBezTo>
                      <a:cubicBezTo>
                        <a:pt x="30136" y="18753"/>
                        <a:pt x="30081" y="18862"/>
                        <a:pt x="30081" y="18998"/>
                      </a:cubicBezTo>
                      <a:cubicBezTo>
                        <a:pt x="30027" y="19106"/>
                        <a:pt x="30027" y="19215"/>
                        <a:pt x="30081" y="19323"/>
                      </a:cubicBezTo>
                      <a:cubicBezTo>
                        <a:pt x="30081" y="19350"/>
                        <a:pt x="30081" y="19377"/>
                        <a:pt x="30081" y="19377"/>
                      </a:cubicBezTo>
                      <a:cubicBezTo>
                        <a:pt x="30054" y="19377"/>
                        <a:pt x="30027" y="19350"/>
                        <a:pt x="30000" y="19323"/>
                      </a:cubicBezTo>
                      <a:cubicBezTo>
                        <a:pt x="29919" y="19323"/>
                        <a:pt x="29837" y="19296"/>
                        <a:pt x="29783" y="19296"/>
                      </a:cubicBezTo>
                      <a:lnTo>
                        <a:pt x="29512" y="19296"/>
                      </a:lnTo>
                      <a:cubicBezTo>
                        <a:pt x="29430" y="19296"/>
                        <a:pt x="29349" y="19350"/>
                        <a:pt x="29295" y="19404"/>
                      </a:cubicBezTo>
                      <a:cubicBezTo>
                        <a:pt x="29268" y="19432"/>
                        <a:pt x="29295" y="19459"/>
                        <a:pt x="29322" y="19486"/>
                      </a:cubicBezTo>
                      <a:lnTo>
                        <a:pt x="29539" y="19486"/>
                      </a:lnTo>
                      <a:cubicBezTo>
                        <a:pt x="29566" y="19472"/>
                        <a:pt x="29600" y="19465"/>
                        <a:pt x="29634" y="19465"/>
                      </a:cubicBezTo>
                      <a:cubicBezTo>
                        <a:pt x="29668" y="19465"/>
                        <a:pt x="29702" y="19472"/>
                        <a:pt x="29729" y="19486"/>
                      </a:cubicBezTo>
                      <a:lnTo>
                        <a:pt x="29919" y="19486"/>
                      </a:lnTo>
                      <a:cubicBezTo>
                        <a:pt x="29973" y="19513"/>
                        <a:pt x="30000" y="19513"/>
                        <a:pt x="30027" y="19540"/>
                      </a:cubicBezTo>
                      <a:cubicBezTo>
                        <a:pt x="30000" y="19540"/>
                        <a:pt x="29973" y="19567"/>
                        <a:pt x="29946" y="19594"/>
                      </a:cubicBezTo>
                      <a:cubicBezTo>
                        <a:pt x="29891" y="19676"/>
                        <a:pt x="29891" y="19757"/>
                        <a:pt x="29891" y="19865"/>
                      </a:cubicBezTo>
                      <a:cubicBezTo>
                        <a:pt x="29891" y="19893"/>
                        <a:pt x="29891" y="19920"/>
                        <a:pt x="29891" y="19947"/>
                      </a:cubicBezTo>
                      <a:cubicBezTo>
                        <a:pt x="29864" y="19920"/>
                        <a:pt x="29837" y="19920"/>
                        <a:pt x="29810" y="19893"/>
                      </a:cubicBezTo>
                      <a:cubicBezTo>
                        <a:pt x="29778" y="19861"/>
                        <a:pt x="29728" y="19848"/>
                        <a:pt x="29675" y="19848"/>
                      </a:cubicBezTo>
                      <a:cubicBezTo>
                        <a:pt x="29638" y="19848"/>
                        <a:pt x="29600" y="19854"/>
                        <a:pt x="29566" y="19865"/>
                      </a:cubicBezTo>
                      <a:cubicBezTo>
                        <a:pt x="29512" y="19893"/>
                        <a:pt x="29457" y="19947"/>
                        <a:pt x="29430" y="20028"/>
                      </a:cubicBezTo>
                      <a:cubicBezTo>
                        <a:pt x="29403" y="20218"/>
                        <a:pt x="29430" y="20381"/>
                        <a:pt x="29512" y="20544"/>
                      </a:cubicBezTo>
                      <a:cubicBezTo>
                        <a:pt x="29512" y="20571"/>
                        <a:pt x="29539" y="20625"/>
                        <a:pt x="29566" y="20679"/>
                      </a:cubicBezTo>
                      <a:cubicBezTo>
                        <a:pt x="29539" y="20625"/>
                        <a:pt x="29512" y="20598"/>
                        <a:pt x="29485" y="20571"/>
                      </a:cubicBezTo>
                      <a:lnTo>
                        <a:pt x="28969" y="19974"/>
                      </a:lnTo>
                      <a:cubicBezTo>
                        <a:pt x="28888" y="19865"/>
                        <a:pt x="28807" y="19757"/>
                        <a:pt x="28725" y="19648"/>
                      </a:cubicBezTo>
                      <a:cubicBezTo>
                        <a:pt x="28671" y="19567"/>
                        <a:pt x="28590" y="19459"/>
                        <a:pt x="28508" y="19377"/>
                      </a:cubicBezTo>
                      <a:cubicBezTo>
                        <a:pt x="28617" y="19323"/>
                        <a:pt x="28698" y="19269"/>
                        <a:pt x="28807" y="19187"/>
                      </a:cubicBezTo>
                      <a:cubicBezTo>
                        <a:pt x="28996" y="19025"/>
                        <a:pt x="29159" y="18862"/>
                        <a:pt x="29322" y="18672"/>
                      </a:cubicBezTo>
                      <a:cubicBezTo>
                        <a:pt x="29403" y="18591"/>
                        <a:pt x="29485" y="18482"/>
                        <a:pt x="29566" y="18401"/>
                      </a:cubicBezTo>
                      <a:lnTo>
                        <a:pt x="29566" y="18374"/>
                      </a:lnTo>
                      <a:cubicBezTo>
                        <a:pt x="29620" y="18319"/>
                        <a:pt x="29647" y="18238"/>
                        <a:pt x="29647" y="18157"/>
                      </a:cubicBezTo>
                      <a:close/>
                      <a:moveTo>
                        <a:pt x="20018" y="19486"/>
                      </a:moveTo>
                      <a:cubicBezTo>
                        <a:pt x="20534" y="19594"/>
                        <a:pt x="21022" y="19784"/>
                        <a:pt x="21483" y="20055"/>
                      </a:cubicBezTo>
                      <a:cubicBezTo>
                        <a:pt x="21497" y="20069"/>
                        <a:pt x="21517" y="20076"/>
                        <a:pt x="21541" y="20076"/>
                      </a:cubicBezTo>
                      <a:cubicBezTo>
                        <a:pt x="21564" y="20076"/>
                        <a:pt x="21592" y="20069"/>
                        <a:pt x="21619" y="20055"/>
                      </a:cubicBezTo>
                      <a:lnTo>
                        <a:pt x="21646" y="20055"/>
                      </a:lnTo>
                      <a:cubicBezTo>
                        <a:pt x="21863" y="20272"/>
                        <a:pt x="22107" y="20516"/>
                        <a:pt x="22324" y="20788"/>
                      </a:cubicBezTo>
                      <a:lnTo>
                        <a:pt x="22134" y="20788"/>
                      </a:lnTo>
                      <a:cubicBezTo>
                        <a:pt x="21998" y="20761"/>
                        <a:pt x="21863" y="20761"/>
                        <a:pt x="21727" y="20733"/>
                      </a:cubicBezTo>
                      <a:cubicBezTo>
                        <a:pt x="21483" y="20652"/>
                        <a:pt x="21239" y="20544"/>
                        <a:pt x="20995" y="20435"/>
                      </a:cubicBezTo>
                      <a:cubicBezTo>
                        <a:pt x="20778" y="20299"/>
                        <a:pt x="20561" y="20137"/>
                        <a:pt x="20344" y="19974"/>
                      </a:cubicBezTo>
                      <a:cubicBezTo>
                        <a:pt x="20181" y="19838"/>
                        <a:pt x="20073" y="19676"/>
                        <a:pt x="19964" y="19486"/>
                      </a:cubicBezTo>
                      <a:close/>
                      <a:moveTo>
                        <a:pt x="29693" y="20021"/>
                      </a:moveTo>
                      <a:cubicBezTo>
                        <a:pt x="29721" y="20021"/>
                        <a:pt x="29761" y="20061"/>
                        <a:pt x="29783" y="20082"/>
                      </a:cubicBezTo>
                      <a:cubicBezTo>
                        <a:pt x="29810" y="20110"/>
                        <a:pt x="29891" y="20164"/>
                        <a:pt x="29946" y="20191"/>
                      </a:cubicBezTo>
                      <a:cubicBezTo>
                        <a:pt x="30000" y="20245"/>
                        <a:pt x="30000" y="20272"/>
                        <a:pt x="30027" y="20299"/>
                      </a:cubicBezTo>
                      <a:cubicBezTo>
                        <a:pt x="30054" y="20327"/>
                        <a:pt x="30054" y="20354"/>
                        <a:pt x="30054" y="20354"/>
                      </a:cubicBezTo>
                      <a:cubicBezTo>
                        <a:pt x="30081" y="20408"/>
                        <a:pt x="30108" y="20462"/>
                        <a:pt x="30136" y="20489"/>
                      </a:cubicBezTo>
                      <a:lnTo>
                        <a:pt x="30217" y="20598"/>
                      </a:lnTo>
                      <a:cubicBezTo>
                        <a:pt x="30217" y="20625"/>
                        <a:pt x="30244" y="20625"/>
                        <a:pt x="30271" y="20652"/>
                      </a:cubicBezTo>
                      <a:lnTo>
                        <a:pt x="30298" y="20679"/>
                      </a:lnTo>
                      <a:cubicBezTo>
                        <a:pt x="30217" y="20733"/>
                        <a:pt x="30136" y="20788"/>
                        <a:pt x="30081" y="20815"/>
                      </a:cubicBezTo>
                      <a:cubicBezTo>
                        <a:pt x="30000" y="20815"/>
                        <a:pt x="29946" y="20842"/>
                        <a:pt x="29891" y="20869"/>
                      </a:cubicBezTo>
                      <a:cubicBezTo>
                        <a:pt x="29837" y="20733"/>
                        <a:pt x="29756" y="20625"/>
                        <a:pt x="29702" y="20516"/>
                      </a:cubicBezTo>
                      <a:cubicBezTo>
                        <a:pt x="29647" y="20408"/>
                        <a:pt x="29620" y="20272"/>
                        <a:pt x="29620" y="20137"/>
                      </a:cubicBezTo>
                      <a:cubicBezTo>
                        <a:pt x="29620" y="20110"/>
                        <a:pt x="29620" y="20055"/>
                        <a:pt x="29674" y="20028"/>
                      </a:cubicBezTo>
                      <a:cubicBezTo>
                        <a:pt x="29680" y="20023"/>
                        <a:pt x="29686" y="20021"/>
                        <a:pt x="29693" y="20021"/>
                      </a:cubicBezTo>
                      <a:close/>
                      <a:moveTo>
                        <a:pt x="14214" y="18564"/>
                      </a:moveTo>
                      <a:lnTo>
                        <a:pt x="14377" y="18618"/>
                      </a:lnTo>
                      <a:lnTo>
                        <a:pt x="14756" y="18726"/>
                      </a:lnTo>
                      <a:cubicBezTo>
                        <a:pt x="15000" y="18808"/>
                        <a:pt x="15272" y="18862"/>
                        <a:pt x="15516" y="18943"/>
                      </a:cubicBezTo>
                      <a:cubicBezTo>
                        <a:pt x="15706" y="18970"/>
                        <a:pt x="15868" y="18998"/>
                        <a:pt x="16031" y="19025"/>
                      </a:cubicBezTo>
                      <a:cubicBezTo>
                        <a:pt x="15977" y="19404"/>
                        <a:pt x="15923" y="19784"/>
                        <a:pt x="15841" y="20164"/>
                      </a:cubicBezTo>
                      <a:cubicBezTo>
                        <a:pt x="15814" y="20354"/>
                        <a:pt x="15787" y="20544"/>
                        <a:pt x="15651" y="20652"/>
                      </a:cubicBezTo>
                      <a:cubicBezTo>
                        <a:pt x="15489" y="20761"/>
                        <a:pt x="15299" y="20869"/>
                        <a:pt x="15136" y="21005"/>
                      </a:cubicBezTo>
                      <a:lnTo>
                        <a:pt x="15000" y="21059"/>
                      </a:lnTo>
                      <a:cubicBezTo>
                        <a:pt x="14973" y="21086"/>
                        <a:pt x="14946" y="21113"/>
                        <a:pt x="14892" y="21140"/>
                      </a:cubicBezTo>
                      <a:cubicBezTo>
                        <a:pt x="14865" y="21140"/>
                        <a:pt x="14838" y="21140"/>
                        <a:pt x="14811" y="21113"/>
                      </a:cubicBezTo>
                      <a:lnTo>
                        <a:pt x="14675" y="21005"/>
                      </a:lnTo>
                      <a:lnTo>
                        <a:pt x="14133" y="20652"/>
                      </a:lnTo>
                      <a:cubicBezTo>
                        <a:pt x="14051" y="20625"/>
                        <a:pt x="13997" y="20544"/>
                        <a:pt x="13943" y="20489"/>
                      </a:cubicBezTo>
                      <a:cubicBezTo>
                        <a:pt x="13888" y="20408"/>
                        <a:pt x="13888" y="20327"/>
                        <a:pt x="13888" y="20245"/>
                      </a:cubicBezTo>
                      <a:cubicBezTo>
                        <a:pt x="13888" y="20082"/>
                        <a:pt x="13888" y="19893"/>
                        <a:pt x="13916" y="19703"/>
                      </a:cubicBezTo>
                      <a:cubicBezTo>
                        <a:pt x="13943" y="19486"/>
                        <a:pt x="13970" y="19269"/>
                        <a:pt x="14024" y="19079"/>
                      </a:cubicBezTo>
                      <a:cubicBezTo>
                        <a:pt x="14051" y="18970"/>
                        <a:pt x="14078" y="18862"/>
                        <a:pt x="14105" y="18753"/>
                      </a:cubicBezTo>
                      <a:cubicBezTo>
                        <a:pt x="14133" y="18699"/>
                        <a:pt x="14187" y="18618"/>
                        <a:pt x="14214" y="18564"/>
                      </a:cubicBezTo>
                      <a:close/>
                      <a:moveTo>
                        <a:pt x="13888" y="18374"/>
                      </a:moveTo>
                      <a:cubicBezTo>
                        <a:pt x="13943" y="18401"/>
                        <a:pt x="13970" y="18428"/>
                        <a:pt x="14024" y="18455"/>
                      </a:cubicBezTo>
                      <a:cubicBezTo>
                        <a:pt x="14024" y="18482"/>
                        <a:pt x="14051" y="18482"/>
                        <a:pt x="14078" y="18482"/>
                      </a:cubicBezTo>
                      <a:cubicBezTo>
                        <a:pt x="13997" y="18645"/>
                        <a:pt x="13916" y="18808"/>
                        <a:pt x="13888" y="18970"/>
                      </a:cubicBezTo>
                      <a:cubicBezTo>
                        <a:pt x="13834" y="19187"/>
                        <a:pt x="13780" y="19377"/>
                        <a:pt x="13780" y="19594"/>
                      </a:cubicBezTo>
                      <a:cubicBezTo>
                        <a:pt x="13726" y="19811"/>
                        <a:pt x="13726" y="20028"/>
                        <a:pt x="13726" y="20218"/>
                      </a:cubicBezTo>
                      <a:cubicBezTo>
                        <a:pt x="13699" y="20408"/>
                        <a:pt x="13780" y="20598"/>
                        <a:pt x="13943" y="20733"/>
                      </a:cubicBezTo>
                      <a:cubicBezTo>
                        <a:pt x="14105" y="20869"/>
                        <a:pt x="14295" y="20978"/>
                        <a:pt x="14485" y="21113"/>
                      </a:cubicBezTo>
                      <a:cubicBezTo>
                        <a:pt x="14632" y="21218"/>
                        <a:pt x="14762" y="21338"/>
                        <a:pt x="14901" y="21338"/>
                      </a:cubicBezTo>
                      <a:cubicBezTo>
                        <a:pt x="14942" y="21338"/>
                        <a:pt x="14984" y="21328"/>
                        <a:pt x="15028" y="21303"/>
                      </a:cubicBezTo>
                      <a:cubicBezTo>
                        <a:pt x="15245" y="21195"/>
                        <a:pt x="15434" y="21032"/>
                        <a:pt x="15624" y="20923"/>
                      </a:cubicBezTo>
                      <a:cubicBezTo>
                        <a:pt x="15706" y="20869"/>
                        <a:pt x="15760" y="20815"/>
                        <a:pt x="15841" y="20761"/>
                      </a:cubicBezTo>
                      <a:cubicBezTo>
                        <a:pt x="15923" y="20679"/>
                        <a:pt x="15977" y="20571"/>
                        <a:pt x="16004" y="20462"/>
                      </a:cubicBezTo>
                      <a:cubicBezTo>
                        <a:pt x="16058" y="20218"/>
                        <a:pt x="16113" y="19974"/>
                        <a:pt x="16140" y="19703"/>
                      </a:cubicBezTo>
                      <a:cubicBezTo>
                        <a:pt x="16194" y="19459"/>
                        <a:pt x="16221" y="19296"/>
                        <a:pt x="16248" y="19079"/>
                      </a:cubicBezTo>
                      <a:cubicBezTo>
                        <a:pt x="16519" y="19133"/>
                        <a:pt x="16818" y="19160"/>
                        <a:pt x="17116" y="19215"/>
                      </a:cubicBezTo>
                      <a:cubicBezTo>
                        <a:pt x="17903" y="19323"/>
                        <a:pt x="18689" y="19323"/>
                        <a:pt x="19476" y="19432"/>
                      </a:cubicBezTo>
                      <a:cubicBezTo>
                        <a:pt x="19530" y="19757"/>
                        <a:pt x="19639" y="20082"/>
                        <a:pt x="19856" y="20354"/>
                      </a:cubicBezTo>
                      <a:cubicBezTo>
                        <a:pt x="19937" y="20489"/>
                        <a:pt x="20073" y="20625"/>
                        <a:pt x="20181" y="20733"/>
                      </a:cubicBezTo>
                      <a:cubicBezTo>
                        <a:pt x="20317" y="20896"/>
                        <a:pt x="20452" y="20978"/>
                        <a:pt x="20642" y="21032"/>
                      </a:cubicBezTo>
                      <a:cubicBezTo>
                        <a:pt x="20669" y="21032"/>
                        <a:pt x="20724" y="20978"/>
                        <a:pt x="20696" y="20950"/>
                      </a:cubicBezTo>
                      <a:cubicBezTo>
                        <a:pt x="20669" y="20923"/>
                        <a:pt x="20642" y="20869"/>
                        <a:pt x="20615" y="20842"/>
                      </a:cubicBezTo>
                      <a:lnTo>
                        <a:pt x="20534" y="20788"/>
                      </a:lnTo>
                      <a:cubicBezTo>
                        <a:pt x="20452" y="20733"/>
                        <a:pt x="20398" y="20679"/>
                        <a:pt x="20317" y="20625"/>
                      </a:cubicBezTo>
                      <a:cubicBezTo>
                        <a:pt x="20208" y="20516"/>
                        <a:pt x="20073" y="20381"/>
                        <a:pt x="19991" y="20245"/>
                      </a:cubicBezTo>
                      <a:cubicBezTo>
                        <a:pt x="19801" y="20001"/>
                        <a:pt x="19666" y="19730"/>
                        <a:pt x="19584" y="19432"/>
                      </a:cubicBezTo>
                      <a:lnTo>
                        <a:pt x="19584" y="19432"/>
                      </a:lnTo>
                      <a:lnTo>
                        <a:pt x="19801" y="19459"/>
                      </a:lnTo>
                      <a:cubicBezTo>
                        <a:pt x="19829" y="19648"/>
                        <a:pt x="19910" y="19811"/>
                        <a:pt x="20046" y="19947"/>
                      </a:cubicBezTo>
                      <a:cubicBezTo>
                        <a:pt x="20181" y="20110"/>
                        <a:pt x="20344" y="20245"/>
                        <a:pt x="20534" y="20381"/>
                      </a:cubicBezTo>
                      <a:cubicBezTo>
                        <a:pt x="20886" y="20652"/>
                        <a:pt x="21320" y="20842"/>
                        <a:pt x="21754" y="20950"/>
                      </a:cubicBezTo>
                      <a:cubicBezTo>
                        <a:pt x="21890" y="20978"/>
                        <a:pt x="21998" y="20978"/>
                        <a:pt x="22134" y="21005"/>
                      </a:cubicBezTo>
                      <a:cubicBezTo>
                        <a:pt x="22270" y="21005"/>
                        <a:pt x="22378" y="21005"/>
                        <a:pt x="22514" y="20978"/>
                      </a:cubicBezTo>
                      <a:lnTo>
                        <a:pt x="22622" y="21113"/>
                      </a:lnTo>
                      <a:lnTo>
                        <a:pt x="22487" y="21113"/>
                      </a:lnTo>
                      <a:lnTo>
                        <a:pt x="22107" y="21167"/>
                      </a:lnTo>
                      <a:cubicBezTo>
                        <a:pt x="22030" y="21187"/>
                        <a:pt x="21957" y="21196"/>
                        <a:pt x="21885" y="21196"/>
                      </a:cubicBezTo>
                      <a:cubicBezTo>
                        <a:pt x="21755" y="21196"/>
                        <a:pt x="21633" y="21166"/>
                        <a:pt x="21510" y="21113"/>
                      </a:cubicBezTo>
                      <a:cubicBezTo>
                        <a:pt x="21498" y="21101"/>
                        <a:pt x="21484" y="21095"/>
                        <a:pt x="21470" y="21095"/>
                      </a:cubicBezTo>
                      <a:cubicBezTo>
                        <a:pt x="21425" y="21095"/>
                        <a:pt x="21387" y="21153"/>
                        <a:pt x="21429" y="21195"/>
                      </a:cubicBezTo>
                      <a:cubicBezTo>
                        <a:pt x="21560" y="21307"/>
                        <a:pt x="21730" y="21368"/>
                        <a:pt x="21903" y="21368"/>
                      </a:cubicBezTo>
                      <a:cubicBezTo>
                        <a:pt x="21980" y="21368"/>
                        <a:pt x="22058" y="21355"/>
                        <a:pt x="22134" y="21330"/>
                      </a:cubicBezTo>
                      <a:lnTo>
                        <a:pt x="22622" y="21276"/>
                      </a:lnTo>
                      <a:cubicBezTo>
                        <a:pt x="22649" y="21276"/>
                        <a:pt x="22704" y="21276"/>
                        <a:pt x="22758" y="21249"/>
                      </a:cubicBezTo>
                      <a:cubicBezTo>
                        <a:pt x="25443" y="24205"/>
                        <a:pt x="28644" y="27813"/>
                        <a:pt x="28752" y="28301"/>
                      </a:cubicBezTo>
                      <a:cubicBezTo>
                        <a:pt x="29186" y="29956"/>
                        <a:pt x="31221" y="38038"/>
                        <a:pt x="31275" y="38500"/>
                      </a:cubicBezTo>
                      <a:cubicBezTo>
                        <a:pt x="31112" y="38717"/>
                        <a:pt x="30895" y="38906"/>
                        <a:pt x="30624" y="39015"/>
                      </a:cubicBezTo>
                      <a:cubicBezTo>
                        <a:pt x="30624" y="38988"/>
                        <a:pt x="30624" y="38988"/>
                        <a:pt x="30624" y="38961"/>
                      </a:cubicBezTo>
                      <a:lnTo>
                        <a:pt x="30570" y="38879"/>
                      </a:lnTo>
                      <a:cubicBezTo>
                        <a:pt x="30562" y="38872"/>
                        <a:pt x="30553" y="38869"/>
                        <a:pt x="30543" y="38869"/>
                      </a:cubicBezTo>
                      <a:cubicBezTo>
                        <a:pt x="30517" y="38869"/>
                        <a:pt x="30488" y="38894"/>
                        <a:pt x="30488" y="38934"/>
                      </a:cubicBezTo>
                      <a:lnTo>
                        <a:pt x="30515" y="39015"/>
                      </a:lnTo>
                      <a:cubicBezTo>
                        <a:pt x="30515" y="39015"/>
                        <a:pt x="30515" y="39042"/>
                        <a:pt x="30515" y="39042"/>
                      </a:cubicBezTo>
                      <a:cubicBezTo>
                        <a:pt x="30434" y="39096"/>
                        <a:pt x="30325" y="39123"/>
                        <a:pt x="30217" y="39123"/>
                      </a:cubicBezTo>
                      <a:lnTo>
                        <a:pt x="30190" y="39069"/>
                      </a:lnTo>
                      <a:lnTo>
                        <a:pt x="30136" y="38961"/>
                      </a:lnTo>
                      <a:cubicBezTo>
                        <a:pt x="30081" y="38879"/>
                        <a:pt x="30027" y="38825"/>
                        <a:pt x="30000" y="38771"/>
                      </a:cubicBezTo>
                      <a:cubicBezTo>
                        <a:pt x="29976" y="38747"/>
                        <a:pt x="29950" y="38737"/>
                        <a:pt x="29926" y="38737"/>
                      </a:cubicBezTo>
                      <a:cubicBezTo>
                        <a:pt x="29869" y="38737"/>
                        <a:pt x="29826" y="38795"/>
                        <a:pt x="29864" y="38852"/>
                      </a:cubicBezTo>
                      <a:lnTo>
                        <a:pt x="29864" y="38879"/>
                      </a:lnTo>
                      <a:cubicBezTo>
                        <a:pt x="29864" y="38906"/>
                        <a:pt x="29891" y="38906"/>
                        <a:pt x="29891" y="38934"/>
                      </a:cubicBezTo>
                      <a:cubicBezTo>
                        <a:pt x="29919" y="38961"/>
                        <a:pt x="29946" y="38988"/>
                        <a:pt x="29946" y="39042"/>
                      </a:cubicBezTo>
                      <a:lnTo>
                        <a:pt x="30000" y="39123"/>
                      </a:lnTo>
                      <a:lnTo>
                        <a:pt x="29919" y="39123"/>
                      </a:lnTo>
                      <a:cubicBezTo>
                        <a:pt x="29837" y="39096"/>
                        <a:pt x="29403" y="38717"/>
                        <a:pt x="27559" y="34729"/>
                      </a:cubicBezTo>
                      <a:cubicBezTo>
                        <a:pt x="26854" y="33183"/>
                        <a:pt x="26176" y="31637"/>
                        <a:pt x="25850" y="30878"/>
                      </a:cubicBezTo>
                      <a:cubicBezTo>
                        <a:pt x="25904" y="30851"/>
                        <a:pt x="25931" y="30796"/>
                        <a:pt x="25986" y="30742"/>
                      </a:cubicBezTo>
                      <a:cubicBezTo>
                        <a:pt x="26040" y="30688"/>
                        <a:pt x="26067" y="30661"/>
                        <a:pt x="26094" y="30634"/>
                      </a:cubicBezTo>
                      <a:cubicBezTo>
                        <a:pt x="26094" y="30607"/>
                        <a:pt x="26121" y="30607"/>
                        <a:pt x="26121" y="30579"/>
                      </a:cubicBezTo>
                      <a:cubicBezTo>
                        <a:pt x="26148" y="30552"/>
                        <a:pt x="26148" y="30525"/>
                        <a:pt x="26148" y="30498"/>
                      </a:cubicBezTo>
                      <a:cubicBezTo>
                        <a:pt x="26148" y="30471"/>
                        <a:pt x="26121" y="30444"/>
                        <a:pt x="26094" y="30444"/>
                      </a:cubicBezTo>
                      <a:cubicBezTo>
                        <a:pt x="26067" y="30444"/>
                        <a:pt x="26040" y="30444"/>
                        <a:pt x="26013" y="30471"/>
                      </a:cubicBezTo>
                      <a:lnTo>
                        <a:pt x="25959" y="30525"/>
                      </a:lnTo>
                      <a:lnTo>
                        <a:pt x="25877" y="30634"/>
                      </a:lnTo>
                      <a:cubicBezTo>
                        <a:pt x="25850" y="30661"/>
                        <a:pt x="25823" y="30715"/>
                        <a:pt x="25796" y="30742"/>
                      </a:cubicBezTo>
                      <a:lnTo>
                        <a:pt x="25660" y="30417"/>
                      </a:lnTo>
                      <a:lnTo>
                        <a:pt x="25660" y="30390"/>
                      </a:lnTo>
                      <a:cubicBezTo>
                        <a:pt x="25714" y="30362"/>
                        <a:pt x="25769" y="30308"/>
                        <a:pt x="25823" y="30254"/>
                      </a:cubicBezTo>
                      <a:cubicBezTo>
                        <a:pt x="25904" y="30200"/>
                        <a:pt x="25986" y="30118"/>
                        <a:pt x="26040" y="30037"/>
                      </a:cubicBezTo>
                      <a:cubicBezTo>
                        <a:pt x="26121" y="29956"/>
                        <a:pt x="26176" y="29874"/>
                        <a:pt x="26230" y="29793"/>
                      </a:cubicBezTo>
                      <a:cubicBezTo>
                        <a:pt x="26284" y="29711"/>
                        <a:pt x="26284" y="29684"/>
                        <a:pt x="26311" y="29657"/>
                      </a:cubicBezTo>
                      <a:cubicBezTo>
                        <a:pt x="26338" y="29603"/>
                        <a:pt x="26365" y="29549"/>
                        <a:pt x="26365" y="29494"/>
                      </a:cubicBezTo>
                      <a:cubicBezTo>
                        <a:pt x="26365" y="29450"/>
                        <a:pt x="26329" y="29406"/>
                        <a:pt x="26286" y="29406"/>
                      </a:cubicBezTo>
                      <a:cubicBezTo>
                        <a:pt x="26277" y="29406"/>
                        <a:pt x="26267" y="29408"/>
                        <a:pt x="26257" y="29413"/>
                      </a:cubicBezTo>
                      <a:cubicBezTo>
                        <a:pt x="26203" y="29440"/>
                        <a:pt x="26176" y="29494"/>
                        <a:pt x="26148" y="29522"/>
                      </a:cubicBezTo>
                      <a:lnTo>
                        <a:pt x="26067" y="29657"/>
                      </a:lnTo>
                      <a:cubicBezTo>
                        <a:pt x="26013" y="29739"/>
                        <a:pt x="25959" y="29820"/>
                        <a:pt x="25904" y="29901"/>
                      </a:cubicBezTo>
                      <a:cubicBezTo>
                        <a:pt x="25823" y="29983"/>
                        <a:pt x="25769" y="30064"/>
                        <a:pt x="25687" y="30118"/>
                      </a:cubicBezTo>
                      <a:cubicBezTo>
                        <a:pt x="25633" y="30173"/>
                        <a:pt x="25579" y="30254"/>
                        <a:pt x="25525" y="30308"/>
                      </a:cubicBezTo>
                      <a:lnTo>
                        <a:pt x="25362" y="30200"/>
                      </a:lnTo>
                      <a:cubicBezTo>
                        <a:pt x="25389" y="30173"/>
                        <a:pt x="25416" y="30118"/>
                        <a:pt x="25443" y="30091"/>
                      </a:cubicBezTo>
                      <a:cubicBezTo>
                        <a:pt x="25497" y="30010"/>
                        <a:pt x="25525" y="29956"/>
                        <a:pt x="25552" y="29874"/>
                      </a:cubicBezTo>
                      <a:cubicBezTo>
                        <a:pt x="25579" y="29820"/>
                        <a:pt x="25579" y="29766"/>
                        <a:pt x="25552" y="29739"/>
                      </a:cubicBezTo>
                      <a:cubicBezTo>
                        <a:pt x="25552" y="29719"/>
                        <a:pt x="25525" y="29700"/>
                        <a:pt x="25499" y="29700"/>
                      </a:cubicBezTo>
                      <a:cubicBezTo>
                        <a:pt x="25489" y="29700"/>
                        <a:pt x="25478" y="29703"/>
                        <a:pt x="25470" y="29711"/>
                      </a:cubicBezTo>
                      <a:cubicBezTo>
                        <a:pt x="25443" y="29711"/>
                        <a:pt x="25443" y="29739"/>
                        <a:pt x="25416" y="29766"/>
                      </a:cubicBezTo>
                      <a:cubicBezTo>
                        <a:pt x="25389" y="29820"/>
                        <a:pt x="25335" y="29901"/>
                        <a:pt x="25308" y="29956"/>
                      </a:cubicBezTo>
                      <a:lnTo>
                        <a:pt x="25280" y="30010"/>
                      </a:lnTo>
                      <a:lnTo>
                        <a:pt x="25253" y="30064"/>
                      </a:lnTo>
                      <a:lnTo>
                        <a:pt x="25226" y="30118"/>
                      </a:lnTo>
                      <a:cubicBezTo>
                        <a:pt x="23273" y="28871"/>
                        <a:pt x="14512" y="23229"/>
                        <a:pt x="13671" y="21873"/>
                      </a:cubicBezTo>
                      <a:cubicBezTo>
                        <a:pt x="12749" y="20408"/>
                        <a:pt x="13888" y="18401"/>
                        <a:pt x="13888" y="18374"/>
                      </a:cubicBezTo>
                      <a:close/>
                      <a:moveTo>
                        <a:pt x="13373" y="21900"/>
                      </a:moveTo>
                      <a:cubicBezTo>
                        <a:pt x="13400" y="21927"/>
                        <a:pt x="13400" y="21981"/>
                        <a:pt x="13427" y="22008"/>
                      </a:cubicBezTo>
                      <a:cubicBezTo>
                        <a:pt x="13454" y="22063"/>
                        <a:pt x="13482" y="22090"/>
                        <a:pt x="13509" y="22144"/>
                      </a:cubicBezTo>
                      <a:cubicBezTo>
                        <a:pt x="13482" y="22225"/>
                        <a:pt x="13427" y="22307"/>
                        <a:pt x="13400" y="22388"/>
                      </a:cubicBezTo>
                      <a:lnTo>
                        <a:pt x="13319" y="22524"/>
                      </a:lnTo>
                      <a:cubicBezTo>
                        <a:pt x="13319" y="22578"/>
                        <a:pt x="13292" y="22632"/>
                        <a:pt x="13292" y="22686"/>
                      </a:cubicBezTo>
                      <a:cubicBezTo>
                        <a:pt x="13292" y="22706"/>
                        <a:pt x="13305" y="22725"/>
                        <a:pt x="13332" y="22725"/>
                      </a:cubicBezTo>
                      <a:cubicBezTo>
                        <a:pt x="13344" y="22725"/>
                        <a:pt x="13357" y="22721"/>
                        <a:pt x="13373" y="22713"/>
                      </a:cubicBezTo>
                      <a:cubicBezTo>
                        <a:pt x="13373" y="22686"/>
                        <a:pt x="13400" y="22686"/>
                        <a:pt x="13400" y="22659"/>
                      </a:cubicBezTo>
                      <a:cubicBezTo>
                        <a:pt x="13427" y="22632"/>
                        <a:pt x="13427" y="22605"/>
                        <a:pt x="13454" y="22578"/>
                      </a:cubicBezTo>
                      <a:cubicBezTo>
                        <a:pt x="13454" y="22551"/>
                        <a:pt x="13509" y="22469"/>
                        <a:pt x="13509" y="22442"/>
                      </a:cubicBezTo>
                      <a:lnTo>
                        <a:pt x="13590" y="22225"/>
                      </a:lnTo>
                      <a:cubicBezTo>
                        <a:pt x="13644" y="22280"/>
                        <a:pt x="13699" y="22361"/>
                        <a:pt x="13753" y="22415"/>
                      </a:cubicBezTo>
                      <a:cubicBezTo>
                        <a:pt x="13753" y="22469"/>
                        <a:pt x="13726" y="22497"/>
                        <a:pt x="13726" y="22551"/>
                      </a:cubicBezTo>
                      <a:cubicBezTo>
                        <a:pt x="13699" y="22605"/>
                        <a:pt x="13671" y="22686"/>
                        <a:pt x="13644" y="22768"/>
                      </a:cubicBezTo>
                      <a:lnTo>
                        <a:pt x="13563" y="22958"/>
                      </a:lnTo>
                      <a:cubicBezTo>
                        <a:pt x="13563" y="23012"/>
                        <a:pt x="13536" y="23039"/>
                        <a:pt x="13536" y="23066"/>
                      </a:cubicBezTo>
                      <a:cubicBezTo>
                        <a:pt x="13536" y="23120"/>
                        <a:pt x="13536" y="23147"/>
                        <a:pt x="13536" y="23202"/>
                      </a:cubicBezTo>
                      <a:cubicBezTo>
                        <a:pt x="13536" y="23233"/>
                        <a:pt x="13554" y="23247"/>
                        <a:pt x="13575" y="23247"/>
                      </a:cubicBezTo>
                      <a:cubicBezTo>
                        <a:pt x="13590" y="23247"/>
                        <a:pt x="13606" y="23240"/>
                        <a:pt x="13617" y="23229"/>
                      </a:cubicBezTo>
                      <a:cubicBezTo>
                        <a:pt x="13671" y="23147"/>
                        <a:pt x="13726" y="23093"/>
                        <a:pt x="13726" y="23012"/>
                      </a:cubicBezTo>
                      <a:cubicBezTo>
                        <a:pt x="13753" y="22958"/>
                        <a:pt x="13780" y="22876"/>
                        <a:pt x="13807" y="22822"/>
                      </a:cubicBezTo>
                      <a:cubicBezTo>
                        <a:pt x="13834" y="22741"/>
                        <a:pt x="13861" y="22686"/>
                        <a:pt x="13888" y="22605"/>
                      </a:cubicBezTo>
                      <a:cubicBezTo>
                        <a:pt x="13888" y="22551"/>
                        <a:pt x="13888" y="22551"/>
                        <a:pt x="13916" y="22551"/>
                      </a:cubicBezTo>
                      <a:cubicBezTo>
                        <a:pt x="14783" y="23364"/>
                        <a:pt x="16628" y="24721"/>
                        <a:pt x="18608" y="26077"/>
                      </a:cubicBezTo>
                      <a:cubicBezTo>
                        <a:pt x="16438" y="29603"/>
                        <a:pt x="13400" y="34404"/>
                        <a:pt x="12912" y="34675"/>
                      </a:cubicBezTo>
                      <a:cubicBezTo>
                        <a:pt x="11447" y="35543"/>
                        <a:pt x="4232" y="39720"/>
                        <a:pt x="3798" y="39910"/>
                      </a:cubicBezTo>
                      <a:cubicBezTo>
                        <a:pt x="3744" y="39883"/>
                        <a:pt x="3690" y="39883"/>
                        <a:pt x="3636" y="39856"/>
                      </a:cubicBezTo>
                      <a:lnTo>
                        <a:pt x="3663" y="39856"/>
                      </a:lnTo>
                      <a:cubicBezTo>
                        <a:pt x="3744" y="39829"/>
                        <a:pt x="3798" y="39801"/>
                        <a:pt x="3880" y="39774"/>
                      </a:cubicBezTo>
                      <a:cubicBezTo>
                        <a:pt x="3934" y="39720"/>
                        <a:pt x="3988" y="39693"/>
                        <a:pt x="4070" y="39666"/>
                      </a:cubicBezTo>
                      <a:cubicBezTo>
                        <a:pt x="4097" y="39639"/>
                        <a:pt x="4124" y="39612"/>
                        <a:pt x="4151" y="39612"/>
                      </a:cubicBezTo>
                      <a:cubicBezTo>
                        <a:pt x="4178" y="39585"/>
                        <a:pt x="4205" y="39530"/>
                        <a:pt x="4232" y="39503"/>
                      </a:cubicBezTo>
                      <a:cubicBezTo>
                        <a:pt x="4232" y="39476"/>
                        <a:pt x="4205" y="39422"/>
                        <a:pt x="4151" y="39422"/>
                      </a:cubicBezTo>
                      <a:lnTo>
                        <a:pt x="4097" y="39422"/>
                      </a:lnTo>
                      <a:lnTo>
                        <a:pt x="4042" y="39449"/>
                      </a:lnTo>
                      <a:lnTo>
                        <a:pt x="3961" y="39503"/>
                      </a:lnTo>
                      <a:cubicBezTo>
                        <a:pt x="3907" y="39530"/>
                        <a:pt x="3853" y="39557"/>
                        <a:pt x="3798" y="39585"/>
                      </a:cubicBezTo>
                      <a:lnTo>
                        <a:pt x="3608" y="39693"/>
                      </a:lnTo>
                      <a:cubicBezTo>
                        <a:pt x="3581" y="39693"/>
                        <a:pt x="3527" y="39720"/>
                        <a:pt x="3473" y="39747"/>
                      </a:cubicBezTo>
                      <a:lnTo>
                        <a:pt x="3391" y="39666"/>
                      </a:lnTo>
                      <a:lnTo>
                        <a:pt x="3419" y="39666"/>
                      </a:lnTo>
                      <a:lnTo>
                        <a:pt x="3473" y="39612"/>
                      </a:lnTo>
                      <a:lnTo>
                        <a:pt x="3500" y="39585"/>
                      </a:lnTo>
                      <a:cubicBezTo>
                        <a:pt x="3527" y="39557"/>
                        <a:pt x="3527" y="39557"/>
                        <a:pt x="3527" y="39530"/>
                      </a:cubicBezTo>
                      <a:cubicBezTo>
                        <a:pt x="3527" y="39503"/>
                        <a:pt x="3500" y="39476"/>
                        <a:pt x="3500" y="39476"/>
                      </a:cubicBezTo>
                      <a:lnTo>
                        <a:pt x="3419" y="39476"/>
                      </a:lnTo>
                      <a:lnTo>
                        <a:pt x="3391" y="39503"/>
                      </a:lnTo>
                      <a:cubicBezTo>
                        <a:pt x="3364" y="39530"/>
                        <a:pt x="3337" y="39530"/>
                        <a:pt x="3310" y="39557"/>
                      </a:cubicBezTo>
                      <a:lnTo>
                        <a:pt x="3283" y="39585"/>
                      </a:lnTo>
                      <a:cubicBezTo>
                        <a:pt x="3039" y="39395"/>
                        <a:pt x="2876" y="39123"/>
                        <a:pt x="2849" y="38798"/>
                      </a:cubicBezTo>
                      <a:cubicBezTo>
                        <a:pt x="2849" y="38717"/>
                        <a:pt x="3093" y="38174"/>
                        <a:pt x="6429" y="35299"/>
                      </a:cubicBezTo>
                      <a:cubicBezTo>
                        <a:pt x="8192" y="33780"/>
                        <a:pt x="10010" y="32288"/>
                        <a:pt x="10037" y="32288"/>
                      </a:cubicBezTo>
                      <a:lnTo>
                        <a:pt x="10064" y="32261"/>
                      </a:lnTo>
                      <a:lnTo>
                        <a:pt x="10064" y="32234"/>
                      </a:lnTo>
                      <a:cubicBezTo>
                        <a:pt x="10091" y="32125"/>
                        <a:pt x="11881" y="25995"/>
                        <a:pt x="13373" y="21900"/>
                      </a:cubicBezTo>
                      <a:close/>
                      <a:moveTo>
                        <a:pt x="31665" y="38429"/>
                      </a:moveTo>
                      <a:cubicBezTo>
                        <a:pt x="31734" y="38429"/>
                        <a:pt x="31803" y="38448"/>
                        <a:pt x="31872" y="38500"/>
                      </a:cubicBezTo>
                      <a:cubicBezTo>
                        <a:pt x="31980" y="38554"/>
                        <a:pt x="32034" y="38717"/>
                        <a:pt x="31980" y="38825"/>
                      </a:cubicBezTo>
                      <a:cubicBezTo>
                        <a:pt x="31926" y="38988"/>
                        <a:pt x="31817" y="39123"/>
                        <a:pt x="31682" y="39178"/>
                      </a:cubicBezTo>
                      <a:cubicBezTo>
                        <a:pt x="31600" y="39232"/>
                        <a:pt x="31519" y="39259"/>
                        <a:pt x="31465" y="39313"/>
                      </a:cubicBezTo>
                      <a:cubicBezTo>
                        <a:pt x="31383" y="39340"/>
                        <a:pt x="31248" y="39368"/>
                        <a:pt x="31221" y="39449"/>
                      </a:cubicBezTo>
                      <a:cubicBezTo>
                        <a:pt x="31193" y="39503"/>
                        <a:pt x="31221" y="39530"/>
                        <a:pt x="31275" y="39557"/>
                      </a:cubicBezTo>
                      <a:cubicBezTo>
                        <a:pt x="31285" y="39563"/>
                        <a:pt x="31297" y="39565"/>
                        <a:pt x="31311" y="39565"/>
                      </a:cubicBezTo>
                      <a:cubicBezTo>
                        <a:pt x="31369" y="39565"/>
                        <a:pt x="31453" y="39525"/>
                        <a:pt x="31519" y="39503"/>
                      </a:cubicBezTo>
                      <a:cubicBezTo>
                        <a:pt x="31600" y="39476"/>
                        <a:pt x="31655" y="39422"/>
                        <a:pt x="31736" y="39395"/>
                      </a:cubicBezTo>
                      <a:cubicBezTo>
                        <a:pt x="31899" y="39313"/>
                        <a:pt x="32007" y="39205"/>
                        <a:pt x="32116" y="39042"/>
                      </a:cubicBezTo>
                      <a:cubicBezTo>
                        <a:pt x="32116" y="39042"/>
                        <a:pt x="32116" y="39015"/>
                        <a:pt x="32116" y="39015"/>
                      </a:cubicBezTo>
                      <a:cubicBezTo>
                        <a:pt x="32224" y="39069"/>
                        <a:pt x="32333" y="39123"/>
                        <a:pt x="32441" y="39151"/>
                      </a:cubicBezTo>
                      <a:lnTo>
                        <a:pt x="32767" y="39151"/>
                      </a:lnTo>
                      <a:lnTo>
                        <a:pt x="32767" y="39178"/>
                      </a:lnTo>
                      <a:lnTo>
                        <a:pt x="32767" y="39286"/>
                      </a:lnTo>
                      <a:cubicBezTo>
                        <a:pt x="32767" y="39313"/>
                        <a:pt x="32767" y="39368"/>
                        <a:pt x="32739" y="39395"/>
                      </a:cubicBezTo>
                      <a:lnTo>
                        <a:pt x="32739" y="39422"/>
                      </a:lnTo>
                      <a:cubicBezTo>
                        <a:pt x="32712" y="39449"/>
                        <a:pt x="32712" y="39503"/>
                        <a:pt x="32739" y="39530"/>
                      </a:cubicBezTo>
                      <a:cubicBezTo>
                        <a:pt x="32739" y="39549"/>
                        <a:pt x="32767" y="39569"/>
                        <a:pt x="32792" y="39569"/>
                      </a:cubicBezTo>
                      <a:cubicBezTo>
                        <a:pt x="32803" y="39569"/>
                        <a:pt x="32813" y="39565"/>
                        <a:pt x="32821" y="39557"/>
                      </a:cubicBezTo>
                      <a:cubicBezTo>
                        <a:pt x="32875" y="39530"/>
                        <a:pt x="32902" y="39476"/>
                        <a:pt x="32902" y="39422"/>
                      </a:cubicBezTo>
                      <a:cubicBezTo>
                        <a:pt x="32929" y="39368"/>
                        <a:pt x="32929" y="39340"/>
                        <a:pt x="32929" y="39286"/>
                      </a:cubicBezTo>
                      <a:cubicBezTo>
                        <a:pt x="32929" y="39232"/>
                        <a:pt x="32929" y="39205"/>
                        <a:pt x="32929" y="39151"/>
                      </a:cubicBezTo>
                      <a:lnTo>
                        <a:pt x="32929" y="39123"/>
                      </a:lnTo>
                      <a:cubicBezTo>
                        <a:pt x="33092" y="39096"/>
                        <a:pt x="33255" y="39069"/>
                        <a:pt x="33445" y="39015"/>
                      </a:cubicBezTo>
                      <a:cubicBezTo>
                        <a:pt x="33445" y="39042"/>
                        <a:pt x="33445" y="39069"/>
                        <a:pt x="33445" y="39096"/>
                      </a:cubicBezTo>
                      <a:lnTo>
                        <a:pt x="33445" y="39232"/>
                      </a:lnTo>
                      <a:lnTo>
                        <a:pt x="33445" y="39368"/>
                      </a:lnTo>
                      <a:cubicBezTo>
                        <a:pt x="33445" y="39422"/>
                        <a:pt x="33445" y="39503"/>
                        <a:pt x="33526" y="39503"/>
                      </a:cubicBezTo>
                      <a:cubicBezTo>
                        <a:pt x="33580" y="39503"/>
                        <a:pt x="33607" y="39476"/>
                        <a:pt x="33607" y="39422"/>
                      </a:cubicBezTo>
                      <a:cubicBezTo>
                        <a:pt x="33607" y="39395"/>
                        <a:pt x="33607" y="39368"/>
                        <a:pt x="33607" y="39340"/>
                      </a:cubicBezTo>
                      <a:lnTo>
                        <a:pt x="33607" y="39232"/>
                      </a:lnTo>
                      <a:lnTo>
                        <a:pt x="33607" y="39096"/>
                      </a:lnTo>
                      <a:cubicBezTo>
                        <a:pt x="33607" y="39069"/>
                        <a:pt x="33607" y="39015"/>
                        <a:pt x="33607" y="38988"/>
                      </a:cubicBezTo>
                      <a:lnTo>
                        <a:pt x="33987" y="38906"/>
                      </a:lnTo>
                      <a:lnTo>
                        <a:pt x="34177" y="38852"/>
                      </a:lnTo>
                      <a:lnTo>
                        <a:pt x="34177" y="38961"/>
                      </a:lnTo>
                      <a:lnTo>
                        <a:pt x="34177" y="39042"/>
                      </a:lnTo>
                      <a:cubicBezTo>
                        <a:pt x="34177" y="39069"/>
                        <a:pt x="34177" y="39096"/>
                        <a:pt x="34177" y="39123"/>
                      </a:cubicBezTo>
                      <a:cubicBezTo>
                        <a:pt x="34177" y="39151"/>
                        <a:pt x="34204" y="39205"/>
                        <a:pt x="34231" y="39205"/>
                      </a:cubicBezTo>
                      <a:cubicBezTo>
                        <a:pt x="34258" y="39205"/>
                        <a:pt x="34286" y="39205"/>
                        <a:pt x="34286" y="39178"/>
                      </a:cubicBezTo>
                      <a:cubicBezTo>
                        <a:pt x="34313" y="39178"/>
                        <a:pt x="34313" y="39151"/>
                        <a:pt x="34313" y="39123"/>
                      </a:cubicBezTo>
                      <a:lnTo>
                        <a:pt x="34313" y="39042"/>
                      </a:lnTo>
                      <a:cubicBezTo>
                        <a:pt x="34313" y="39042"/>
                        <a:pt x="34313" y="39015"/>
                        <a:pt x="34313" y="38988"/>
                      </a:cubicBezTo>
                      <a:lnTo>
                        <a:pt x="34313" y="38906"/>
                      </a:lnTo>
                      <a:cubicBezTo>
                        <a:pt x="34313" y="38906"/>
                        <a:pt x="34313" y="38879"/>
                        <a:pt x="34313" y="38879"/>
                      </a:cubicBezTo>
                      <a:cubicBezTo>
                        <a:pt x="34584" y="38825"/>
                        <a:pt x="34828" y="38771"/>
                        <a:pt x="35072" y="38717"/>
                      </a:cubicBezTo>
                      <a:cubicBezTo>
                        <a:pt x="35196" y="38692"/>
                        <a:pt x="35342" y="38661"/>
                        <a:pt x="35485" y="38661"/>
                      </a:cubicBezTo>
                      <a:cubicBezTo>
                        <a:pt x="35656" y="38661"/>
                        <a:pt x="35822" y="38705"/>
                        <a:pt x="35940" y="38852"/>
                      </a:cubicBezTo>
                      <a:cubicBezTo>
                        <a:pt x="35994" y="38906"/>
                        <a:pt x="36049" y="39015"/>
                        <a:pt x="36076" y="39096"/>
                      </a:cubicBezTo>
                      <a:cubicBezTo>
                        <a:pt x="36049" y="39151"/>
                        <a:pt x="35994" y="39232"/>
                        <a:pt x="35967" y="39286"/>
                      </a:cubicBezTo>
                      <a:cubicBezTo>
                        <a:pt x="35913" y="39340"/>
                        <a:pt x="35832" y="39395"/>
                        <a:pt x="35777" y="39449"/>
                      </a:cubicBezTo>
                      <a:cubicBezTo>
                        <a:pt x="35669" y="39557"/>
                        <a:pt x="35533" y="39639"/>
                        <a:pt x="35425" y="39747"/>
                      </a:cubicBezTo>
                      <a:cubicBezTo>
                        <a:pt x="35154" y="39937"/>
                        <a:pt x="34882" y="40127"/>
                        <a:pt x="34611" y="40290"/>
                      </a:cubicBezTo>
                      <a:cubicBezTo>
                        <a:pt x="34537" y="40314"/>
                        <a:pt x="34575" y="40429"/>
                        <a:pt x="34644" y="40429"/>
                      </a:cubicBezTo>
                      <a:cubicBezTo>
                        <a:pt x="34651" y="40429"/>
                        <a:pt x="34658" y="40428"/>
                        <a:pt x="34665" y="40425"/>
                      </a:cubicBezTo>
                      <a:cubicBezTo>
                        <a:pt x="34991" y="40263"/>
                        <a:pt x="35289" y="40073"/>
                        <a:pt x="35560" y="39883"/>
                      </a:cubicBezTo>
                      <a:cubicBezTo>
                        <a:pt x="35696" y="39774"/>
                        <a:pt x="35832" y="39666"/>
                        <a:pt x="35967" y="39530"/>
                      </a:cubicBezTo>
                      <a:cubicBezTo>
                        <a:pt x="35994" y="39503"/>
                        <a:pt x="36049" y="39476"/>
                        <a:pt x="36076" y="39422"/>
                      </a:cubicBezTo>
                      <a:lnTo>
                        <a:pt x="36076" y="39422"/>
                      </a:lnTo>
                      <a:cubicBezTo>
                        <a:pt x="36021" y="39585"/>
                        <a:pt x="35967" y="39720"/>
                        <a:pt x="35886" y="39829"/>
                      </a:cubicBezTo>
                      <a:cubicBezTo>
                        <a:pt x="35533" y="40181"/>
                        <a:pt x="35154" y="40534"/>
                        <a:pt x="34774" y="40859"/>
                      </a:cubicBezTo>
                      <a:cubicBezTo>
                        <a:pt x="34313" y="41239"/>
                        <a:pt x="33824" y="41565"/>
                        <a:pt x="33336" y="41890"/>
                      </a:cubicBezTo>
                      <a:cubicBezTo>
                        <a:pt x="33092" y="42026"/>
                        <a:pt x="32821" y="42188"/>
                        <a:pt x="32577" y="42324"/>
                      </a:cubicBezTo>
                      <a:cubicBezTo>
                        <a:pt x="32306" y="42460"/>
                        <a:pt x="32034" y="42595"/>
                        <a:pt x="31736" y="42704"/>
                      </a:cubicBezTo>
                      <a:cubicBezTo>
                        <a:pt x="31583" y="42780"/>
                        <a:pt x="31422" y="42814"/>
                        <a:pt x="31256" y="42814"/>
                      </a:cubicBezTo>
                      <a:cubicBezTo>
                        <a:pt x="31128" y="42814"/>
                        <a:pt x="30998" y="42794"/>
                        <a:pt x="30868" y="42758"/>
                      </a:cubicBezTo>
                      <a:cubicBezTo>
                        <a:pt x="30814" y="42758"/>
                        <a:pt x="30759" y="42731"/>
                        <a:pt x="30705" y="42677"/>
                      </a:cubicBezTo>
                      <a:cubicBezTo>
                        <a:pt x="31112" y="42568"/>
                        <a:pt x="31519" y="42433"/>
                        <a:pt x="31872" y="42270"/>
                      </a:cubicBezTo>
                      <a:cubicBezTo>
                        <a:pt x="32061" y="42161"/>
                        <a:pt x="32251" y="42080"/>
                        <a:pt x="32441" y="41999"/>
                      </a:cubicBezTo>
                      <a:cubicBezTo>
                        <a:pt x="32604" y="41917"/>
                        <a:pt x="32767" y="41782"/>
                        <a:pt x="32902" y="41646"/>
                      </a:cubicBezTo>
                      <a:cubicBezTo>
                        <a:pt x="32929" y="41619"/>
                        <a:pt x="32929" y="41592"/>
                        <a:pt x="32902" y="41565"/>
                      </a:cubicBezTo>
                      <a:cubicBezTo>
                        <a:pt x="32902" y="41537"/>
                        <a:pt x="32875" y="41537"/>
                        <a:pt x="32848" y="41510"/>
                      </a:cubicBezTo>
                      <a:lnTo>
                        <a:pt x="32767" y="41510"/>
                      </a:lnTo>
                      <a:cubicBezTo>
                        <a:pt x="32468" y="41754"/>
                        <a:pt x="32116" y="41944"/>
                        <a:pt x="31763" y="42080"/>
                      </a:cubicBezTo>
                      <a:cubicBezTo>
                        <a:pt x="31383" y="42243"/>
                        <a:pt x="31004" y="42405"/>
                        <a:pt x="30651" y="42568"/>
                      </a:cubicBezTo>
                      <a:cubicBezTo>
                        <a:pt x="30624" y="42568"/>
                        <a:pt x="30624" y="42595"/>
                        <a:pt x="30624" y="42595"/>
                      </a:cubicBezTo>
                      <a:cubicBezTo>
                        <a:pt x="30488" y="42433"/>
                        <a:pt x="30407" y="42243"/>
                        <a:pt x="30380" y="42053"/>
                      </a:cubicBezTo>
                      <a:cubicBezTo>
                        <a:pt x="30244" y="41700"/>
                        <a:pt x="30136" y="41320"/>
                        <a:pt x="30027" y="40968"/>
                      </a:cubicBezTo>
                      <a:lnTo>
                        <a:pt x="29946" y="40669"/>
                      </a:lnTo>
                      <a:cubicBezTo>
                        <a:pt x="30000" y="40642"/>
                        <a:pt x="30027" y="40642"/>
                        <a:pt x="30081" y="40615"/>
                      </a:cubicBezTo>
                      <a:lnTo>
                        <a:pt x="30298" y="40534"/>
                      </a:lnTo>
                      <a:cubicBezTo>
                        <a:pt x="30353" y="40507"/>
                        <a:pt x="30434" y="40452"/>
                        <a:pt x="30488" y="40425"/>
                      </a:cubicBezTo>
                      <a:cubicBezTo>
                        <a:pt x="30570" y="40371"/>
                        <a:pt x="30651" y="40317"/>
                        <a:pt x="30651" y="40235"/>
                      </a:cubicBezTo>
                      <a:cubicBezTo>
                        <a:pt x="30651" y="40208"/>
                        <a:pt x="30651" y="40181"/>
                        <a:pt x="30624" y="40181"/>
                      </a:cubicBezTo>
                      <a:cubicBezTo>
                        <a:pt x="30542" y="40181"/>
                        <a:pt x="30461" y="40235"/>
                        <a:pt x="30407" y="40263"/>
                      </a:cubicBezTo>
                      <a:cubicBezTo>
                        <a:pt x="30353" y="40317"/>
                        <a:pt x="30271" y="40344"/>
                        <a:pt x="30217" y="40371"/>
                      </a:cubicBezTo>
                      <a:cubicBezTo>
                        <a:pt x="30136" y="40425"/>
                        <a:pt x="30081" y="40452"/>
                        <a:pt x="30027" y="40480"/>
                      </a:cubicBezTo>
                      <a:lnTo>
                        <a:pt x="29919" y="40507"/>
                      </a:lnTo>
                      <a:lnTo>
                        <a:pt x="29891" y="40507"/>
                      </a:lnTo>
                      <a:cubicBezTo>
                        <a:pt x="29891" y="40480"/>
                        <a:pt x="29891" y="40452"/>
                        <a:pt x="29864" y="40425"/>
                      </a:cubicBezTo>
                      <a:cubicBezTo>
                        <a:pt x="29837" y="40263"/>
                        <a:pt x="29810" y="40100"/>
                        <a:pt x="29810" y="39937"/>
                      </a:cubicBezTo>
                      <a:cubicBezTo>
                        <a:pt x="29919" y="39937"/>
                        <a:pt x="30000" y="39883"/>
                        <a:pt x="30000" y="39774"/>
                      </a:cubicBezTo>
                      <a:cubicBezTo>
                        <a:pt x="30000" y="39747"/>
                        <a:pt x="29973" y="39720"/>
                        <a:pt x="29946" y="39720"/>
                      </a:cubicBezTo>
                      <a:cubicBezTo>
                        <a:pt x="29932" y="39707"/>
                        <a:pt x="29919" y="39700"/>
                        <a:pt x="29902" y="39700"/>
                      </a:cubicBezTo>
                      <a:cubicBezTo>
                        <a:pt x="29885" y="39700"/>
                        <a:pt x="29864" y="39707"/>
                        <a:pt x="29837" y="39720"/>
                      </a:cubicBezTo>
                      <a:lnTo>
                        <a:pt x="29810" y="39720"/>
                      </a:lnTo>
                      <a:cubicBezTo>
                        <a:pt x="29783" y="39720"/>
                        <a:pt x="29756" y="39720"/>
                        <a:pt x="29729" y="39693"/>
                      </a:cubicBezTo>
                      <a:lnTo>
                        <a:pt x="29702" y="39666"/>
                      </a:lnTo>
                      <a:lnTo>
                        <a:pt x="29674" y="39666"/>
                      </a:lnTo>
                      <a:lnTo>
                        <a:pt x="29647" y="39639"/>
                      </a:lnTo>
                      <a:cubicBezTo>
                        <a:pt x="29620" y="39612"/>
                        <a:pt x="29593" y="39585"/>
                        <a:pt x="29593" y="39557"/>
                      </a:cubicBezTo>
                      <a:cubicBezTo>
                        <a:pt x="29593" y="39530"/>
                        <a:pt x="29593" y="39503"/>
                        <a:pt x="29593" y="39503"/>
                      </a:cubicBezTo>
                      <a:lnTo>
                        <a:pt x="29593" y="39449"/>
                      </a:lnTo>
                      <a:cubicBezTo>
                        <a:pt x="29593" y="39422"/>
                        <a:pt x="29620" y="39395"/>
                        <a:pt x="29647" y="39368"/>
                      </a:cubicBezTo>
                      <a:cubicBezTo>
                        <a:pt x="29674" y="39340"/>
                        <a:pt x="29729" y="39313"/>
                        <a:pt x="29756" y="39286"/>
                      </a:cubicBezTo>
                      <a:lnTo>
                        <a:pt x="29783" y="39259"/>
                      </a:lnTo>
                      <a:cubicBezTo>
                        <a:pt x="29837" y="39313"/>
                        <a:pt x="29864" y="39313"/>
                        <a:pt x="29919" y="39340"/>
                      </a:cubicBezTo>
                      <a:lnTo>
                        <a:pt x="30000" y="39340"/>
                      </a:lnTo>
                      <a:cubicBezTo>
                        <a:pt x="30034" y="39343"/>
                        <a:pt x="30069" y="39344"/>
                        <a:pt x="30103" y="39344"/>
                      </a:cubicBezTo>
                      <a:cubicBezTo>
                        <a:pt x="30471" y="39344"/>
                        <a:pt x="30814" y="39211"/>
                        <a:pt x="31112" y="38988"/>
                      </a:cubicBezTo>
                      <a:cubicBezTo>
                        <a:pt x="31302" y="38852"/>
                        <a:pt x="31519" y="38635"/>
                        <a:pt x="31546" y="38500"/>
                      </a:cubicBezTo>
                      <a:cubicBezTo>
                        <a:pt x="31546" y="38472"/>
                        <a:pt x="31546" y="38472"/>
                        <a:pt x="31546" y="38445"/>
                      </a:cubicBezTo>
                      <a:cubicBezTo>
                        <a:pt x="31586" y="38435"/>
                        <a:pt x="31625" y="38429"/>
                        <a:pt x="31665" y="38429"/>
                      </a:cubicBezTo>
                      <a:close/>
                      <a:moveTo>
                        <a:pt x="2632" y="38825"/>
                      </a:moveTo>
                      <a:cubicBezTo>
                        <a:pt x="2632" y="38852"/>
                        <a:pt x="2632" y="38852"/>
                        <a:pt x="2632" y="38879"/>
                      </a:cubicBezTo>
                      <a:cubicBezTo>
                        <a:pt x="2713" y="39313"/>
                        <a:pt x="2930" y="39693"/>
                        <a:pt x="3283" y="39937"/>
                      </a:cubicBezTo>
                      <a:cubicBezTo>
                        <a:pt x="3419" y="40073"/>
                        <a:pt x="3608" y="40154"/>
                        <a:pt x="3825" y="40208"/>
                      </a:cubicBezTo>
                      <a:lnTo>
                        <a:pt x="3961" y="40154"/>
                      </a:lnTo>
                      <a:lnTo>
                        <a:pt x="3988" y="40181"/>
                      </a:lnTo>
                      <a:cubicBezTo>
                        <a:pt x="4042" y="40235"/>
                        <a:pt x="4070" y="40290"/>
                        <a:pt x="4070" y="40344"/>
                      </a:cubicBezTo>
                      <a:cubicBezTo>
                        <a:pt x="4097" y="40425"/>
                        <a:pt x="4070" y="40480"/>
                        <a:pt x="4015" y="40534"/>
                      </a:cubicBezTo>
                      <a:cubicBezTo>
                        <a:pt x="3968" y="40566"/>
                        <a:pt x="3920" y="40579"/>
                        <a:pt x="3867" y="40579"/>
                      </a:cubicBezTo>
                      <a:cubicBezTo>
                        <a:pt x="3829" y="40579"/>
                        <a:pt x="3789" y="40572"/>
                        <a:pt x="3744" y="40561"/>
                      </a:cubicBezTo>
                      <a:cubicBezTo>
                        <a:pt x="3636" y="40507"/>
                        <a:pt x="3500" y="40452"/>
                        <a:pt x="3364" y="40398"/>
                      </a:cubicBezTo>
                      <a:cubicBezTo>
                        <a:pt x="3357" y="40395"/>
                        <a:pt x="3350" y="40393"/>
                        <a:pt x="3342" y="40393"/>
                      </a:cubicBezTo>
                      <a:cubicBezTo>
                        <a:pt x="3297" y="40393"/>
                        <a:pt x="3263" y="40460"/>
                        <a:pt x="3310" y="40507"/>
                      </a:cubicBezTo>
                      <a:cubicBezTo>
                        <a:pt x="3480" y="40653"/>
                        <a:pt x="3672" y="40755"/>
                        <a:pt x="3886" y="40755"/>
                      </a:cubicBezTo>
                      <a:cubicBezTo>
                        <a:pt x="3911" y="40755"/>
                        <a:pt x="3936" y="40754"/>
                        <a:pt x="3961" y="40751"/>
                      </a:cubicBezTo>
                      <a:lnTo>
                        <a:pt x="3988" y="40751"/>
                      </a:lnTo>
                      <a:cubicBezTo>
                        <a:pt x="3988" y="40832"/>
                        <a:pt x="4015" y="40886"/>
                        <a:pt x="4042" y="40968"/>
                      </a:cubicBezTo>
                      <a:lnTo>
                        <a:pt x="3771" y="40968"/>
                      </a:lnTo>
                      <a:cubicBezTo>
                        <a:pt x="3717" y="40968"/>
                        <a:pt x="3663" y="40941"/>
                        <a:pt x="3608" y="40941"/>
                      </a:cubicBezTo>
                      <a:lnTo>
                        <a:pt x="3419" y="40886"/>
                      </a:lnTo>
                      <a:cubicBezTo>
                        <a:pt x="3391" y="40886"/>
                        <a:pt x="3364" y="40886"/>
                        <a:pt x="3337" y="40914"/>
                      </a:cubicBezTo>
                      <a:cubicBezTo>
                        <a:pt x="3337" y="40941"/>
                        <a:pt x="3337" y="40968"/>
                        <a:pt x="3364" y="40995"/>
                      </a:cubicBezTo>
                      <a:cubicBezTo>
                        <a:pt x="3419" y="41022"/>
                        <a:pt x="3473" y="41076"/>
                        <a:pt x="3554" y="41076"/>
                      </a:cubicBezTo>
                      <a:cubicBezTo>
                        <a:pt x="3608" y="41103"/>
                        <a:pt x="3663" y="41131"/>
                        <a:pt x="3744" y="41131"/>
                      </a:cubicBezTo>
                      <a:cubicBezTo>
                        <a:pt x="3798" y="41158"/>
                        <a:pt x="3880" y="41158"/>
                        <a:pt x="3934" y="41158"/>
                      </a:cubicBezTo>
                      <a:lnTo>
                        <a:pt x="4070" y="41158"/>
                      </a:lnTo>
                      <a:cubicBezTo>
                        <a:pt x="4070" y="41239"/>
                        <a:pt x="4097" y="41293"/>
                        <a:pt x="4097" y="41375"/>
                      </a:cubicBezTo>
                      <a:cubicBezTo>
                        <a:pt x="4042" y="41375"/>
                        <a:pt x="3988" y="41348"/>
                        <a:pt x="3934" y="41348"/>
                      </a:cubicBezTo>
                      <a:lnTo>
                        <a:pt x="3798" y="41348"/>
                      </a:lnTo>
                      <a:cubicBezTo>
                        <a:pt x="3785" y="41334"/>
                        <a:pt x="3764" y="41327"/>
                        <a:pt x="3744" y="41327"/>
                      </a:cubicBezTo>
                      <a:cubicBezTo>
                        <a:pt x="3724" y="41327"/>
                        <a:pt x="3703" y="41334"/>
                        <a:pt x="3690" y="41348"/>
                      </a:cubicBezTo>
                      <a:cubicBezTo>
                        <a:pt x="3663" y="41348"/>
                        <a:pt x="3636" y="41348"/>
                        <a:pt x="3636" y="41375"/>
                      </a:cubicBezTo>
                      <a:cubicBezTo>
                        <a:pt x="3636" y="41402"/>
                        <a:pt x="3636" y="41429"/>
                        <a:pt x="3663" y="41456"/>
                      </a:cubicBezTo>
                      <a:cubicBezTo>
                        <a:pt x="3690" y="41483"/>
                        <a:pt x="3744" y="41483"/>
                        <a:pt x="3771" y="41483"/>
                      </a:cubicBezTo>
                      <a:lnTo>
                        <a:pt x="3907" y="41510"/>
                      </a:lnTo>
                      <a:lnTo>
                        <a:pt x="4015" y="41537"/>
                      </a:lnTo>
                      <a:cubicBezTo>
                        <a:pt x="4042" y="41537"/>
                        <a:pt x="4070" y="41565"/>
                        <a:pt x="4124" y="41565"/>
                      </a:cubicBezTo>
                      <a:cubicBezTo>
                        <a:pt x="4124" y="41619"/>
                        <a:pt x="4124" y="41646"/>
                        <a:pt x="4151" y="41700"/>
                      </a:cubicBezTo>
                      <a:lnTo>
                        <a:pt x="4070" y="41700"/>
                      </a:lnTo>
                      <a:lnTo>
                        <a:pt x="3988" y="41673"/>
                      </a:lnTo>
                      <a:lnTo>
                        <a:pt x="3934" y="41673"/>
                      </a:lnTo>
                      <a:cubicBezTo>
                        <a:pt x="3907" y="41673"/>
                        <a:pt x="3880" y="41700"/>
                        <a:pt x="3880" y="41727"/>
                      </a:cubicBezTo>
                      <a:cubicBezTo>
                        <a:pt x="3853" y="41754"/>
                        <a:pt x="3880" y="41782"/>
                        <a:pt x="3907" y="41809"/>
                      </a:cubicBezTo>
                      <a:lnTo>
                        <a:pt x="3961" y="41836"/>
                      </a:lnTo>
                      <a:cubicBezTo>
                        <a:pt x="3988" y="41836"/>
                        <a:pt x="3988" y="41863"/>
                        <a:pt x="4015" y="41863"/>
                      </a:cubicBezTo>
                      <a:lnTo>
                        <a:pt x="4070" y="41890"/>
                      </a:lnTo>
                      <a:lnTo>
                        <a:pt x="4151" y="41890"/>
                      </a:lnTo>
                      <a:lnTo>
                        <a:pt x="4151" y="42026"/>
                      </a:lnTo>
                      <a:cubicBezTo>
                        <a:pt x="4151" y="42080"/>
                        <a:pt x="4178" y="42161"/>
                        <a:pt x="4205" y="42216"/>
                      </a:cubicBezTo>
                      <a:cubicBezTo>
                        <a:pt x="4178" y="42243"/>
                        <a:pt x="4205" y="42297"/>
                        <a:pt x="4259" y="42324"/>
                      </a:cubicBezTo>
                      <a:cubicBezTo>
                        <a:pt x="4531" y="42405"/>
                        <a:pt x="4802" y="42568"/>
                        <a:pt x="5073" y="42731"/>
                      </a:cubicBezTo>
                      <a:cubicBezTo>
                        <a:pt x="5182" y="42812"/>
                        <a:pt x="5263" y="42921"/>
                        <a:pt x="5344" y="43029"/>
                      </a:cubicBezTo>
                      <a:cubicBezTo>
                        <a:pt x="5371" y="43083"/>
                        <a:pt x="5399" y="43165"/>
                        <a:pt x="5426" y="43219"/>
                      </a:cubicBezTo>
                      <a:cubicBezTo>
                        <a:pt x="5399" y="43192"/>
                        <a:pt x="5399" y="43192"/>
                        <a:pt x="5371" y="43165"/>
                      </a:cubicBezTo>
                      <a:cubicBezTo>
                        <a:pt x="5344" y="43165"/>
                        <a:pt x="5290" y="43138"/>
                        <a:pt x="5263" y="43138"/>
                      </a:cubicBezTo>
                      <a:lnTo>
                        <a:pt x="5155" y="43138"/>
                      </a:lnTo>
                      <a:lnTo>
                        <a:pt x="4910" y="43111"/>
                      </a:lnTo>
                      <a:cubicBezTo>
                        <a:pt x="4775" y="43111"/>
                        <a:pt x="4612" y="43083"/>
                        <a:pt x="4476" y="43056"/>
                      </a:cubicBezTo>
                      <a:cubicBezTo>
                        <a:pt x="4395" y="43083"/>
                        <a:pt x="4368" y="43192"/>
                        <a:pt x="4449" y="43219"/>
                      </a:cubicBezTo>
                      <a:lnTo>
                        <a:pt x="4910" y="43273"/>
                      </a:lnTo>
                      <a:lnTo>
                        <a:pt x="5127" y="43328"/>
                      </a:lnTo>
                      <a:cubicBezTo>
                        <a:pt x="5209" y="43355"/>
                        <a:pt x="5290" y="43355"/>
                        <a:pt x="5371" y="43355"/>
                      </a:cubicBezTo>
                      <a:cubicBezTo>
                        <a:pt x="5399" y="43355"/>
                        <a:pt x="5426" y="43300"/>
                        <a:pt x="5426" y="43273"/>
                      </a:cubicBezTo>
                      <a:cubicBezTo>
                        <a:pt x="5426" y="43300"/>
                        <a:pt x="5426" y="43300"/>
                        <a:pt x="5426" y="43328"/>
                      </a:cubicBezTo>
                      <a:lnTo>
                        <a:pt x="5426" y="43355"/>
                      </a:lnTo>
                      <a:lnTo>
                        <a:pt x="5426" y="43409"/>
                      </a:lnTo>
                      <a:cubicBezTo>
                        <a:pt x="5426" y="43409"/>
                        <a:pt x="5399" y="43436"/>
                        <a:pt x="5399" y="43463"/>
                      </a:cubicBezTo>
                      <a:lnTo>
                        <a:pt x="5344" y="43463"/>
                      </a:lnTo>
                      <a:lnTo>
                        <a:pt x="5209" y="43490"/>
                      </a:lnTo>
                      <a:cubicBezTo>
                        <a:pt x="4985" y="43535"/>
                        <a:pt x="4769" y="43555"/>
                        <a:pt x="4552" y="43555"/>
                      </a:cubicBezTo>
                      <a:cubicBezTo>
                        <a:pt x="4376" y="43555"/>
                        <a:pt x="4198" y="43542"/>
                        <a:pt x="4015" y="43517"/>
                      </a:cubicBezTo>
                      <a:cubicBezTo>
                        <a:pt x="3798" y="43517"/>
                        <a:pt x="3581" y="43463"/>
                        <a:pt x="3364" y="43409"/>
                      </a:cubicBezTo>
                      <a:cubicBezTo>
                        <a:pt x="3256" y="43382"/>
                        <a:pt x="3147" y="43328"/>
                        <a:pt x="3039" y="43300"/>
                      </a:cubicBezTo>
                      <a:lnTo>
                        <a:pt x="2849" y="43219"/>
                      </a:lnTo>
                      <a:cubicBezTo>
                        <a:pt x="2849" y="43192"/>
                        <a:pt x="2822" y="43165"/>
                        <a:pt x="2795" y="43165"/>
                      </a:cubicBezTo>
                      <a:cubicBezTo>
                        <a:pt x="2605" y="43029"/>
                        <a:pt x="2388" y="42921"/>
                        <a:pt x="2171" y="42785"/>
                      </a:cubicBezTo>
                      <a:cubicBezTo>
                        <a:pt x="1981" y="42649"/>
                        <a:pt x="1791" y="42514"/>
                        <a:pt x="1601" y="42351"/>
                      </a:cubicBezTo>
                      <a:cubicBezTo>
                        <a:pt x="1222" y="42053"/>
                        <a:pt x="896" y="41700"/>
                        <a:pt x="571" y="41348"/>
                      </a:cubicBezTo>
                      <a:cubicBezTo>
                        <a:pt x="489" y="41239"/>
                        <a:pt x="408" y="41131"/>
                        <a:pt x="326" y="40995"/>
                      </a:cubicBezTo>
                      <a:cubicBezTo>
                        <a:pt x="245" y="40886"/>
                        <a:pt x="245" y="40805"/>
                        <a:pt x="164" y="40724"/>
                      </a:cubicBezTo>
                      <a:cubicBezTo>
                        <a:pt x="218" y="40669"/>
                        <a:pt x="245" y="40615"/>
                        <a:pt x="272" y="40561"/>
                      </a:cubicBezTo>
                      <a:lnTo>
                        <a:pt x="299" y="40615"/>
                      </a:lnTo>
                      <a:cubicBezTo>
                        <a:pt x="326" y="40669"/>
                        <a:pt x="381" y="40724"/>
                        <a:pt x="408" y="40778"/>
                      </a:cubicBezTo>
                      <a:cubicBezTo>
                        <a:pt x="516" y="40914"/>
                        <a:pt x="598" y="41022"/>
                        <a:pt x="706" y="41131"/>
                      </a:cubicBezTo>
                      <a:lnTo>
                        <a:pt x="1032" y="41456"/>
                      </a:lnTo>
                      <a:cubicBezTo>
                        <a:pt x="1086" y="41537"/>
                        <a:pt x="1140" y="41592"/>
                        <a:pt x="1194" y="41646"/>
                      </a:cubicBezTo>
                      <a:cubicBezTo>
                        <a:pt x="1249" y="41700"/>
                        <a:pt x="1303" y="41754"/>
                        <a:pt x="1384" y="41782"/>
                      </a:cubicBezTo>
                      <a:cubicBezTo>
                        <a:pt x="1411" y="41782"/>
                        <a:pt x="1439" y="41727"/>
                        <a:pt x="1439" y="41700"/>
                      </a:cubicBezTo>
                      <a:cubicBezTo>
                        <a:pt x="1411" y="41646"/>
                        <a:pt x="1384" y="41565"/>
                        <a:pt x="1330" y="41510"/>
                      </a:cubicBezTo>
                      <a:cubicBezTo>
                        <a:pt x="1276" y="41456"/>
                        <a:pt x="1222" y="41402"/>
                        <a:pt x="1167" y="41348"/>
                      </a:cubicBezTo>
                      <a:lnTo>
                        <a:pt x="842" y="40995"/>
                      </a:lnTo>
                      <a:cubicBezTo>
                        <a:pt x="760" y="40886"/>
                        <a:pt x="652" y="40778"/>
                        <a:pt x="571" y="40669"/>
                      </a:cubicBezTo>
                      <a:cubicBezTo>
                        <a:pt x="543" y="40615"/>
                        <a:pt x="489" y="40561"/>
                        <a:pt x="462" y="40507"/>
                      </a:cubicBezTo>
                      <a:cubicBezTo>
                        <a:pt x="408" y="40452"/>
                        <a:pt x="381" y="40398"/>
                        <a:pt x="326" y="40371"/>
                      </a:cubicBezTo>
                      <a:cubicBezTo>
                        <a:pt x="354" y="40344"/>
                        <a:pt x="381" y="40317"/>
                        <a:pt x="408" y="40263"/>
                      </a:cubicBezTo>
                      <a:cubicBezTo>
                        <a:pt x="462" y="40208"/>
                        <a:pt x="489" y="40154"/>
                        <a:pt x="543" y="40100"/>
                      </a:cubicBezTo>
                      <a:lnTo>
                        <a:pt x="571" y="40154"/>
                      </a:lnTo>
                      <a:cubicBezTo>
                        <a:pt x="598" y="40208"/>
                        <a:pt x="625" y="40235"/>
                        <a:pt x="652" y="40290"/>
                      </a:cubicBezTo>
                      <a:cubicBezTo>
                        <a:pt x="679" y="40317"/>
                        <a:pt x="706" y="40344"/>
                        <a:pt x="733" y="40398"/>
                      </a:cubicBezTo>
                      <a:lnTo>
                        <a:pt x="788" y="40452"/>
                      </a:lnTo>
                      <a:cubicBezTo>
                        <a:pt x="815" y="40480"/>
                        <a:pt x="842" y="40480"/>
                        <a:pt x="869" y="40480"/>
                      </a:cubicBezTo>
                      <a:cubicBezTo>
                        <a:pt x="923" y="40480"/>
                        <a:pt x="923" y="40452"/>
                        <a:pt x="923" y="40425"/>
                      </a:cubicBezTo>
                      <a:cubicBezTo>
                        <a:pt x="923" y="40398"/>
                        <a:pt x="923" y="40371"/>
                        <a:pt x="896" y="40344"/>
                      </a:cubicBezTo>
                      <a:lnTo>
                        <a:pt x="869" y="40290"/>
                      </a:lnTo>
                      <a:cubicBezTo>
                        <a:pt x="815" y="40263"/>
                        <a:pt x="788" y="40235"/>
                        <a:pt x="760" y="40208"/>
                      </a:cubicBezTo>
                      <a:lnTo>
                        <a:pt x="733" y="40154"/>
                      </a:lnTo>
                      <a:cubicBezTo>
                        <a:pt x="733" y="40127"/>
                        <a:pt x="733" y="40127"/>
                        <a:pt x="706" y="40100"/>
                      </a:cubicBezTo>
                      <a:lnTo>
                        <a:pt x="706" y="40073"/>
                      </a:lnTo>
                      <a:lnTo>
                        <a:pt x="706" y="40046"/>
                      </a:lnTo>
                      <a:lnTo>
                        <a:pt x="842" y="39910"/>
                      </a:lnTo>
                      <a:cubicBezTo>
                        <a:pt x="1005" y="39801"/>
                        <a:pt x="1167" y="39666"/>
                        <a:pt x="1303" y="39557"/>
                      </a:cubicBezTo>
                      <a:cubicBezTo>
                        <a:pt x="1384" y="39503"/>
                        <a:pt x="1466" y="39449"/>
                        <a:pt x="1547" y="39395"/>
                      </a:cubicBezTo>
                      <a:lnTo>
                        <a:pt x="1710" y="39313"/>
                      </a:lnTo>
                      <a:cubicBezTo>
                        <a:pt x="1710" y="39368"/>
                        <a:pt x="1764" y="39422"/>
                        <a:pt x="1791" y="39476"/>
                      </a:cubicBezTo>
                      <a:cubicBezTo>
                        <a:pt x="1873" y="39612"/>
                        <a:pt x="1981" y="39693"/>
                        <a:pt x="2117" y="39774"/>
                      </a:cubicBezTo>
                      <a:cubicBezTo>
                        <a:pt x="2122" y="39777"/>
                        <a:pt x="2128" y="39779"/>
                        <a:pt x="2134" y="39779"/>
                      </a:cubicBezTo>
                      <a:cubicBezTo>
                        <a:pt x="2181" y="39779"/>
                        <a:pt x="2216" y="39687"/>
                        <a:pt x="2144" y="39639"/>
                      </a:cubicBezTo>
                      <a:cubicBezTo>
                        <a:pt x="2035" y="39585"/>
                        <a:pt x="1954" y="39503"/>
                        <a:pt x="1900" y="39395"/>
                      </a:cubicBezTo>
                      <a:cubicBezTo>
                        <a:pt x="1845" y="39286"/>
                        <a:pt x="1791" y="39151"/>
                        <a:pt x="1873" y="39042"/>
                      </a:cubicBezTo>
                      <a:cubicBezTo>
                        <a:pt x="1981" y="38961"/>
                        <a:pt x="2090" y="38906"/>
                        <a:pt x="2198" y="38879"/>
                      </a:cubicBezTo>
                      <a:cubicBezTo>
                        <a:pt x="2334" y="38852"/>
                        <a:pt x="2469" y="38825"/>
                        <a:pt x="2605" y="38825"/>
                      </a:cubicBezTo>
                      <a:close/>
                      <a:moveTo>
                        <a:pt x="28736" y="0"/>
                      </a:moveTo>
                      <a:cubicBezTo>
                        <a:pt x="28725" y="0"/>
                        <a:pt x="28713" y="4"/>
                        <a:pt x="28698" y="11"/>
                      </a:cubicBezTo>
                      <a:cubicBezTo>
                        <a:pt x="28644" y="11"/>
                        <a:pt x="28590" y="65"/>
                        <a:pt x="28562" y="119"/>
                      </a:cubicBezTo>
                      <a:cubicBezTo>
                        <a:pt x="28508" y="174"/>
                        <a:pt x="28454" y="228"/>
                        <a:pt x="28427" y="282"/>
                      </a:cubicBezTo>
                      <a:lnTo>
                        <a:pt x="28318" y="418"/>
                      </a:lnTo>
                      <a:lnTo>
                        <a:pt x="28318" y="445"/>
                      </a:lnTo>
                      <a:cubicBezTo>
                        <a:pt x="28291" y="363"/>
                        <a:pt x="28264" y="309"/>
                        <a:pt x="28237" y="255"/>
                      </a:cubicBezTo>
                      <a:cubicBezTo>
                        <a:pt x="28210" y="201"/>
                        <a:pt x="28156" y="146"/>
                        <a:pt x="28128" y="146"/>
                      </a:cubicBezTo>
                      <a:cubicBezTo>
                        <a:pt x="28074" y="146"/>
                        <a:pt x="28047" y="146"/>
                        <a:pt x="28047" y="174"/>
                      </a:cubicBezTo>
                      <a:cubicBezTo>
                        <a:pt x="28047" y="201"/>
                        <a:pt x="28047" y="228"/>
                        <a:pt x="28047" y="228"/>
                      </a:cubicBezTo>
                      <a:lnTo>
                        <a:pt x="28047" y="255"/>
                      </a:lnTo>
                      <a:lnTo>
                        <a:pt x="28047" y="309"/>
                      </a:lnTo>
                      <a:cubicBezTo>
                        <a:pt x="28047" y="336"/>
                        <a:pt x="28047" y="336"/>
                        <a:pt x="28047" y="363"/>
                      </a:cubicBezTo>
                      <a:lnTo>
                        <a:pt x="28047" y="391"/>
                      </a:lnTo>
                      <a:cubicBezTo>
                        <a:pt x="28047" y="418"/>
                        <a:pt x="28074" y="445"/>
                        <a:pt x="28074" y="445"/>
                      </a:cubicBezTo>
                      <a:cubicBezTo>
                        <a:pt x="27813" y="344"/>
                        <a:pt x="27521" y="288"/>
                        <a:pt x="27222" y="288"/>
                      </a:cubicBezTo>
                      <a:cubicBezTo>
                        <a:pt x="27118" y="288"/>
                        <a:pt x="27013" y="295"/>
                        <a:pt x="26908" y="309"/>
                      </a:cubicBezTo>
                      <a:cubicBezTo>
                        <a:pt x="26365" y="363"/>
                        <a:pt x="25850" y="635"/>
                        <a:pt x="25470" y="1042"/>
                      </a:cubicBezTo>
                      <a:cubicBezTo>
                        <a:pt x="25253" y="1286"/>
                        <a:pt x="25145" y="1584"/>
                        <a:pt x="25145" y="1910"/>
                      </a:cubicBezTo>
                      <a:cubicBezTo>
                        <a:pt x="25145" y="1910"/>
                        <a:pt x="25145" y="1937"/>
                        <a:pt x="25145" y="1937"/>
                      </a:cubicBezTo>
                      <a:cubicBezTo>
                        <a:pt x="25091" y="2045"/>
                        <a:pt x="25063" y="2208"/>
                        <a:pt x="25063" y="2344"/>
                      </a:cubicBezTo>
                      <a:cubicBezTo>
                        <a:pt x="25009" y="2344"/>
                        <a:pt x="24982" y="2344"/>
                        <a:pt x="24928" y="2371"/>
                      </a:cubicBezTo>
                      <a:cubicBezTo>
                        <a:pt x="24765" y="2452"/>
                        <a:pt x="24657" y="2615"/>
                        <a:pt x="24629" y="2805"/>
                      </a:cubicBezTo>
                      <a:cubicBezTo>
                        <a:pt x="24602" y="2913"/>
                        <a:pt x="24629" y="3022"/>
                        <a:pt x="24657" y="3103"/>
                      </a:cubicBezTo>
                      <a:lnTo>
                        <a:pt x="24467" y="3320"/>
                      </a:lnTo>
                      <a:lnTo>
                        <a:pt x="24223" y="3618"/>
                      </a:lnTo>
                      <a:lnTo>
                        <a:pt x="24168" y="3673"/>
                      </a:lnTo>
                      <a:lnTo>
                        <a:pt x="24141" y="3673"/>
                      </a:lnTo>
                      <a:lnTo>
                        <a:pt x="24087" y="3645"/>
                      </a:lnTo>
                      <a:lnTo>
                        <a:pt x="24033" y="3591"/>
                      </a:lnTo>
                      <a:lnTo>
                        <a:pt x="23978" y="3591"/>
                      </a:lnTo>
                      <a:cubicBezTo>
                        <a:pt x="23951" y="3618"/>
                        <a:pt x="23951" y="3645"/>
                        <a:pt x="23978" y="3645"/>
                      </a:cubicBezTo>
                      <a:cubicBezTo>
                        <a:pt x="23978" y="3673"/>
                        <a:pt x="23978" y="3700"/>
                        <a:pt x="24006" y="3727"/>
                      </a:cubicBezTo>
                      <a:cubicBezTo>
                        <a:pt x="24033" y="3754"/>
                        <a:pt x="24033" y="3754"/>
                        <a:pt x="24060" y="3781"/>
                      </a:cubicBezTo>
                      <a:cubicBezTo>
                        <a:pt x="24060" y="3808"/>
                        <a:pt x="24033" y="3808"/>
                        <a:pt x="24006" y="3835"/>
                      </a:cubicBezTo>
                      <a:lnTo>
                        <a:pt x="23870" y="3835"/>
                      </a:lnTo>
                      <a:cubicBezTo>
                        <a:pt x="23856" y="3822"/>
                        <a:pt x="23850" y="3815"/>
                        <a:pt x="23846" y="3815"/>
                      </a:cubicBezTo>
                      <a:cubicBezTo>
                        <a:pt x="23843" y="3815"/>
                        <a:pt x="23843" y="3822"/>
                        <a:pt x="23843" y="3835"/>
                      </a:cubicBezTo>
                      <a:cubicBezTo>
                        <a:pt x="23816" y="3835"/>
                        <a:pt x="23816" y="3835"/>
                        <a:pt x="23816" y="3862"/>
                      </a:cubicBezTo>
                      <a:cubicBezTo>
                        <a:pt x="23816" y="3890"/>
                        <a:pt x="23816" y="3917"/>
                        <a:pt x="23870" y="3917"/>
                      </a:cubicBezTo>
                      <a:lnTo>
                        <a:pt x="23978" y="3917"/>
                      </a:lnTo>
                      <a:cubicBezTo>
                        <a:pt x="23978" y="3944"/>
                        <a:pt x="23978" y="3944"/>
                        <a:pt x="23978" y="3971"/>
                      </a:cubicBezTo>
                      <a:cubicBezTo>
                        <a:pt x="23978" y="4025"/>
                        <a:pt x="23951" y="4079"/>
                        <a:pt x="23951" y="4134"/>
                      </a:cubicBezTo>
                      <a:lnTo>
                        <a:pt x="23816" y="4134"/>
                      </a:lnTo>
                      <a:cubicBezTo>
                        <a:pt x="23789" y="4134"/>
                        <a:pt x="23761" y="4134"/>
                        <a:pt x="23761" y="4161"/>
                      </a:cubicBezTo>
                      <a:cubicBezTo>
                        <a:pt x="23761" y="4188"/>
                        <a:pt x="23789" y="4215"/>
                        <a:pt x="23816" y="4215"/>
                      </a:cubicBezTo>
                      <a:lnTo>
                        <a:pt x="23897" y="4215"/>
                      </a:lnTo>
                      <a:cubicBezTo>
                        <a:pt x="23897" y="4242"/>
                        <a:pt x="23897" y="4269"/>
                        <a:pt x="23897" y="4269"/>
                      </a:cubicBezTo>
                      <a:lnTo>
                        <a:pt x="23897" y="4296"/>
                      </a:lnTo>
                      <a:lnTo>
                        <a:pt x="23843" y="4378"/>
                      </a:lnTo>
                      <a:lnTo>
                        <a:pt x="23789" y="4513"/>
                      </a:lnTo>
                      <a:cubicBezTo>
                        <a:pt x="23734" y="4378"/>
                        <a:pt x="23680" y="4242"/>
                        <a:pt x="23599" y="4107"/>
                      </a:cubicBezTo>
                      <a:cubicBezTo>
                        <a:pt x="23544" y="4025"/>
                        <a:pt x="23490" y="3944"/>
                        <a:pt x="23436" y="3862"/>
                      </a:cubicBezTo>
                      <a:cubicBezTo>
                        <a:pt x="23382" y="3808"/>
                        <a:pt x="23327" y="3727"/>
                        <a:pt x="23273" y="3645"/>
                      </a:cubicBezTo>
                      <a:cubicBezTo>
                        <a:pt x="23300" y="3618"/>
                        <a:pt x="23273" y="3564"/>
                        <a:pt x="23246" y="3537"/>
                      </a:cubicBezTo>
                      <a:cubicBezTo>
                        <a:pt x="23205" y="3523"/>
                        <a:pt x="23158" y="3517"/>
                        <a:pt x="23114" y="3517"/>
                      </a:cubicBezTo>
                      <a:cubicBezTo>
                        <a:pt x="23070" y="3517"/>
                        <a:pt x="23029" y="3523"/>
                        <a:pt x="23002" y="3537"/>
                      </a:cubicBezTo>
                      <a:cubicBezTo>
                        <a:pt x="22921" y="3591"/>
                        <a:pt x="22866" y="3618"/>
                        <a:pt x="22812" y="3700"/>
                      </a:cubicBezTo>
                      <a:cubicBezTo>
                        <a:pt x="22758" y="3673"/>
                        <a:pt x="22677" y="3673"/>
                        <a:pt x="22622" y="3673"/>
                      </a:cubicBezTo>
                      <a:cubicBezTo>
                        <a:pt x="22568" y="3659"/>
                        <a:pt x="22521" y="3652"/>
                        <a:pt x="22473" y="3652"/>
                      </a:cubicBezTo>
                      <a:cubicBezTo>
                        <a:pt x="22426" y="3652"/>
                        <a:pt x="22378" y="3659"/>
                        <a:pt x="22324" y="3673"/>
                      </a:cubicBezTo>
                      <a:cubicBezTo>
                        <a:pt x="22243" y="3673"/>
                        <a:pt x="22134" y="3673"/>
                        <a:pt x="22053" y="3700"/>
                      </a:cubicBezTo>
                      <a:lnTo>
                        <a:pt x="21944" y="3727"/>
                      </a:lnTo>
                      <a:lnTo>
                        <a:pt x="21944" y="3591"/>
                      </a:lnTo>
                      <a:cubicBezTo>
                        <a:pt x="21917" y="3483"/>
                        <a:pt x="21917" y="3374"/>
                        <a:pt x="21890" y="3266"/>
                      </a:cubicBezTo>
                      <a:cubicBezTo>
                        <a:pt x="21836" y="3049"/>
                        <a:pt x="21754" y="2832"/>
                        <a:pt x="21646" y="2615"/>
                      </a:cubicBezTo>
                      <a:cubicBezTo>
                        <a:pt x="21483" y="2235"/>
                        <a:pt x="21239" y="1855"/>
                        <a:pt x="20968" y="1530"/>
                      </a:cubicBezTo>
                      <a:cubicBezTo>
                        <a:pt x="20995" y="1503"/>
                        <a:pt x="20995" y="1448"/>
                        <a:pt x="20968" y="1448"/>
                      </a:cubicBezTo>
                      <a:cubicBezTo>
                        <a:pt x="20810" y="1359"/>
                        <a:pt x="20635" y="1306"/>
                        <a:pt x="20455" y="1306"/>
                      </a:cubicBezTo>
                      <a:cubicBezTo>
                        <a:pt x="20418" y="1306"/>
                        <a:pt x="20381" y="1308"/>
                        <a:pt x="20344" y="1313"/>
                      </a:cubicBezTo>
                      <a:cubicBezTo>
                        <a:pt x="20127" y="1313"/>
                        <a:pt x="19937" y="1313"/>
                        <a:pt x="19720" y="1367"/>
                      </a:cubicBezTo>
                      <a:cubicBezTo>
                        <a:pt x="19313" y="1448"/>
                        <a:pt x="18906" y="1584"/>
                        <a:pt x="18527" y="1747"/>
                      </a:cubicBezTo>
                      <a:cubicBezTo>
                        <a:pt x="17767" y="2072"/>
                        <a:pt x="17035" y="2452"/>
                        <a:pt x="16330" y="2886"/>
                      </a:cubicBezTo>
                      <a:cubicBezTo>
                        <a:pt x="16140" y="3022"/>
                        <a:pt x="15950" y="3130"/>
                        <a:pt x="15760" y="3266"/>
                      </a:cubicBezTo>
                      <a:cubicBezTo>
                        <a:pt x="15679" y="3347"/>
                        <a:pt x="15570" y="3401"/>
                        <a:pt x="15489" y="3483"/>
                      </a:cubicBezTo>
                      <a:lnTo>
                        <a:pt x="15434" y="3483"/>
                      </a:lnTo>
                      <a:cubicBezTo>
                        <a:pt x="15217" y="3591"/>
                        <a:pt x="15000" y="3727"/>
                        <a:pt x="14811" y="3890"/>
                      </a:cubicBezTo>
                      <a:cubicBezTo>
                        <a:pt x="14621" y="4025"/>
                        <a:pt x="14431" y="4188"/>
                        <a:pt x="14241" y="4351"/>
                      </a:cubicBezTo>
                      <a:cubicBezTo>
                        <a:pt x="13861" y="4676"/>
                        <a:pt x="13509" y="5002"/>
                        <a:pt x="13156" y="5354"/>
                      </a:cubicBezTo>
                      <a:cubicBezTo>
                        <a:pt x="13048" y="5463"/>
                        <a:pt x="12966" y="5544"/>
                        <a:pt x="12858" y="5653"/>
                      </a:cubicBezTo>
                      <a:cubicBezTo>
                        <a:pt x="12831" y="5707"/>
                        <a:pt x="12776" y="5761"/>
                        <a:pt x="12722" y="5815"/>
                      </a:cubicBezTo>
                      <a:cubicBezTo>
                        <a:pt x="12695" y="5842"/>
                        <a:pt x="12668" y="5870"/>
                        <a:pt x="12641" y="5924"/>
                      </a:cubicBezTo>
                      <a:cubicBezTo>
                        <a:pt x="12592" y="5910"/>
                        <a:pt x="12541" y="5903"/>
                        <a:pt x="12490" y="5903"/>
                      </a:cubicBezTo>
                      <a:cubicBezTo>
                        <a:pt x="12342" y="5903"/>
                        <a:pt x="12192" y="5959"/>
                        <a:pt x="12071" y="6059"/>
                      </a:cubicBezTo>
                      <a:cubicBezTo>
                        <a:pt x="11881" y="6195"/>
                        <a:pt x="11691" y="6358"/>
                        <a:pt x="11529" y="6521"/>
                      </a:cubicBezTo>
                      <a:cubicBezTo>
                        <a:pt x="11176" y="6846"/>
                        <a:pt x="10878" y="7199"/>
                        <a:pt x="10606" y="7606"/>
                      </a:cubicBezTo>
                      <a:cubicBezTo>
                        <a:pt x="10335" y="7958"/>
                        <a:pt x="10064" y="8338"/>
                        <a:pt x="9793" y="8718"/>
                      </a:cubicBezTo>
                      <a:cubicBezTo>
                        <a:pt x="9630" y="8907"/>
                        <a:pt x="9467" y="9124"/>
                        <a:pt x="9304" y="9314"/>
                      </a:cubicBezTo>
                      <a:cubicBezTo>
                        <a:pt x="9142" y="9531"/>
                        <a:pt x="9006" y="9748"/>
                        <a:pt x="8898" y="9965"/>
                      </a:cubicBezTo>
                      <a:cubicBezTo>
                        <a:pt x="8626" y="10481"/>
                        <a:pt x="8436" y="11023"/>
                        <a:pt x="8274" y="11593"/>
                      </a:cubicBezTo>
                      <a:cubicBezTo>
                        <a:pt x="8274" y="11647"/>
                        <a:pt x="8301" y="11701"/>
                        <a:pt x="8355" y="11728"/>
                      </a:cubicBezTo>
                      <a:cubicBezTo>
                        <a:pt x="8382" y="11755"/>
                        <a:pt x="8409" y="11810"/>
                        <a:pt x="8464" y="11864"/>
                      </a:cubicBezTo>
                      <a:cubicBezTo>
                        <a:pt x="8382" y="12027"/>
                        <a:pt x="8328" y="12217"/>
                        <a:pt x="8274" y="12434"/>
                      </a:cubicBezTo>
                      <a:cubicBezTo>
                        <a:pt x="8220" y="12651"/>
                        <a:pt x="8165" y="12868"/>
                        <a:pt x="8111" y="13112"/>
                      </a:cubicBezTo>
                      <a:cubicBezTo>
                        <a:pt x="8030" y="13546"/>
                        <a:pt x="7948" y="14007"/>
                        <a:pt x="7894" y="14468"/>
                      </a:cubicBezTo>
                      <a:cubicBezTo>
                        <a:pt x="7840" y="14902"/>
                        <a:pt x="7813" y="15363"/>
                        <a:pt x="7758" y="15824"/>
                      </a:cubicBezTo>
                      <a:cubicBezTo>
                        <a:pt x="7731" y="16258"/>
                        <a:pt x="7677" y="16746"/>
                        <a:pt x="7677" y="17207"/>
                      </a:cubicBezTo>
                      <a:cubicBezTo>
                        <a:pt x="7677" y="17451"/>
                        <a:pt x="7677" y="17696"/>
                        <a:pt x="7704" y="17967"/>
                      </a:cubicBezTo>
                      <a:cubicBezTo>
                        <a:pt x="7704" y="18211"/>
                        <a:pt x="7758" y="18482"/>
                        <a:pt x="7840" y="18726"/>
                      </a:cubicBezTo>
                      <a:cubicBezTo>
                        <a:pt x="7840" y="18726"/>
                        <a:pt x="7867" y="18753"/>
                        <a:pt x="7894" y="18753"/>
                      </a:cubicBezTo>
                      <a:cubicBezTo>
                        <a:pt x="7894" y="18753"/>
                        <a:pt x="7894" y="18753"/>
                        <a:pt x="7921" y="18781"/>
                      </a:cubicBezTo>
                      <a:cubicBezTo>
                        <a:pt x="8274" y="18916"/>
                        <a:pt x="8653" y="18970"/>
                        <a:pt x="9033" y="18970"/>
                      </a:cubicBezTo>
                      <a:cubicBezTo>
                        <a:pt x="9321" y="18990"/>
                        <a:pt x="9609" y="19009"/>
                        <a:pt x="9887" y="19009"/>
                      </a:cubicBezTo>
                      <a:cubicBezTo>
                        <a:pt x="10002" y="19009"/>
                        <a:pt x="10115" y="19005"/>
                        <a:pt x="10227" y="18998"/>
                      </a:cubicBezTo>
                      <a:cubicBezTo>
                        <a:pt x="10986" y="18998"/>
                        <a:pt x="11718" y="18862"/>
                        <a:pt x="12424" y="18618"/>
                      </a:cubicBezTo>
                      <a:cubicBezTo>
                        <a:pt x="12614" y="18564"/>
                        <a:pt x="12803" y="18482"/>
                        <a:pt x="12993" y="18401"/>
                      </a:cubicBezTo>
                      <a:cubicBezTo>
                        <a:pt x="13102" y="18347"/>
                        <a:pt x="13292" y="18292"/>
                        <a:pt x="13346" y="18157"/>
                      </a:cubicBezTo>
                      <a:cubicBezTo>
                        <a:pt x="13454" y="18211"/>
                        <a:pt x="13536" y="18265"/>
                        <a:pt x="13644" y="18292"/>
                      </a:cubicBezTo>
                      <a:cubicBezTo>
                        <a:pt x="13536" y="18482"/>
                        <a:pt x="12668" y="20137"/>
                        <a:pt x="13210" y="21574"/>
                      </a:cubicBezTo>
                      <a:cubicBezTo>
                        <a:pt x="11773" y="25534"/>
                        <a:pt x="10010" y="31502"/>
                        <a:pt x="9820" y="32125"/>
                      </a:cubicBezTo>
                      <a:cubicBezTo>
                        <a:pt x="9576" y="32315"/>
                        <a:pt x="7894" y="33699"/>
                        <a:pt x="6212" y="35136"/>
                      </a:cubicBezTo>
                      <a:cubicBezTo>
                        <a:pt x="3581" y="37415"/>
                        <a:pt x="2849" y="38228"/>
                        <a:pt x="2659" y="38581"/>
                      </a:cubicBezTo>
                      <a:lnTo>
                        <a:pt x="2469" y="38581"/>
                      </a:lnTo>
                      <a:cubicBezTo>
                        <a:pt x="2388" y="38581"/>
                        <a:pt x="2334" y="38581"/>
                        <a:pt x="2252" y="38608"/>
                      </a:cubicBezTo>
                      <a:cubicBezTo>
                        <a:pt x="2117" y="38635"/>
                        <a:pt x="2008" y="38662"/>
                        <a:pt x="1900" y="38717"/>
                      </a:cubicBezTo>
                      <a:cubicBezTo>
                        <a:pt x="1764" y="38771"/>
                        <a:pt x="1683" y="38879"/>
                        <a:pt x="1628" y="38988"/>
                      </a:cubicBezTo>
                      <a:cubicBezTo>
                        <a:pt x="1628" y="39015"/>
                        <a:pt x="1628" y="39042"/>
                        <a:pt x="1628" y="39069"/>
                      </a:cubicBezTo>
                      <a:cubicBezTo>
                        <a:pt x="1466" y="39151"/>
                        <a:pt x="1303" y="39232"/>
                        <a:pt x="1167" y="39340"/>
                      </a:cubicBezTo>
                      <a:cubicBezTo>
                        <a:pt x="1005" y="39476"/>
                        <a:pt x="815" y="39612"/>
                        <a:pt x="652" y="39720"/>
                      </a:cubicBezTo>
                      <a:cubicBezTo>
                        <a:pt x="489" y="39856"/>
                        <a:pt x="354" y="39991"/>
                        <a:pt x="245" y="40154"/>
                      </a:cubicBezTo>
                      <a:cubicBezTo>
                        <a:pt x="137" y="40290"/>
                        <a:pt x="82" y="40425"/>
                        <a:pt x="55" y="40588"/>
                      </a:cubicBezTo>
                      <a:cubicBezTo>
                        <a:pt x="28" y="40588"/>
                        <a:pt x="1" y="40615"/>
                        <a:pt x="1" y="40642"/>
                      </a:cubicBezTo>
                      <a:cubicBezTo>
                        <a:pt x="1" y="40751"/>
                        <a:pt x="55" y="40886"/>
                        <a:pt x="137" y="40968"/>
                      </a:cubicBezTo>
                      <a:cubicBezTo>
                        <a:pt x="191" y="41076"/>
                        <a:pt x="245" y="41185"/>
                        <a:pt x="326" y="41293"/>
                      </a:cubicBezTo>
                      <a:cubicBezTo>
                        <a:pt x="489" y="41483"/>
                        <a:pt x="652" y="41673"/>
                        <a:pt x="815" y="41863"/>
                      </a:cubicBezTo>
                      <a:cubicBezTo>
                        <a:pt x="1167" y="42216"/>
                        <a:pt x="1547" y="42568"/>
                        <a:pt x="1981" y="42839"/>
                      </a:cubicBezTo>
                      <a:cubicBezTo>
                        <a:pt x="2198" y="43002"/>
                        <a:pt x="2442" y="43165"/>
                        <a:pt x="2713" y="43300"/>
                      </a:cubicBezTo>
                      <a:lnTo>
                        <a:pt x="2740" y="43300"/>
                      </a:lnTo>
                      <a:cubicBezTo>
                        <a:pt x="2903" y="43382"/>
                        <a:pt x="3039" y="43436"/>
                        <a:pt x="3229" y="43490"/>
                      </a:cubicBezTo>
                      <a:cubicBezTo>
                        <a:pt x="3419" y="43545"/>
                        <a:pt x="3608" y="43599"/>
                        <a:pt x="3798" y="43653"/>
                      </a:cubicBezTo>
                      <a:cubicBezTo>
                        <a:pt x="4002" y="43680"/>
                        <a:pt x="4198" y="43694"/>
                        <a:pt x="4395" y="43694"/>
                      </a:cubicBezTo>
                      <a:cubicBezTo>
                        <a:pt x="4592" y="43694"/>
                        <a:pt x="4788" y="43680"/>
                        <a:pt x="4992" y="43653"/>
                      </a:cubicBezTo>
                      <a:cubicBezTo>
                        <a:pt x="5073" y="43653"/>
                        <a:pt x="5182" y="43626"/>
                        <a:pt x="5263" y="43626"/>
                      </a:cubicBezTo>
                      <a:lnTo>
                        <a:pt x="5426" y="43572"/>
                      </a:lnTo>
                      <a:cubicBezTo>
                        <a:pt x="5453" y="43572"/>
                        <a:pt x="5507" y="43545"/>
                        <a:pt x="5561" y="43517"/>
                      </a:cubicBezTo>
                      <a:cubicBezTo>
                        <a:pt x="5561" y="43517"/>
                        <a:pt x="5588" y="43490"/>
                        <a:pt x="5588" y="43463"/>
                      </a:cubicBezTo>
                      <a:cubicBezTo>
                        <a:pt x="5697" y="43382"/>
                        <a:pt x="5643" y="43165"/>
                        <a:pt x="5616" y="43029"/>
                      </a:cubicBezTo>
                      <a:cubicBezTo>
                        <a:pt x="5534" y="42866"/>
                        <a:pt x="5426" y="42704"/>
                        <a:pt x="5290" y="42595"/>
                      </a:cubicBezTo>
                      <a:cubicBezTo>
                        <a:pt x="5155" y="42487"/>
                        <a:pt x="4992" y="42378"/>
                        <a:pt x="4829" y="42297"/>
                      </a:cubicBezTo>
                      <a:cubicBezTo>
                        <a:pt x="4666" y="42216"/>
                        <a:pt x="4504" y="42161"/>
                        <a:pt x="4341" y="42107"/>
                      </a:cubicBezTo>
                      <a:cubicBezTo>
                        <a:pt x="4368" y="41999"/>
                        <a:pt x="4368" y="41890"/>
                        <a:pt x="4341" y="41782"/>
                      </a:cubicBezTo>
                      <a:cubicBezTo>
                        <a:pt x="4341" y="41646"/>
                        <a:pt x="4314" y="41510"/>
                        <a:pt x="4287" y="41402"/>
                      </a:cubicBezTo>
                      <a:cubicBezTo>
                        <a:pt x="4259" y="41266"/>
                        <a:pt x="4232" y="41131"/>
                        <a:pt x="4205" y="41022"/>
                      </a:cubicBezTo>
                      <a:cubicBezTo>
                        <a:pt x="4205" y="40914"/>
                        <a:pt x="4178" y="40778"/>
                        <a:pt x="4124" y="40669"/>
                      </a:cubicBezTo>
                      <a:cubicBezTo>
                        <a:pt x="4178" y="40642"/>
                        <a:pt x="4205" y="40588"/>
                        <a:pt x="4232" y="40561"/>
                      </a:cubicBezTo>
                      <a:cubicBezTo>
                        <a:pt x="4287" y="40425"/>
                        <a:pt x="4287" y="40290"/>
                        <a:pt x="4232" y="40181"/>
                      </a:cubicBezTo>
                      <a:cubicBezTo>
                        <a:pt x="4205" y="40127"/>
                        <a:pt x="4178" y="40046"/>
                        <a:pt x="4124" y="40018"/>
                      </a:cubicBezTo>
                      <a:cubicBezTo>
                        <a:pt x="5724" y="39151"/>
                        <a:pt x="12939" y="34946"/>
                        <a:pt x="13020" y="34892"/>
                      </a:cubicBezTo>
                      <a:cubicBezTo>
                        <a:pt x="13644" y="34539"/>
                        <a:pt x="17469" y="28355"/>
                        <a:pt x="18771" y="26212"/>
                      </a:cubicBezTo>
                      <a:cubicBezTo>
                        <a:pt x="21781" y="28274"/>
                        <a:pt x="25009" y="30308"/>
                        <a:pt x="25416" y="30579"/>
                      </a:cubicBezTo>
                      <a:cubicBezTo>
                        <a:pt x="25552" y="30851"/>
                        <a:pt x="26420" y="32858"/>
                        <a:pt x="27342" y="34865"/>
                      </a:cubicBezTo>
                      <a:cubicBezTo>
                        <a:pt x="28698" y="37821"/>
                        <a:pt x="29322" y="38825"/>
                        <a:pt x="29620" y="39178"/>
                      </a:cubicBezTo>
                      <a:cubicBezTo>
                        <a:pt x="29593" y="39205"/>
                        <a:pt x="29566" y="39205"/>
                        <a:pt x="29539" y="39232"/>
                      </a:cubicBezTo>
                      <a:cubicBezTo>
                        <a:pt x="29430" y="39286"/>
                        <a:pt x="29376" y="39395"/>
                        <a:pt x="29349" y="39503"/>
                      </a:cubicBezTo>
                      <a:cubicBezTo>
                        <a:pt x="29349" y="39612"/>
                        <a:pt x="29376" y="39720"/>
                        <a:pt x="29457" y="39801"/>
                      </a:cubicBezTo>
                      <a:cubicBezTo>
                        <a:pt x="29485" y="39883"/>
                        <a:pt x="29566" y="39937"/>
                        <a:pt x="29647" y="39964"/>
                      </a:cubicBezTo>
                      <a:cubicBezTo>
                        <a:pt x="29620" y="40290"/>
                        <a:pt x="29647" y="40615"/>
                        <a:pt x="29783" y="40941"/>
                      </a:cubicBezTo>
                      <a:cubicBezTo>
                        <a:pt x="29864" y="41266"/>
                        <a:pt x="30000" y="41619"/>
                        <a:pt x="30108" y="41971"/>
                      </a:cubicBezTo>
                      <a:cubicBezTo>
                        <a:pt x="30163" y="42134"/>
                        <a:pt x="30217" y="42297"/>
                        <a:pt x="30271" y="42460"/>
                      </a:cubicBezTo>
                      <a:cubicBezTo>
                        <a:pt x="30325" y="42595"/>
                        <a:pt x="30407" y="42731"/>
                        <a:pt x="30515" y="42839"/>
                      </a:cubicBezTo>
                      <a:cubicBezTo>
                        <a:pt x="30697" y="43001"/>
                        <a:pt x="30924" y="43087"/>
                        <a:pt x="31162" y="43087"/>
                      </a:cubicBezTo>
                      <a:cubicBezTo>
                        <a:pt x="31244" y="43087"/>
                        <a:pt x="31327" y="43077"/>
                        <a:pt x="31410" y="43056"/>
                      </a:cubicBezTo>
                      <a:cubicBezTo>
                        <a:pt x="31709" y="42975"/>
                        <a:pt x="32034" y="42866"/>
                        <a:pt x="32306" y="42731"/>
                      </a:cubicBezTo>
                      <a:cubicBezTo>
                        <a:pt x="32604" y="42595"/>
                        <a:pt x="32875" y="42433"/>
                        <a:pt x="33146" y="42297"/>
                      </a:cubicBezTo>
                      <a:cubicBezTo>
                        <a:pt x="33689" y="41971"/>
                        <a:pt x="34204" y="41619"/>
                        <a:pt x="34692" y="41239"/>
                      </a:cubicBezTo>
                      <a:cubicBezTo>
                        <a:pt x="35235" y="40805"/>
                        <a:pt x="35750" y="40317"/>
                        <a:pt x="36211" y="39801"/>
                      </a:cubicBezTo>
                      <a:cubicBezTo>
                        <a:pt x="36266" y="39747"/>
                        <a:pt x="36266" y="39666"/>
                        <a:pt x="36211" y="39639"/>
                      </a:cubicBezTo>
                      <a:cubicBezTo>
                        <a:pt x="36293" y="39395"/>
                        <a:pt x="36293" y="39151"/>
                        <a:pt x="36211" y="38906"/>
                      </a:cubicBezTo>
                      <a:cubicBezTo>
                        <a:pt x="36084" y="38627"/>
                        <a:pt x="35815" y="38443"/>
                        <a:pt x="35514" y="38443"/>
                      </a:cubicBezTo>
                      <a:cubicBezTo>
                        <a:pt x="35493" y="38443"/>
                        <a:pt x="35473" y="38444"/>
                        <a:pt x="35452" y="38445"/>
                      </a:cubicBezTo>
                      <a:cubicBezTo>
                        <a:pt x="35262" y="38445"/>
                        <a:pt x="35099" y="38472"/>
                        <a:pt x="34937" y="38527"/>
                      </a:cubicBezTo>
                      <a:lnTo>
                        <a:pt x="34340" y="38662"/>
                      </a:lnTo>
                      <a:lnTo>
                        <a:pt x="33201" y="38906"/>
                      </a:lnTo>
                      <a:cubicBezTo>
                        <a:pt x="33011" y="38961"/>
                        <a:pt x="32821" y="38988"/>
                        <a:pt x="32631" y="39015"/>
                      </a:cubicBezTo>
                      <a:cubicBezTo>
                        <a:pt x="32550" y="39015"/>
                        <a:pt x="32468" y="38988"/>
                        <a:pt x="32360" y="38988"/>
                      </a:cubicBezTo>
                      <a:cubicBezTo>
                        <a:pt x="32306" y="38961"/>
                        <a:pt x="32224" y="38934"/>
                        <a:pt x="32143" y="38906"/>
                      </a:cubicBezTo>
                      <a:cubicBezTo>
                        <a:pt x="32170" y="38825"/>
                        <a:pt x="32170" y="38717"/>
                        <a:pt x="32143" y="38608"/>
                      </a:cubicBezTo>
                      <a:cubicBezTo>
                        <a:pt x="32116" y="38472"/>
                        <a:pt x="32007" y="38391"/>
                        <a:pt x="31899" y="38337"/>
                      </a:cubicBezTo>
                      <a:cubicBezTo>
                        <a:pt x="31831" y="38296"/>
                        <a:pt x="31756" y="38276"/>
                        <a:pt x="31682" y="38276"/>
                      </a:cubicBezTo>
                      <a:cubicBezTo>
                        <a:pt x="31607" y="38276"/>
                        <a:pt x="31532" y="38296"/>
                        <a:pt x="31465" y="38337"/>
                      </a:cubicBezTo>
                      <a:cubicBezTo>
                        <a:pt x="31193" y="36926"/>
                        <a:pt x="28996" y="28328"/>
                        <a:pt x="28969" y="28247"/>
                      </a:cubicBezTo>
                      <a:cubicBezTo>
                        <a:pt x="28779" y="27487"/>
                        <a:pt x="23463" y="21656"/>
                        <a:pt x="21998" y="20055"/>
                      </a:cubicBezTo>
                      <a:cubicBezTo>
                        <a:pt x="22161" y="20028"/>
                        <a:pt x="22297" y="19947"/>
                        <a:pt x="22405" y="19811"/>
                      </a:cubicBezTo>
                      <a:cubicBezTo>
                        <a:pt x="22487" y="19621"/>
                        <a:pt x="22568" y="19432"/>
                        <a:pt x="22568" y="19215"/>
                      </a:cubicBezTo>
                      <a:cubicBezTo>
                        <a:pt x="22622" y="18970"/>
                        <a:pt x="22649" y="18726"/>
                        <a:pt x="22677" y="18455"/>
                      </a:cubicBezTo>
                      <a:lnTo>
                        <a:pt x="22677" y="18319"/>
                      </a:lnTo>
                      <a:cubicBezTo>
                        <a:pt x="22921" y="18238"/>
                        <a:pt x="23029" y="17940"/>
                        <a:pt x="23083" y="17723"/>
                      </a:cubicBezTo>
                      <a:cubicBezTo>
                        <a:pt x="23192" y="17316"/>
                        <a:pt x="23246" y="16882"/>
                        <a:pt x="23246" y="16475"/>
                      </a:cubicBezTo>
                      <a:lnTo>
                        <a:pt x="23246" y="16122"/>
                      </a:lnTo>
                      <a:cubicBezTo>
                        <a:pt x="23300" y="16231"/>
                        <a:pt x="23355" y="16339"/>
                        <a:pt x="23463" y="16421"/>
                      </a:cubicBezTo>
                      <a:cubicBezTo>
                        <a:pt x="23653" y="16611"/>
                        <a:pt x="23843" y="16773"/>
                        <a:pt x="24060" y="16909"/>
                      </a:cubicBezTo>
                      <a:cubicBezTo>
                        <a:pt x="24277" y="17072"/>
                        <a:pt x="24494" y="17234"/>
                        <a:pt x="24711" y="17397"/>
                      </a:cubicBezTo>
                      <a:cubicBezTo>
                        <a:pt x="25145" y="17696"/>
                        <a:pt x="25606" y="17967"/>
                        <a:pt x="26067" y="18238"/>
                      </a:cubicBezTo>
                      <a:cubicBezTo>
                        <a:pt x="26338" y="18374"/>
                        <a:pt x="26609" y="18509"/>
                        <a:pt x="26881" y="18645"/>
                      </a:cubicBezTo>
                      <a:cubicBezTo>
                        <a:pt x="27016" y="18699"/>
                        <a:pt x="27152" y="18781"/>
                        <a:pt x="27288" y="18835"/>
                      </a:cubicBezTo>
                      <a:cubicBezTo>
                        <a:pt x="27423" y="18916"/>
                        <a:pt x="27559" y="18970"/>
                        <a:pt x="27722" y="18998"/>
                      </a:cubicBezTo>
                      <a:cubicBezTo>
                        <a:pt x="27722" y="19025"/>
                        <a:pt x="27749" y="19025"/>
                        <a:pt x="27749" y="19025"/>
                      </a:cubicBezTo>
                      <a:cubicBezTo>
                        <a:pt x="27803" y="19106"/>
                        <a:pt x="27884" y="19160"/>
                        <a:pt x="27939" y="19242"/>
                      </a:cubicBezTo>
                      <a:cubicBezTo>
                        <a:pt x="28020" y="19296"/>
                        <a:pt x="28101" y="19350"/>
                        <a:pt x="28210" y="19377"/>
                      </a:cubicBezTo>
                      <a:cubicBezTo>
                        <a:pt x="28237" y="19391"/>
                        <a:pt x="28264" y="19398"/>
                        <a:pt x="28291" y="19398"/>
                      </a:cubicBezTo>
                      <a:cubicBezTo>
                        <a:pt x="28318" y="19398"/>
                        <a:pt x="28345" y="19391"/>
                        <a:pt x="28373" y="19377"/>
                      </a:cubicBezTo>
                      <a:cubicBezTo>
                        <a:pt x="28427" y="19513"/>
                        <a:pt x="28508" y="19648"/>
                        <a:pt x="28617" y="19757"/>
                      </a:cubicBezTo>
                      <a:lnTo>
                        <a:pt x="28888" y="20082"/>
                      </a:lnTo>
                      <a:cubicBezTo>
                        <a:pt x="29078" y="20327"/>
                        <a:pt x="29268" y="20544"/>
                        <a:pt x="29457" y="20788"/>
                      </a:cubicBezTo>
                      <a:cubicBezTo>
                        <a:pt x="29539" y="20896"/>
                        <a:pt x="29647" y="20978"/>
                        <a:pt x="29783" y="21005"/>
                      </a:cubicBezTo>
                      <a:cubicBezTo>
                        <a:pt x="29891" y="21005"/>
                        <a:pt x="30000" y="20978"/>
                        <a:pt x="30108" y="20923"/>
                      </a:cubicBezTo>
                      <a:cubicBezTo>
                        <a:pt x="30271" y="20869"/>
                        <a:pt x="30407" y="20761"/>
                        <a:pt x="30542" y="20652"/>
                      </a:cubicBezTo>
                      <a:cubicBezTo>
                        <a:pt x="30570" y="20625"/>
                        <a:pt x="30624" y="20571"/>
                        <a:pt x="30651" y="20544"/>
                      </a:cubicBezTo>
                      <a:cubicBezTo>
                        <a:pt x="30678" y="20489"/>
                        <a:pt x="30732" y="20462"/>
                        <a:pt x="30759" y="20408"/>
                      </a:cubicBezTo>
                      <a:cubicBezTo>
                        <a:pt x="30841" y="20327"/>
                        <a:pt x="30922" y="20245"/>
                        <a:pt x="31004" y="20164"/>
                      </a:cubicBezTo>
                      <a:cubicBezTo>
                        <a:pt x="31166" y="19974"/>
                        <a:pt x="31275" y="19757"/>
                        <a:pt x="31356" y="19513"/>
                      </a:cubicBezTo>
                      <a:cubicBezTo>
                        <a:pt x="31410" y="19323"/>
                        <a:pt x="31492" y="19079"/>
                        <a:pt x="31356" y="18889"/>
                      </a:cubicBezTo>
                      <a:cubicBezTo>
                        <a:pt x="31275" y="18835"/>
                        <a:pt x="31193" y="18781"/>
                        <a:pt x="31112" y="18753"/>
                      </a:cubicBezTo>
                      <a:cubicBezTo>
                        <a:pt x="31031" y="18726"/>
                        <a:pt x="30922" y="18699"/>
                        <a:pt x="30841" y="18645"/>
                      </a:cubicBezTo>
                      <a:cubicBezTo>
                        <a:pt x="30868" y="18536"/>
                        <a:pt x="30895" y="18428"/>
                        <a:pt x="30868" y="18319"/>
                      </a:cubicBezTo>
                      <a:cubicBezTo>
                        <a:pt x="30868" y="18157"/>
                        <a:pt x="30705" y="18157"/>
                        <a:pt x="30570" y="18130"/>
                      </a:cubicBezTo>
                      <a:lnTo>
                        <a:pt x="30108" y="18048"/>
                      </a:lnTo>
                      <a:lnTo>
                        <a:pt x="29864" y="17994"/>
                      </a:lnTo>
                      <a:lnTo>
                        <a:pt x="29593" y="17967"/>
                      </a:lnTo>
                      <a:cubicBezTo>
                        <a:pt x="29566" y="17885"/>
                        <a:pt x="29485" y="17804"/>
                        <a:pt x="29403" y="17723"/>
                      </a:cubicBezTo>
                      <a:cubicBezTo>
                        <a:pt x="29322" y="17614"/>
                        <a:pt x="29213" y="17533"/>
                        <a:pt x="29105" y="17506"/>
                      </a:cubicBezTo>
                      <a:lnTo>
                        <a:pt x="29051" y="17506"/>
                      </a:lnTo>
                      <a:lnTo>
                        <a:pt x="28915" y="17397"/>
                      </a:lnTo>
                      <a:lnTo>
                        <a:pt x="28617" y="17099"/>
                      </a:lnTo>
                      <a:lnTo>
                        <a:pt x="27993" y="16502"/>
                      </a:lnTo>
                      <a:cubicBezTo>
                        <a:pt x="27559" y="16095"/>
                        <a:pt x="27152" y="15716"/>
                        <a:pt x="26718" y="15336"/>
                      </a:cubicBezTo>
                      <a:cubicBezTo>
                        <a:pt x="26555" y="15173"/>
                        <a:pt x="26365" y="15037"/>
                        <a:pt x="26176" y="14902"/>
                      </a:cubicBezTo>
                      <a:cubicBezTo>
                        <a:pt x="26203" y="14848"/>
                        <a:pt x="26203" y="14820"/>
                        <a:pt x="26203" y="14793"/>
                      </a:cubicBezTo>
                      <a:cubicBezTo>
                        <a:pt x="26203" y="14685"/>
                        <a:pt x="26148" y="14603"/>
                        <a:pt x="26067" y="14576"/>
                      </a:cubicBezTo>
                      <a:cubicBezTo>
                        <a:pt x="26067" y="14549"/>
                        <a:pt x="26094" y="14495"/>
                        <a:pt x="26094" y="14468"/>
                      </a:cubicBezTo>
                      <a:cubicBezTo>
                        <a:pt x="26094" y="14386"/>
                        <a:pt x="26067" y="14305"/>
                        <a:pt x="26013" y="14251"/>
                      </a:cubicBezTo>
                      <a:cubicBezTo>
                        <a:pt x="25959" y="14197"/>
                        <a:pt x="25904" y="14197"/>
                        <a:pt x="25823" y="14197"/>
                      </a:cubicBezTo>
                      <a:cubicBezTo>
                        <a:pt x="25823" y="13437"/>
                        <a:pt x="25796" y="12651"/>
                        <a:pt x="25742" y="11891"/>
                      </a:cubicBezTo>
                      <a:cubicBezTo>
                        <a:pt x="25714" y="11023"/>
                        <a:pt x="25606" y="10182"/>
                        <a:pt x="25416" y="9341"/>
                      </a:cubicBezTo>
                      <a:cubicBezTo>
                        <a:pt x="25362" y="9097"/>
                        <a:pt x="25308" y="8880"/>
                        <a:pt x="25226" y="8636"/>
                      </a:cubicBezTo>
                      <a:cubicBezTo>
                        <a:pt x="25199" y="8419"/>
                        <a:pt x="25118" y="8202"/>
                        <a:pt x="25009" y="8012"/>
                      </a:cubicBezTo>
                      <a:cubicBezTo>
                        <a:pt x="25009" y="7958"/>
                        <a:pt x="25036" y="7904"/>
                        <a:pt x="25036" y="7823"/>
                      </a:cubicBezTo>
                      <a:cubicBezTo>
                        <a:pt x="25036" y="7606"/>
                        <a:pt x="24982" y="7361"/>
                        <a:pt x="24874" y="7144"/>
                      </a:cubicBezTo>
                      <a:cubicBezTo>
                        <a:pt x="24874" y="7090"/>
                        <a:pt x="24846" y="7063"/>
                        <a:pt x="24846" y="7036"/>
                      </a:cubicBezTo>
                      <a:cubicBezTo>
                        <a:pt x="24846" y="7036"/>
                        <a:pt x="24819" y="7009"/>
                        <a:pt x="24819" y="7009"/>
                      </a:cubicBezTo>
                      <a:cubicBezTo>
                        <a:pt x="24819" y="7009"/>
                        <a:pt x="24846" y="6982"/>
                        <a:pt x="24846" y="6982"/>
                      </a:cubicBezTo>
                      <a:lnTo>
                        <a:pt x="24901" y="6927"/>
                      </a:lnTo>
                      <a:cubicBezTo>
                        <a:pt x="24982" y="7009"/>
                        <a:pt x="25091" y="7036"/>
                        <a:pt x="25199" y="7063"/>
                      </a:cubicBezTo>
                      <a:cubicBezTo>
                        <a:pt x="25199" y="7063"/>
                        <a:pt x="25199" y="7063"/>
                        <a:pt x="25199" y="7090"/>
                      </a:cubicBezTo>
                      <a:cubicBezTo>
                        <a:pt x="25199" y="7117"/>
                        <a:pt x="25199" y="7144"/>
                        <a:pt x="25226" y="7172"/>
                      </a:cubicBezTo>
                      <a:lnTo>
                        <a:pt x="25253" y="7172"/>
                      </a:lnTo>
                      <a:cubicBezTo>
                        <a:pt x="25280" y="7172"/>
                        <a:pt x="25308" y="7144"/>
                        <a:pt x="25308" y="7144"/>
                      </a:cubicBezTo>
                      <a:lnTo>
                        <a:pt x="25335" y="7090"/>
                      </a:lnTo>
                      <a:cubicBezTo>
                        <a:pt x="25335" y="7090"/>
                        <a:pt x="25362" y="7090"/>
                        <a:pt x="25362" y="7063"/>
                      </a:cubicBezTo>
                      <a:lnTo>
                        <a:pt x="25877" y="7063"/>
                      </a:lnTo>
                      <a:lnTo>
                        <a:pt x="25877" y="7090"/>
                      </a:lnTo>
                      <a:cubicBezTo>
                        <a:pt x="25850" y="7144"/>
                        <a:pt x="25850" y="7172"/>
                        <a:pt x="25877" y="7199"/>
                      </a:cubicBezTo>
                      <a:cubicBezTo>
                        <a:pt x="25877" y="7226"/>
                        <a:pt x="25877" y="7280"/>
                        <a:pt x="25877" y="7307"/>
                      </a:cubicBezTo>
                      <a:cubicBezTo>
                        <a:pt x="25891" y="7321"/>
                        <a:pt x="25904" y="7328"/>
                        <a:pt x="25918" y="7328"/>
                      </a:cubicBezTo>
                      <a:cubicBezTo>
                        <a:pt x="25931" y="7328"/>
                        <a:pt x="25945" y="7321"/>
                        <a:pt x="25959" y="7307"/>
                      </a:cubicBezTo>
                      <a:cubicBezTo>
                        <a:pt x="25986" y="7280"/>
                        <a:pt x="25986" y="7226"/>
                        <a:pt x="26013" y="7199"/>
                      </a:cubicBezTo>
                      <a:cubicBezTo>
                        <a:pt x="26013" y="7172"/>
                        <a:pt x="26013" y="7144"/>
                        <a:pt x="26013" y="7117"/>
                      </a:cubicBezTo>
                      <a:cubicBezTo>
                        <a:pt x="26013" y="7090"/>
                        <a:pt x="26013" y="7063"/>
                        <a:pt x="26013" y="7036"/>
                      </a:cubicBezTo>
                      <a:lnTo>
                        <a:pt x="26203" y="7036"/>
                      </a:lnTo>
                      <a:cubicBezTo>
                        <a:pt x="26203" y="7036"/>
                        <a:pt x="26203" y="7063"/>
                        <a:pt x="26203" y="7090"/>
                      </a:cubicBezTo>
                      <a:cubicBezTo>
                        <a:pt x="26203" y="7117"/>
                        <a:pt x="26230" y="7144"/>
                        <a:pt x="26230" y="7144"/>
                      </a:cubicBezTo>
                      <a:cubicBezTo>
                        <a:pt x="26230" y="7172"/>
                        <a:pt x="26257" y="7199"/>
                        <a:pt x="26284" y="7226"/>
                      </a:cubicBezTo>
                      <a:cubicBezTo>
                        <a:pt x="26302" y="7226"/>
                        <a:pt x="26320" y="7238"/>
                        <a:pt x="26338" y="7238"/>
                      </a:cubicBezTo>
                      <a:cubicBezTo>
                        <a:pt x="26347" y="7238"/>
                        <a:pt x="26356" y="7235"/>
                        <a:pt x="26365" y="7226"/>
                      </a:cubicBezTo>
                      <a:cubicBezTo>
                        <a:pt x="26392" y="7199"/>
                        <a:pt x="26365" y="7172"/>
                        <a:pt x="26365" y="7144"/>
                      </a:cubicBezTo>
                      <a:cubicBezTo>
                        <a:pt x="26338" y="7117"/>
                        <a:pt x="26338" y="7063"/>
                        <a:pt x="26311" y="7036"/>
                      </a:cubicBezTo>
                      <a:lnTo>
                        <a:pt x="26311" y="7009"/>
                      </a:lnTo>
                      <a:lnTo>
                        <a:pt x="26420" y="7009"/>
                      </a:lnTo>
                      <a:lnTo>
                        <a:pt x="26582" y="6982"/>
                      </a:lnTo>
                      <a:cubicBezTo>
                        <a:pt x="26582" y="7009"/>
                        <a:pt x="26609" y="7009"/>
                        <a:pt x="26609" y="7009"/>
                      </a:cubicBezTo>
                      <a:lnTo>
                        <a:pt x="26637" y="7036"/>
                      </a:lnTo>
                      <a:lnTo>
                        <a:pt x="26691" y="7036"/>
                      </a:lnTo>
                      <a:cubicBezTo>
                        <a:pt x="26691" y="7049"/>
                        <a:pt x="26691" y="7056"/>
                        <a:pt x="26694" y="7056"/>
                      </a:cubicBezTo>
                      <a:cubicBezTo>
                        <a:pt x="26698" y="7056"/>
                        <a:pt x="26704" y="7049"/>
                        <a:pt x="26718" y="7036"/>
                      </a:cubicBezTo>
                      <a:cubicBezTo>
                        <a:pt x="26718" y="7009"/>
                        <a:pt x="26718" y="7009"/>
                        <a:pt x="26718" y="7009"/>
                      </a:cubicBezTo>
                      <a:lnTo>
                        <a:pt x="26718" y="6982"/>
                      </a:lnTo>
                      <a:lnTo>
                        <a:pt x="26718" y="6955"/>
                      </a:lnTo>
                      <a:lnTo>
                        <a:pt x="26691" y="6955"/>
                      </a:lnTo>
                      <a:cubicBezTo>
                        <a:pt x="26772" y="6927"/>
                        <a:pt x="26854" y="6900"/>
                        <a:pt x="26908" y="6873"/>
                      </a:cubicBezTo>
                      <a:cubicBezTo>
                        <a:pt x="26927" y="6892"/>
                        <a:pt x="26946" y="6912"/>
                        <a:pt x="26975" y="6912"/>
                      </a:cubicBezTo>
                      <a:cubicBezTo>
                        <a:pt x="26987" y="6912"/>
                        <a:pt x="27000" y="6908"/>
                        <a:pt x="27016" y="6900"/>
                      </a:cubicBezTo>
                      <a:cubicBezTo>
                        <a:pt x="27016" y="6927"/>
                        <a:pt x="27016" y="6955"/>
                        <a:pt x="27043" y="6982"/>
                      </a:cubicBezTo>
                      <a:lnTo>
                        <a:pt x="27043" y="7009"/>
                      </a:lnTo>
                      <a:cubicBezTo>
                        <a:pt x="27043" y="7036"/>
                        <a:pt x="27071" y="7036"/>
                        <a:pt x="27071" y="7063"/>
                      </a:cubicBezTo>
                      <a:cubicBezTo>
                        <a:pt x="27071" y="7063"/>
                        <a:pt x="27098" y="7090"/>
                        <a:pt x="27125" y="7090"/>
                      </a:cubicBezTo>
                      <a:cubicBezTo>
                        <a:pt x="27125" y="7120"/>
                        <a:pt x="27149" y="7142"/>
                        <a:pt x="27176" y="7142"/>
                      </a:cubicBezTo>
                      <a:cubicBezTo>
                        <a:pt x="27198" y="7142"/>
                        <a:pt x="27221" y="7127"/>
                        <a:pt x="27233" y="7090"/>
                      </a:cubicBezTo>
                      <a:cubicBezTo>
                        <a:pt x="27233" y="7063"/>
                        <a:pt x="27233" y="7063"/>
                        <a:pt x="27233" y="7036"/>
                      </a:cubicBezTo>
                      <a:cubicBezTo>
                        <a:pt x="27233" y="7009"/>
                        <a:pt x="27233" y="7009"/>
                        <a:pt x="27233" y="7009"/>
                      </a:cubicBezTo>
                      <a:lnTo>
                        <a:pt x="27233" y="6955"/>
                      </a:lnTo>
                      <a:cubicBezTo>
                        <a:pt x="27206" y="6955"/>
                        <a:pt x="27206" y="6927"/>
                        <a:pt x="27233" y="6927"/>
                      </a:cubicBezTo>
                      <a:cubicBezTo>
                        <a:pt x="27233" y="6900"/>
                        <a:pt x="27206" y="6873"/>
                        <a:pt x="27179" y="6846"/>
                      </a:cubicBezTo>
                      <a:cubicBezTo>
                        <a:pt x="27423" y="6656"/>
                        <a:pt x="27640" y="6439"/>
                        <a:pt x="27857" y="6249"/>
                      </a:cubicBezTo>
                      <a:cubicBezTo>
                        <a:pt x="27911" y="6276"/>
                        <a:pt x="27966" y="6304"/>
                        <a:pt x="28020" y="6304"/>
                      </a:cubicBezTo>
                      <a:cubicBezTo>
                        <a:pt x="28264" y="6304"/>
                        <a:pt x="28481" y="6168"/>
                        <a:pt x="28590" y="5951"/>
                      </a:cubicBezTo>
                      <a:cubicBezTo>
                        <a:pt x="28617" y="5897"/>
                        <a:pt x="28617" y="5842"/>
                        <a:pt x="28617" y="5788"/>
                      </a:cubicBezTo>
                      <a:lnTo>
                        <a:pt x="28617" y="5680"/>
                      </a:lnTo>
                      <a:cubicBezTo>
                        <a:pt x="28617" y="5653"/>
                        <a:pt x="28617" y="5598"/>
                        <a:pt x="28590" y="5571"/>
                      </a:cubicBezTo>
                      <a:cubicBezTo>
                        <a:pt x="28562" y="5571"/>
                        <a:pt x="28562" y="5544"/>
                        <a:pt x="28535" y="5544"/>
                      </a:cubicBezTo>
                      <a:lnTo>
                        <a:pt x="29051" y="5002"/>
                      </a:lnTo>
                      <a:lnTo>
                        <a:pt x="29213" y="4839"/>
                      </a:lnTo>
                      <a:lnTo>
                        <a:pt x="29213" y="4839"/>
                      </a:lnTo>
                      <a:cubicBezTo>
                        <a:pt x="29186" y="4920"/>
                        <a:pt x="29159" y="5002"/>
                        <a:pt x="29132" y="5083"/>
                      </a:cubicBezTo>
                      <a:cubicBezTo>
                        <a:pt x="29105" y="5219"/>
                        <a:pt x="29105" y="5354"/>
                        <a:pt x="29078" y="5490"/>
                      </a:cubicBezTo>
                      <a:cubicBezTo>
                        <a:pt x="29051" y="5625"/>
                        <a:pt x="29051" y="5761"/>
                        <a:pt x="29078" y="5870"/>
                      </a:cubicBezTo>
                      <a:lnTo>
                        <a:pt x="29051" y="5924"/>
                      </a:lnTo>
                      <a:cubicBezTo>
                        <a:pt x="29031" y="5981"/>
                        <a:pt x="29080" y="6039"/>
                        <a:pt x="29129" y="6039"/>
                      </a:cubicBezTo>
                      <a:cubicBezTo>
                        <a:pt x="29150" y="6039"/>
                        <a:pt x="29170" y="6029"/>
                        <a:pt x="29186" y="6005"/>
                      </a:cubicBezTo>
                      <a:cubicBezTo>
                        <a:pt x="29322" y="5815"/>
                        <a:pt x="29457" y="5625"/>
                        <a:pt x="29593" y="5436"/>
                      </a:cubicBezTo>
                      <a:cubicBezTo>
                        <a:pt x="29729" y="5246"/>
                        <a:pt x="29864" y="5083"/>
                        <a:pt x="30000" y="4866"/>
                      </a:cubicBezTo>
                      <a:cubicBezTo>
                        <a:pt x="30271" y="4486"/>
                        <a:pt x="30461" y="4025"/>
                        <a:pt x="30515" y="3564"/>
                      </a:cubicBezTo>
                      <a:cubicBezTo>
                        <a:pt x="30542" y="3076"/>
                        <a:pt x="30515" y="2588"/>
                        <a:pt x="30353" y="2127"/>
                      </a:cubicBezTo>
                      <a:cubicBezTo>
                        <a:pt x="30217" y="1693"/>
                        <a:pt x="29973" y="1313"/>
                        <a:pt x="29593" y="1042"/>
                      </a:cubicBezTo>
                      <a:cubicBezTo>
                        <a:pt x="29403" y="879"/>
                        <a:pt x="29159" y="743"/>
                        <a:pt x="28915" y="635"/>
                      </a:cubicBezTo>
                      <a:cubicBezTo>
                        <a:pt x="28779" y="553"/>
                        <a:pt x="28617" y="526"/>
                        <a:pt x="28454" y="526"/>
                      </a:cubicBezTo>
                      <a:lnTo>
                        <a:pt x="28562" y="391"/>
                      </a:lnTo>
                      <a:cubicBezTo>
                        <a:pt x="28617" y="336"/>
                        <a:pt x="28644" y="282"/>
                        <a:pt x="28671" y="228"/>
                      </a:cubicBezTo>
                      <a:lnTo>
                        <a:pt x="28725" y="146"/>
                      </a:lnTo>
                      <a:cubicBezTo>
                        <a:pt x="28752" y="119"/>
                        <a:pt x="28779" y="92"/>
                        <a:pt x="28779" y="65"/>
                      </a:cubicBezTo>
                      <a:cubicBezTo>
                        <a:pt x="28779" y="25"/>
                        <a:pt x="28765" y="0"/>
                        <a:pt x="28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428" name="Google Shape;428;p31"/>
                <p:cNvGrpSpPr/>
                <p:nvPr/>
              </p:nvGrpSpPr>
              <p:grpSpPr>
                <a:xfrm>
                  <a:off x="3391950" y="2120375"/>
                  <a:ext cx="383150" cy="430625"/>
                  <a:chOff x="3391950" y="2120375"/>
                  <a:chExt cx="383150" cy="430625"/>
                </a:xfrm>
              </p:grpSpPr>
              <p:grpSp>
                <p:nvGrpSpPr>
                  <p:cNvPr id="429" name="Google Shape;429;p31"/>
                  <p:cNvGrpSpPr/>
                  <p:nvPr/>
                </p:nvGrpSpPr>
                <p:grpSpPr>
                  <a:xfrm>
                    <a:off x="3391950" y="2120375"/>
                    <a:ext cx="383150" cy="430625"/>
                    <a:chOff x="3391950" y="2120375"/>
                    <a:chExt cx="383150" cy="430625"/>
                  </a:xfrm>
                </p:grpSpPr>
                <p:sp>
                  <p:nvSpPr>
                    <p:cNvPr id="430" name="Google Shape;430;p31"/>
                    <p:cNvSpPr/>
                    <p:nvPr/>
                  </p:nvSpPr>
                  <p:spPr>
                    <a:xfrm>
                      <a:off x="3549950" y="2180050"/>
                      <a:ext cx="225150" cy="258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06" h="10335" extrusionOk="0">
                          <a:moveTo>
                            <a:pt x="7432" y="1"/>
                          </a:moveTo>
                          <a:cubicBezTo>
                            <a:pt x="7323" y="1"/>
                            <a:pt x="7242" y="28"/>
                            <a:pt x="7134" y="55"/>
                          </a:cubicBezTo>
                          <a:cubicBezTo>
                            <a:pt x="6998" y="109"/>
                            <a:pt x="6835" y="164"/>
                            <a:pt x="6700" y="218"/>
                          </a:cubicBezTo>
                          <a:lnTo>
                            <a:pt x="6862" y="272"/>
                          </a:lnTo>
                          <a:cubicBezTo>
                            <a:pt x="6971" y="299"/>
                            <a:pt x="7079" y="326"/>
                            <a:pt x="7161" y="381"/>
                          </a:cubicBezTo>
                          <a:cubicBezTo>
                            <a:pt x="7269" y="462"/>
                            <a:pt x="7405" y="570"/>
                            <a:pt x="7459" y="598"/>
                          </a:cubicBezTo>
                          <a:cubicBezTo>
                            <a:pt x="7486" y="625"/>
                            <a:pt x="7540" y="679"/>
                            <a:pt x="7568" y="706"/>
                          </a:cubicBezTo>
                          <a:cubicBezTo>
                            <a:pt x="7622" y="760"/>
                            <a:pt x="7649" y="787"/>
                            <a:pt x="7649" y="842"/>
                          </a:cubicBezTo>
                          <a:cubicBezTo>
                            <a:pt x="7649" y="869"/>
                            <a:pt x="7649" y="869"/>
                            <a:pt x="7622" y="869"/>
                          </a:cubicBezTo>
                          <a:cubicBezTo>
                            <a:pt x="7606" y="877"/>
                            <a:pt x="7592" y="880"/>
                            <a:pt x="7580" y="880"/>
                          </a:cubicBezTo>
                          <a:cubicBezTo>
                            <a:pt x="7549" y="880"/>
                            <a:pt x="7525" y="861"/>
                            <a:pt x="7486" y="842"/>
                          </a:cubicBezTo>
                          <a:cubicBezTo>
                            <a:pt x="7432" y="815"/>
                            <a:pt x="7405" y="760"/>
                            <a:pt x="7351" y="733"/>
                          </a:cubicBezTo>
                          <a:lnTo>
                            <a:pt x="7106" y="543"/>
                          </a:lnTo>
                          <a:cubicBezTo>
                            <a:pt x="7025" y="489"/>
                            <a:pt x="6917" y="435"/>
                            <a:pt x="6808" y="408"/>
                          </a:cubicBezTo>
                          <a:lnTo>
                            <a:pt x="6672" y="381"/>
                          </a:lnTo>
                          <a:cubicBezTo>
                            <a:pt x="6618" y="353"/>
                            <a:pt x="6591" y="353"/>
                            <a:pt x="6564" y="326"/>
                          </a:cubicBezTo>
                          <a:cubicBezTo>
                            <a:pt x="6428" y="408"/>
                            <a:pt x="6320" y="489"/>
                            <a:pt x="6211" y="598"/>
                          </a:cubicBezTo>
                          <a:lnTo>
                            <a:pt x="6184" y="625"/>
                          </a:lnTo>
                          <a:cubicBezTo>
                            <a:pt x="6238" y="611"/>
                            <a:pt x="6300" y="604"/>
                            <a:pt x="6361" y="604"/>
                          </a:cubicBezTo>
                          <a:cubicBezTo>
                            <a:pt x="6422" y="604"/>
                            <a:pt x="6483" y="611"/>
                            <a:pt x="6537" y="625"/>
                          </a:cubicBezTo>
                          <a:cubicBezTo>
                            <a:pt x="7079" y="733"/>
                            <a:pt x="7513" y="1086"/>
                            <a:pt x="7785" y="1574"/>
                          </a:cubicBezTo>
                          <a:cubicBezTo>
                            <a:pt x="8056" y="2062"/>
                            <a:pt x="8300" y="2713"/>
                            <a:pt x="8110" y="3283"/>
                          </a:cubicBezTo>
                          <a:cubicBezTo>
                            <a:pt x="8029" y="3581"/>
                            <a:pt x="7920" y="3880"/>
                            <a:pt x="7757" y="4178"/>
                          </a:cubicBezTo>
                          <a:cubicBezTo>
                            <a:pt x="7595" y="4503"/>
                            <a:pt x="7405" y="4829"/>
                            <a:pt x="7161" y="5127"/>
                          </a:cubicBezTo>
                          <a:cubicBezTo>
                            <a:pt x="6320" y="6185"/>
                            <a:pt x="5262" y="7107"/>
                            <a:pt x="4041" y="7785"/>
                          </a:cubicBezTo>
                          <a:cubicBezTo>
                            <a:pt x="3824" y="7921"/>
                            <a:pt x="3607" y="8057"/>
                            <a:pt x="3363" y="8192"/>
                          </a:cubicBezTo>
                          <a:cubicBezTo>
                            <a:pt x="2957" y="8436"/>
                            <a:pt x="2550" y="8680"/>
                            <a:pt x="2143" y="8925"/>
                          </a:cubicBezTo>
                          <a:cubicBezTo>
                            <a:pt x="1817" y="9114"/>
                            <a:pt x="1519" y="9304"/>
                            <a:pt x="1193" y="9467"/>
                          </a:cubicBezTo>
                          <a:cubicBezTo>
                            <a:pt x="895" y="9630"/>
                            <a:pt x="570" y="9738"/>
                            <a:pt x="217" y="9738"/>
                          </a:cubicBezTo>
                          <a:lnTo>
                            <a:pt x="190" y="9738"/>
                          </a:lnTo>
                          <a:lnTo>
                            <a:pt x="136" y="9982"/>
                          </a:lnTo>
                          <a:lnTo>
                            <a:pt x="271" y="9955"/>
                          </a:lnTo>
                          <a:lnTo>
                            <a:pt x="542" y="9874"/>
                          </a:lnTo>
                          <a:lnTo>
                            <a:pt x="814" y="9820"/>
                          </a:lnTo>
                          <a:lnTo>
                            <a:pt x="949" y="9793"/>
                          </a:lnTo>
                          <a:cubicBezTo>
                            <a:pt x="976" y="9779"/>
                            <a:pt x="997" y="9772"/>
                            <a:pt x="1017" y="9772"/>
                          </a:cubicBezTo>
                          <a:cubicBezTo>
                            <a:pt x="1037" y="9772"/>
                            <a:pt x="1058" y="9779"/>
                            <a:pt x="1085" y="9793"/>
                          </a:cubicBezTo>
                          <a:cubicBezTo>
                            <a:pt x="1085" y="9793"/>
                            <a:pt x="1085" y="9820"/>
                            <a:pt x="1085" y="9847"/>
                          </a:cubicBezTo>
                          <a:cubicBezTo>
                            <a:pt x="1058" y="9874"/>
                            <a:pt x="1004" y="9901"/>
                            <a:pt x="976" y="9901"/>
                          </a:cubicBezTo>
                          <a:cubicBezTo>
                            <a:pt x="922" y="9928"/>
                            <a:pt x="895" y="9955"/>
                            <a:pt x="841" y="9955"/>
                          </a:cubicBezTo>
                          <a:lnTo>
                            <a:pt x="570" y="10037"/>
                          </a:lnTo>
                          <a:lnTo>
                            <a:pt x="298" y="10091"/>
                          </a:lnTo>
                          <a:cubicBezTo>
                            <a:pt x="217" y="10118"/>
                            <a:pt x="136" y="10145"/>
                            <a:pt x="54" y="10145"/>
                          </a:cubicBezTo>
                          <a:cubicBezTo>
                            <a:pt x="54" y="10199"/>
                            <a:pt x="27" y="10281"/>
                            <a:pt x="0" y="10335"/>
                          </a:cubicBezTo>
                          <a:cubicBezTo>
                            <a:pt x="515" y="10281"/>
                            <a:pt x="1004" y="10172"/>
                            <a:pt x="1465" y="10009"/>
                          </a:cubicBezTo>
                          <a:cubicBezTo>
                            <a:pt x="1926" y="9847"/>
                            <a:pt x="2360" y="9684"/>
                            <a:pt x="2821" y="9494"/>
                          </a:cubicBezTo>
                          <a:cubicBezTo>
                            <a:pt x="4286" y="8897"/>
                            <a:pt x="5615" y="8029"/>
                            <a:pt x="6754" y="6945"/>
                          </a:cubicBezTo>
                          <a:lnTo>
                            <a:pt x="6944" y="6755"/>
                          </a:lnTo>
                          <a:cubicBezTo>
                            <a:pt x="8083" y="5561"/>
                            <a:pt x="8788" y="4015"/>
                            <a:pt x="8978" y="2361"/>
                          </a:cubicBezTo>
                          <a:cubicBezTo>
                            <a:pt x="8978" y="2333"/>
                            <a:pt x="9005" y="2306"/>
                            <a:pt x="9005" y="2252"/>
                          </a:cubicBezTo>
                          <a:cubicBezTo>
                            <a:pt x="8978" y="2252"/>
                            <a:pt x="8978" y="2225"/>
                            <a:pt x="8978" y="2198"/>
                          </a:cubicBezTo>
                          <a:cubicBezTo>
                            <a:pt x="8815" y="1954"/>
                            <a:pt x="8680" y="1710"/>
                            <a:pt x="8544" y="1438"/>
                          </a:cubicBezTo>
                          <a:cubicBezTo>
                            <a:pt x="8463" y="1330"/>
                            <a:pt x="8408" y="1249"/>
                            <a:pt x="8300" y="1140"/>
                          </a:cubicBezTo>
                          <a:cubicBezTo>
                            <a:pt x="8219" y="1032"/>
                            <a:pt x="8083" y="896"/>
                            <a:pt x="8002" y="760"/>
                          </a:cubicBezTo>
                          <a:cubicBezTo>
                            <a:pt x="7947" y="733"/>
                            <a:pt x="7920" y="679"/>
                            <a:pt x="7866" y="625"/>
                          </a:cubicBezTo>
                          <a:cubicBezTo>
                            <a:pt x="7839" y="543"/>
                            <a:pt x="7785" y="489"/>
                            <a:pt x="7757" y="408"/>
                          </a:cubicBezTo>
                          <a:cubicBezTo>
                            <a:pt x="7730" y="326"/>
                            <a:pt x="7703" y="245"/>
                            <a:pt x="7676" y="164"/>
                          </a:cubicBezTo>
                          <a:cubicBezTo>
                            <a:pt x="7676" y="109"/>
                            <a:pt x="7649" y="82"/>
                            <a:pt x="7649" y="55"/>
                          </a:cubicBezTo>
                          <a:lnTo>
                            <a:pt x="7540" y="28"/>
                          </a:lnTo>
                          <a:cubicBezTo>
                            <a:pt x="7540" y="1"/>
                            <a:pt x="7540" y="1"/>
                            <a:pt x="754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31" name="Google Shape;431;p31"/>
                    <p:cNvSpPr/>
                    <p:nvPr/>
                  </p:nvSpPr>
                  <p:spPr>
                    <a:xfrm>
                      <a:off x="3514000" y="2329925"/>
                      <a:ext cx="66475" cy="119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9" h="4774" extrusionOk="0">
                          <a:moveTo>
                            <a:pt x="2659" y="0"/>
                          </a:moveTo>
                          <a:lnTo>
                            <a:pt x="2225" y="82"/>
                          </a:lnTo>
                          <a:lnTo>
                            <a:pt x="2197" y="82"/>
                          </a:lnTo>
                          <a:cubicBezTo>
                            <a:pt x="2143" y="109"/>
                            <a:pt x="2116" y="136"/>
                            <a:pt x="2062" y="163"/>
                          </a:cubicBezTo>
                          <a:cubicBezTo>
                            <a:pt x="2021" y="176"/>
                            <a:pt x="1980" y="183"/>
                            <a:pt x="1943" y="183"/>
                          </a:cubicBezTo>
                          <a:cubicBezTo>
                            <a:pt x="1906" y="183"/>
                            <a:pt x="1872" y="176"/>
                            <a:pt x="1845" y="163"/>
                          </a:cubicBezTo>
                          <a:cubicBezTo>
                            <a:pt x="1818" y="217"/>
                            <a:pt x="1818" y="271"/>
                            <a:pt x="1791" y="353"/>
                          </a:cubicBezTo>
                          <a:cubicBezTo>
                            <a:pt x="1774" y="386"/>
                            <a:pt x="1736" y="409"/>
                            <a:pt x="1697" y="409"/>
                          </a:cubicBezTo>
                          <a:cubicBezTo>
                            <a:pt x="1673" y="409"/>
                            <a:pt x="1649" y="401"/>
                            <a:pt x="1628" y="380"/>
                          </a:cubicBezTo>
                          <a:lnTo>
                            <a:pt x="1601" y="353"/>
                          </a:lnTo>
                          <a:cubicBezTo>
                            <a:pt x="1574" y="407"/>
                            <a:pt x="1574" y="434"/>
                            <a:pt x="1574" y="461"/>
                          </a:cubicBezTo>
                          <a:cubicBezTo>
                            <a:pt x="1574" y="570"/>
                            <a:pt x="1546" y="678"/>
                            <a:pt x="1519" y="760"/>
                          </a:cubicBezTo>
                          <a:cubicBezTo>
                            <a:pt x="1465" y="950"/>
                            <a:pt x="1384" y="1139"/>
                            <a:pt x="1302" y="1329"/>
                          </a:cubicBezTo>
                          <a:cubicBezTo>
                            <a:pt x="1167" y="1655"/>
                            <a:pt x="1031" y="2007"/>
                            <a:pt x="868" y="2333"/>
                          </a:cubicBezTo>
                          <a:lnTo>
                            <a:pt x="407" y="3391"/>
                          </a:lnTo>
                          <a:cubicBezTo>
                            <a:pt x="272" y="3689"/>
                            <a:pt x="136" y="4014"/>
                            <a:pt x="0" y="4286"/>
                          </a:cubicBezTo>
                          <a:cubicBezTo>
                            <a:pt x="28" y="4313"/>
                            <a:pt x="82" y="4340"/>
                            <a:pt x="136" y="4340"/>
                          </a:cubicBezTo>
                          <a:lnTo>
                            <a:pt x="299" y="4448"/>
                          </a:lnTo>
                          <a:cubicBezTo>
                            <a:pt x="407" y="4503"/>
                            <a:pt x="543" y="4557"/>
                            <a:pt x="651" y="4611"/>
                          </a:cubicBezTo>
                          <a:cubicBezTo>
                            <a:pt x="787" y="4665"/>
                            <a:pt x="896" y="4720"/>
                            <a:pt x="1031" y="4747"/>
                          </a:cubicBezTo>
                          <a:lnTo>
                            <a:pt x="1085" y="4774"/>
                          </a:lnTo>
                          <a:lnTo>
                            <a:pt x="1438" y="3662"/>
                          </a:lnTo>
                          <a:cubicBezTo>
                            <a:pt x="1628" y="3038"/>
                            <a:pt x="1818" y="2414"/>
                            <a:pt x="2035" y="1790"/>
                          </a:cubicBezTo>
                          <a:cubicBezTo>
                            <a:pt x="2143" y="1492"/>
                            <a:pt x="2252" y="1166"/>
                            <a:pt x="2333" y="868"/>
                          </a:cubicBezTo>
                          <a:cubicBezTo>
                            <a:pt x="2442" y="570"/>
                            <a:pt x="2550" y="271"/>
                            <a:pt x="265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32" name="Google Shape;432;p31"/>
                    <p:cNvSpPr/>
                    <p:nvPr/>
                  </p:nvSpPr>
                  <p:spPr>
                    <a:xfrm>
                      <a:off x="3618425" y="2120375"/>
                      <a:ext cx="120050" cy="6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02" h="2768" extrusionOk="0">
                          <a:moveTo>
                            <a:pt x="3255" y="1"/>
                          </a:moveTo>
                          <a:cubicBezTo>
                            <a:pt x="3011" y="1"/>
                            <a:pt x="2794" y="28"/>
                            <a:pt x="2577" y="109"/>
                          </a:cubicBezTo>
                          <a:cubicBezTo>
                            <a:pt x="2170" y="218"/>
                            <a:pt x="1791" y="354"/>
                            <a:pt x="1411" y="516"/>
                          </a:cubicBezTo>
                          <a:cubicBezTo>
                            <a:pt x="1085" y="652"/>
                            <a:pt x="760" y="815"/>
                            <a:pt x="434" y="977"/>
                          </a:cubicBezTo>
                          <a:lnTo>
                            <a:pt x="489" y="1086"/>
                          </a:lnTo>
                          <a:cubicBezTo>
                            <a:pt x="516" y="1140"/>
                            <a:pt x="543" y="1221"/>
                            <a:pt x="570" y="1276"/>
                          </a:cubicBezTo>
                          <a:cubicBezTo>
                            <a:pt x="624" y="1357"/>
                            <a:pt x="651" y="1411"/>
                            <a:pt x="706" y="1466"/>
                          </a:cubicBezTo>
                          <a:cubicBezTo>
                            <a:pt x="760" y="1547"/>
                            <a:pt x="814" y="1601"/>
                            <a:pt x="814" y="1683"/>
                          </a:cubicBezTo>
                          <a:cubicBezTo>
                            <a:pt x="814" y="1710"/>
                            <a:pt x="787" y="1737"/>
                            <a:pt x="760" y="1737"/>
                          </a:cubicBezTo>
                          <a:cubicBezTo>
                            <a:pt x="706" y="1737"/>
                            <a:pt x="651" y="1710"/>
                            <a:pt x="651" y="1655"/>
                          </a:cubicBezTo>
                          <a:lnTo>
                            <a:pt x="570" y="1574"/>
                          </a:lnTo>
                          <a:cubicBezTo>
                            <a:pt x="516" y="1493"/>
                            <a:pt x="489" y="1438"/>
                            <a:pt x="434" y="1357"/>
                          </a:cubicBezTo>
                          <a:cubicBezTo>
                            <a:pt x="407" y="1276"/>
                            <a:pt x="380" y="1221"/>
                            <a:pt x="326" y="1140"/>
                          </a:cubicBezTo>
                          <a:cubicBezTo>
                            <a:pt x="326" y="1113"/>
                            <a:pt x="326" y="1086"/>
                            <a:pt x="299" y="1032"/>
                          </a:cubicBezTo>
                          <a:cubicBezTo>
                            <a:pt x="190" y="1086"/>
                            <a:pt x="109" y="1167"/>
                            <a:pt x="1" y="1194"/>
                          </a:cubicBezTo>
                          <a:cubicBezTo>
                            <a:pt x="55" y="1303"/>
                            <a:pt x="109" y="1438"/>
                            <a:pt x="190" y="1547"/>
                          </a:cubicBezTo>
                          <a:cubicBezTo>
                            <a:pt x="272" y="1655"/>
                            <a:pt x="353" y="1791"/>
                            <a:pt x="462" y="1900"/>
                          </a:cubicBezTo>
                          <a:cubicBezTo>
                            <a:pt x="543" y="2008"/>
                            <a:pt x="651" y="2117"/>
                            <a:pt x="733" y="2225"/>
                          </a:cubicBezTo>
                          <a:cubicBezTo>
                            <a:pt x="787" y="2279"/>
                            <a:pt x="841" y="2306"/>
                            <a:pt x="896" y="2361"/>
                          </a:cubicBezTo>
                          <a:cubicBezTo>
                            <a:pt x="1004" y="2361"/>
                            <a:pt x="1113" y="2388"/>
                            <a:pt x="1221" y="2388"/>
                          </a:cubicBezTo>
                          <a:cubicBezTo>
                            <a:pt x="1357" y="2361"/>
                            <a:pt x="1465" y="2334"/>
                            <a:pt x="1574" y="2306"/>
                          </a:cubicBezTo>
                          <a:cubicBezTo>
                            <a:pt x="1818" y="2252"/>
                            <a:pt x="2035" y="2225"/>
                            <a:pt x="2279" y="2198"/>
                          </a:cubicBezTo>
                          <a:cubicBezTo>
                            <a:pt x="2523" y="2198"/>
                            <a:pt x="2767" y="2279"/>
                            <a:pt x="3011" y="2388"/>
                          </a:cubicBezTo>
                          <a:cubicBezTo>
                            <a:pt x="3174" y="2469"/>
                            <a:pt x="3337" y="2605"/>
                            <a:pt x="3418" y="2768"/>
                          </a:cubicBezTo>
                          <a:cubicBezTo>
                            <a:pt x="3689" y="2551"/>
                            <a:pt x="3988" y="2415"/>
                            <a:pt x="4313" y="2306"/>
                          </a:cubicBezTo>
                          <a:lnTo>
                            <a:pt x="4476" y="2279"/>
                          </a:lnTo>
                          <a:cubicBezTo>
                            <a:pt x="4476" y="2117"/>
                            <a:pt x="4422" y="1954"/>
                            <a:pt x="4367" y="1791"/>
                          </a:cubicBezTo>
                          <a:cubicBezTo>
                            <a:pt x="4286" y="1601"/>
                            <a:pt x="4205" y="1438"/>
                            <a:pt x="4123" y="1276"/>
                          </a:cubicBezTo>
                          <a:cubicBezTo>
                            <a:pt x="4104" y="1237"/>
                            <a:pt x="4139" y="1199"/>
                            <a:pt x="4181" y="1199"/>
                          </a:cubicBezTo>
                          <a:cubicBezTo>
                            <a:pt x="4198" y="1199"/>
                            <a:pt x="4216" y="1206"/>
                            <a:pt x="4232" y="1221"/>
                          </a:cubicBezTo>
                          <a:cubicBezTo>
                            <a:pt x="4340" y="1384"/>
                            <a:pt x="4449" y="1547"/>
                            <a:pt x="4530" y="1737"/>
                          </a:cubicBezTo>
                          <a:cubicBezTo>
                            <a:pt x="4612" y="1900"/>
                            <a:pt x="4666" y="2062"/>
                            <a:pt x="4666" y="2252"/>
                          </a:cubicBezTo>
                          <a:lnTo>
                            <a:pt x="4801" y="2252"/>
                          </a:lnTo>
                          <a:lnTo>
                            <a:pt x="4801" y="2225"/>
                          </a:lnTo>
                          <a:lnTo>
                            <a:pt x="4801" y="2062"/>
                          </a:lnTo>
                          <a:cubicBezTo>
                            <a:pt x="4774" y="1954"/>
                            <a:pt x="4747" y="1845"/>
                            <a:pt x="4720" y="1764"/>
                          </a:cubicBezTo>
                          <a:cubicBezTo>
                            <a:pt x="4666" y="1547"/>
                            <a:pt x="4612" y="1357"/>
                            <a:pt x="4503" y="1167"/>
                          </a:cubicBezTo>
                          <a:cubicBezTo>
                            <a:pt x="4340" y="760"/>
                            <a:pt x="4069" y="408"/>
                            <a:pt x="3852" y="55"/>
                          </a:cubicBezTo>
                          <a:cubicBezTo>
                            <a:pt x="3662" y="1"/>
                            <a:pt x="3445" y="1"/>
                            <a:pt x="3255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33" name="Google Shape;433;p31"/>
                    <p:cNvSpPr/>
                    <p:nvPr/>
                  </p:nvSpPr>
                  <p:spPr>
                    <a:xfrm>
                      <a:off x="3514000" y="2155650"/>
                      <a:ext cx="187175" cy="9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3663" extrusionOk="0">
                          <a:moveTo>
                            <a:pt x="3988" y="0"/>
                          </a:moveTo>
                          <a:lnTo>
                            <a:pt x="3744" y="163"/>
                          </a:lnTo>
                          <a:cubicBezTo>
                            <a:pt x="3744" y="163"/>
                            <a:pt x="3771" y="217"/>
                            <a:pt x="3771" y="217"/>
                          </a:cubicBezTo>
                          <a:lnTo>
                            <a:pt x="3798" y="272"/>
                          </a:lnTo>
                          <a:cubicBezTo>
                            <a:pt x="3798" y="272"/>
                            <a:pt x="3798" y="272"/>
                            <a:pt x="3798" y="299"/>
                          </a:cubicBezTo>
                          <a:cubicBezTo>
                            <a:pt x="3798" y="299"/>
                            <a:pt x="3825" y="326"/>
                            <a:pt x="3825" y="353"/>
                          </a:cubicBezTo>
                          <a:cubicBezTo>
                            <a:pt x="3852" y="407"/>
                            <a:pt x="3906" y="434"/>
                            <a:pt x="3933" y="489"/>
                          </a:cubicBezTo>
                          <a:lnTo>
                            <a:pt x="3961" y="516"/>
                          </a:lnTo>
                          <a:cubicBezTo>
                            <a:pt x="3961" y="543"/>
                            <a:pt x="3988" y="543"/>
                            <a:pt x="3988" y="570"/>
                          </a:cubicBezTo>
                          <a:cubicBezTo>
                            <a:pt x="3988" y="597"/>
                            <a:pt x="3988" y="597"/>
                            <a:pt x="3988" y="624"/>
                          </a:cubicBezTo>
                          <a:cubicBezTo>
                            <a:pt x="3988" y="651"/>
                            <a:pt x="3961" y="651"/>
                            <a:pt x="3933" y="651"/>
                          </a:cubicBezTo>
                          <a:cubicBezTo>
                            <a:pt x="3933" y="665"/>
                            <a:pt x="3927" y="672"/>
                            <a:pt x="3916" y="672"/>
                          </a:cubicBezTo>
                          <a:cubicBezTo>
                            <a:pt x="3906" y="672"/>
                            <a:pt x="3893" y="665"/>
                            <a:pt x="3879" y="651"/>
                          </a:cubicBezTo>
                          <a:cubicBezTo>
                            <a:pt x="3879" y="651"/>
                            <a:pt x="3852" y="651"/>
                            <a:pt x="3852" y="624"/>
                          </a:cubicBezTo>
                          <a:lnTo>
                            <a:pt x="3771" y="570"/>
                          </a:lnTo>
                          <a:cubicBezTo>
                            <a:pt x="3744" y="516"/>
                            <a:pt x="3716" y="489"/>
                            <a:pt x="3689" y="434"/>
                          </a:cubicBezTo>
                          <a:cubicBezTo>
                            <a:pt x="3635" y="380"/>
                            <a:pt x="3608" y="326"/>
                            <a:pt x="3581" y="272"/>
                          </a:cubicBezTo>
                          <a:cubicBezTo>
                            <a:pt x="3581" y="244"/>
                            <a:pt x="3554" y="217"/>
                            <a:pt x="3554" y="190"/>
                          </a:cubicBezTo>
                          <a:lnTo>
                            <a:pt x="3527" y="217"/>
                          </a:lnTo>
                          <a:cubicBezTo>
                            <a:pt x="3364" y="326"/>
                            <a:pt x="3174" y="434"/>
                            <a:pt x="3011" y="543"/>
                          </a:cubicBezTo>
                          <a:cubicBezTo>
                            <a:pt x="2848" y="651"/>
                            <a:pt x="2713" y="760"/>
                            <a:pt x="2550" y="841"/>
                          </a:cubicBezTo>
                          <a:lnTo>
                            <a:pt x="2387" y="950"/>
                          </a:lnTo>
                          <a:lnTo>
                            <a:pt x="2062" y="1194"/>
                          </a:lnTo>
                          <a:cubicBezTo>
                            <a:pt x="1682" y="1492"/>
                            <a:pt x="1302" y="1791"/>
                            <a:pt x="977" y="2143"/>
                          </a:cubicBezTo>
                          <a:cubicBezTo>
                            <a:pt x="787" y="2306"/>
                            <a:pt x="624" y="2469"/>
                            <a:pt x="462" y="2631"/>
                          </a:cubicBezTo>
                          <a:lnTo>
                            <a:pt x="217" y="2903"/>
                          </a:lnTo>
                          <a:lnTo>
                            <a:pt x="82" y="3038"/>
                          </a:lnTo>
                          <a:cubicBezTo>
                            <a:pt x="55" y="3065"/>
                            <a:pt x="28" y="3092"/>
                            <a:pt x="0" y="3120"/>
                          </a:cubicBezTo>
                          <a:cubicBezTo>
                            <a:pt x="82" y="3201"/>
                            <a:pt x="163" y="3282"/>
                            <a:pt x="272" y="3337"/>
                          </a:cubicBezTo>
                          <a:lnTo>
                            <a:pt x="353" y="3391"/>
                          </a:lnTo>
                          <a:lnTo>
                            <a:pt x="462" y="3499"/>
                          </a:lnTo>
                          <a:cubicBezTo>
                            <a:pt x="489" y="3526"/>
                            <a:pt x="516" y="3554"/>
                            <a:pt x="543" y="3581"/>
                          </a:cubicBezTo>
                          <a:lnTo>
                            <a:pt x="597" y="3635"/>
                          </a:lnTo>
                          <a:lnTo>
                            <a:pt x="597" y="3662"/>
                          </a:lnTo>
                          <a:lnTo>
                            <a:pt x="814" y="3581"/>
                          </a:lnTo>
                          <a:cubicBezTo>
                            <a:pt x="1926" y="3255"/>
                            <a:pt x="3038" y="2957"/>
                            <a:pt x="4150" y="2713"/>
                          </a:cubicBezTo>
                          <a:cubicBezTo>
                            <a:pt x="4720" y="2604"/>
                            <a:pt x="5290" y="2496"/>
                            <a:pt x="5859" y="2387"/>
                          </a:cubicBezTo>
                          <a:lnTo>
                            <a:pt x="6700" y="2225"/>
                          </a:lnTo>
                          <a:lnTo>
                            <a:pt x="6971" y="2197"/>
                          </a:lnTo>
                          <a:cubicBezTo>
                            <a:pt x="6971" y="2170"/>
                            <a:pt x="6971" y="2170"/>
                            <a:pt x="6971" y="2143"/>
                          </a:cubicBezTo>
                          <a:cubicBezTo>
                            <a:pt x="6863" y="2089"/>
                            <a:pt x="6754" y="2035"/>
                            <a:pt x="6646" y="2008"/>
                          </a:cubicBezTo>
                          <a:cubicBezTo>
                            <a:pt x="6510" y="1953"/>
                            <a:pt x="6375" y="1926"/>
                            <a:pt x="6239" y="1899"/>
                          </a:cubicBezTo>
                          <a:cubicBezTo>
                            <a:pt x="6191" y="1899"/>
                            <a:pt x="6164" y="1813"/>
                            <a:pt x="6273" y="1813"/>
                          </a:cubicBezTo>
                          <a:cubicBezTo>
                            <a:pt x="6286" y="1813"/>
                            <a:pt x="6302" y="1815"/>
                            <a:pt x="6320" y="1818"/>
                          </a:cubicBezTo>
                          <a:cubicBezTo>
                            <a:pt x="6375" y="1791"/>
                            <a:pt x="6456" y="1791"/>
                            <a:pt x="6564" y="1791"/>
                          </a:cubicBezTo>
                          <a:cubicBezTo>
                            <a:pt x="6619" y="1791"/>
                            <a:pt x="6700" y="1818"/>
                            <a:pt x="6781" y="1845"/>
                          </a:cubicBezTo>
                          <a:cubicBezTo>
                            <a:pt x="6917" y="1872"/>
                            <a:pt x="7026" y="1926"/>
                            <a:pt x="7161" y="2008"/>
                          </a:cubicBezTo>
                          <a:cubicBezTo>
                            <a:pt x="7243" y="1872"/>
                            <a:pt x="7351" y="1736"/>
                            <a:pt x="7487" y="1601"/>
                          </a:cubicBezTo>
                          <a:cubicBezTo>
                            <a:pt x="7297" y="1411"/>
                            <a:pt x="7026" y="1275"/>
                            <a:pt x="6754" y="1275"/>
                          </a:cubicBezTo>
                          <a:lnTo>
                            <a:pt x="6700" y="1275"/>
                          </a:lnTo>
                          <a:cubicBezTo>
                            <a:pt x="6596" y="1254"/>
                            <a:pt x="6489" y="1246"/>
                            <a:pt x="6380" y="1246"/>
                          </a:cubicBezTo>
                          <a:cubicBezTo>
                            <a:pt x="6205" y="1246"/>
                            <a:pt x="6027" y="1269"/>
                            <a:pt x="5859" y="1302"/>
                          </a:cubicBezTo>
                          <a:cubicBezTo>
                            <a:pt x="5724" y="1329"/>
                            <a:pt x="5561" y="1357"/>
                            <a:pt x="5425" y="1357"/>
                          </a:cubicBezTo>
                          <a:cubicBezTo>
                            <a:pt x="5317" y="1329"/>
                            <a:pt x="5208" y="1302"/>
                            <a:pt x="5127" y="1248"/>
                          </a:cubicBezTo>
                          <a:lnTo>
                            <a:pt x="5073" y="1248"/>
                          </a:lnTo>
                          <a:cubicBezTo>
                            <a:pt x="4801" y="1112"/>
                            <a:pt x="4557" y="895"/>
                            <a:pt x="4367" y="651"/>
                          </a:cubicBezTo>
                          <a:cubicBezTo>
                            <a:pt x="4286" y="543"/>
                            <a:pt x="4178" y="407"/>
                            <a:pt x="4123" y="272"/>
                          </a:cubicBezTo>
                          <a:cubicBezTo>
                            <a:pt x="4069" y="217"/>
                            <a:pt x="4042" y="136"/>
                            <a:pt x="4015" y="82"/>
                          </a:cubicBezTo>
                          <a:cubicBezTo>
                            <a:pt x="3988" y="55"/>
                            <a:pt x="3988" y="27"/>
                            <a:pt x="398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34" name="Google Shape;434;p31"/>
                    <p:cNvSpPr/>
                    <p:nvPr/>
                  </p:nvSpPr>
                  <p:spPr>
                    <a:xfrm>
                      <a:off x="3406175" y="2234725"/>
                      <a:ext cx="117350" cy="174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4" h="6982" extrusionOk="0">
                          <a:moveTo>
                            <a:pt x="4023" y="1"/>
                          </a:moveTo>
                          <a:cubicBezTo>
                            <a:pt x="3924" y="1"/>
                            <a:pt x="3832" y="31"/>
                            <a:pt x="3771" y="92"/>
                          </a:cubicBezTo>
                          <a:cubicBezTo>
                            <a:pt x="3662" y="146"/>
                            <a:pt x="3554" y="228"/>
                            <a:pt x="3473" y="309"/>
                          </a:cubicBezTo>
                          <a:cubicBezTo>
                            <a:pt x="3391" y="363"/>
                            <a:pt x="3310" y="418"/>
                            <a:pt x="3256" y="499"/>
                          </a:cubicBezTo>
                          <a:lnTo>
                            <a:pt x="3283" y="526"/>
                          </a:lnTo>
                          <a:lnTo>
                            <a:pt x="3337" y="608"/>
                          </a:lnTo>
                          <a:cubicBezTo>
                            <a:pt x="3364" y="635"/>
                            <a:pt x="3391" y="662"/>
                            <a:pt x="3418" y="689"/>
                          </a:cubicBezTo>
                          <a:lnTo>
                            <a:pt x="3445" y="716"/>
                          </a:lnTo>
                          <a:cubicBezTo>
                            <a:pt x="3473" y="743"/>
                            <a:pt x="3473" y="797"/>
                            <a:pt x="3445" y="825"/>
                          </a:cubicBezTo>
                          <a:cubicBezTo>
                            <a:pt x="3445" y="852"/>
                            <a:pt x="3418" y="852"/>
                            <a:pt x="3391" y="852"/>
                          </a:cubicBezTo>
                          <a:cubicBezTo>
                            <a:pt x="3364" y="852"/>
                            <a:pt x="3337" y="852"/>
                            <a:pt x="3310" y="825"/>
                          </a:cubicBezTo>
                          <a:lnTo>
                            <a:pt x="3283" y="770"/>
                          </a:lnTo>
                          <a:lnTo>
                            <a:pt x="3201" y="689"/>
                          </a:lnTo>
                          <a:lnTo>
                            <a:pt x="3147" y="608"/>
                          </a:lnTo>
                          <a:cubicBezTo>
                            <a:pt x="3066" y="689"/>
                            <a:pt x="2984" y="770"/>
                            <a:pt x="2930" y="825"/>
                          </a:cubicBezTo>
                          <a:cubicBezTo>
                            <a:pt x="2306" y="1476"/>
                            <a:pt x="1845" y="2235"/>
                            <a:pt x="1276" y="2940"/>
                          </a:cubicBezTo>
                          <a:cubicBezTo>
                            <a:pt x="1140" y="3130"/>
                            <a:pt x="977" y="3320"/>
                            <a:pt x="842" y="3537"/>
                          </a:cubicBezTo>
                          <a:cubicBezTo>
                            <a:pt x="706" y="3754"/>
                            <a:pt x="570" y="3944"/>
                            <a:pt x="489" y="4188"/>
                          </a:cubicBezTo>
                          <a:cubicBezTo>
                            <a:pt x="272" y="4622"/>
                            <a:pt x="109" y="5056"/>
                            <a:pt x="1" y="5544"/>
                          </a:cubicBezTo>
                          <a:cubicBezTo>
                            <a:pt x="136" y="5625"/>
                            <a:pt x="299" y="5761"/>
                            <a:pt x="435" y="5870"/>
                          </a:cubicBezTo>
                          <a:cubicBezTo>
                            <a:pt x="516" y="5951"/>
                            <a:pt x="597" y="6005"/>
                            <a:pt x="706" y="6087"/>
                          </a:cubicBezTo>
                          <a:lnTo>
                            <a:pt x="923" y="6249"/>
                          </a:lnTo>
                          <a:cubicBezTo>
                            <a:pt x="1113" y="6385"/>
                            <a:pt x="1276" y="6521"/>
                            <a:pt x="1438" y="6629"/>
                          </a:cubicBezTo>
                          <a:lnTo>
                            <a:pt x="1710" y="6819"/>
                          </a:lnTo>
                          <a:cubicBezTo>
                            <a:pt x="1791" y="6873"/>
                            <a:pt x="1872" y="6927"/>
                            <a:pt x="1954" y="6982"/>
                          </a:cubicBezTo>
                          <a:cubicBezTo>
                            <a:pt x="2116" y="6032"/>
                            <a:pt x="2306" y="5056"/>
                            <a:pt x="2469" y="4079"/>
                          </a:cubicBezTo>
                          <a:lnTo>
                            <a:pt x="2550" y="3673"/>
                          </a:lnTo>
                          <a:cubicBezTo>
                            <a:pt x="2632" y="3320"/>
                            <a:pt x="2686" y="3022"/>
                            <a:pt x="2795" y="2669"/>
                          </a:cubicBezTo>
                          <a:cubicBezTo>
                            <a:pt x="2849" y="2452"/>
                            <a:pt x="2930" y="2208"/>
                            <a:pt x="3011" y="1991"/>
                          </a:cubicBezTo>
                          <a:cubicBezTo>
                            <a:pt x="3066" y="1855"/>
                            <a:pt x="3120" y="1774"/>
                            <a:pt x="3174" y="1665"/>
                          </a:cubicBezTo>
                          <a:cubicBezTo>
                            <a:pt x="3201" y="1557"/>
                            <a:pt x="3283" y="1448"/>
                            <a:pt x="3337" y="1367"/>
                          </a:cubicBezTo>
                          <a:cubicBezTo>
                            <a:pt x="3364" y="1340"/>
                            <a:pt x="3391" y="1340"/>
                            <a:pt x="3418" y="1340"/>
                          </a:cubicBezTo>
                          <a:cubicBezTo>
                            <a:pt x="3445" y="1286"/>
                            <a:pt x="3445" y="1259"/>
                            <a:pt x="3445" y="1204"/>
                          </a:cubicBezTo>
                          <a:cubicBezTo>
                            <a:pt x="3445" y="1123"/>
                            <a:pt x="3473" y="1042"/>
                            <a:pt x="3527" y="1014"/>
                          </a:cubicBezTo>
                          <a:cubicBezTo>
                            <a:pt x="3554" y="974"/>
                            <a:pt x="3595" y="953"/>
                            <a:pt x="3635" y="953"/>
                          </a:cubicBezTo>
                          <a:cubicBezTo>
                            <a:pt x="3676" y="953"/>
                            <a:pt x="3717" y="974"/>
                            <a:pt x="3744" y="1014"/>
                          </a:cubicBezTo>
                          <a:cubicBezTo>
                            <a:pt x="3771" y="1014"/>
                            <a:pt x="3798" y="1042"/>
                            <a:pt x="3798" y="1069"/>
                          </a:cubicBezTo>
                          <a:cubicBezTo>
                            <a:pt x="4042" y="825"/>
                            <a:pt x="4368" y="635"/>
                            <a:pt x="4693" y="553"/>
                          </a:cubicBezTo>
                          <a:cubicBezTo>
                            <a:pt x="4693" y="526"/>
                            <a:pt x="4666" y="499"/>
                            <a:pt x="4639" y="499"/>
                          </a:cubicBezTo>
                          <a:cubicBezTo>
                            <a:pt x="4585" y="445"/>
                            <a:pt x="4503" y="391"/>
                            <a:pt x="4449" y="336"/>
                          </a:cubicBezTo>
                          <a:cubicBezTo>
                            <a:pt x="4368" y="282"/>
                            <a:pt x="4286" y="228"/>
                            <a:pt x="4232" y="146"/>
                          </a:cubicBezTo>
                          <a:cubicBezTo>
                            <a:pt x="4205" y="119"/>
                            <a:pt x="4178" y="65"/>
                            <a:pt x="4151" y="11"/>
                          </a:cubicBezTo>
                          <a:lnTo>
                            <a:pt x="4124" y="11"/>
                          </a:lnTo>
                          <a:cubicBezTo>
                            <a:pt x="4090" y="4"/>
                            <a:pt x="4056" y="1"/>
                            <a:pt x="402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35" name="Google Shape;435;p31"/>
                    <p:cNvSpPr/>
                    <p:nvPr/>
                  </p:nvSpPr>
                  <p:spPr>
                    <a:xfrm>
                      <a:off x="3391950" y="2388900"/>
                      <a:ext cx="147850" cy="162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4" h="6484" extrusionOk="0">
                          <a:moveTo>
                            <a:pt x="651" y="1"/>
                          </a:moveTo>
                          <a:lnTo>
                            <a:pt x="570" y="299"/>
                          </a:lnTo>
                          <a:cubicBezTo>
                            <a:pt x="515" y="543"/>
                            <a:pt x="461" y="788"/>
                            <a:pt x="407" y="1032"/>
                          </a:cubicBezTo>
                          <a:cubicBezTo>
                            <a:pt x="244" y="1927"/>
                            <a:pt x="136" y="2822"/>
                            <a:pt x="82" y="3744"/>
                          </a:cubicBezTo>
                          <a:cubicBezTo>
                            <a:pt x="27" y="4178"/>
                            <a:pt x="0" y="4639"/>
                            <a:pt x="0" y="5100"/>
                          </a:cubicBezTo>
                          <a:cubicBezTo>
                            <a:pt x="0" y="5209"/>
                            <a:pt x="0" y="5371"/>
                            <a:pt x="0" y="5480"/>
                          </a:cubicBezTo>
                          <a:cubicBezTo>
                            <a:pt x="0" y="5561"/>
                            <a:pt x="27" y="5670"/>
                            <a:pt x="27" y="5751"/>
                          </a:cubicBezTo>
                          <a:cubicBezTo>
                            <a:pt x="54" y="5968"/>
                            <a:pt x="82" y="6158"/>
                            <a:pt x="82" y="6375"/>
                          </a:cubicBezTo>
                          <a:cubicBezTo>
                            <a:pt x="217" y="6402"/>
                            <a:pt x="353" y="6429"/>
                            <a:pt x="461" y="6456"/>
                          </a:cubicBezTo>
                          <a:cubicBezTo>
                            <a:pt x="461" y="6429"/>
                            <a:pt x="434" y="6375"/>
                            <a:pt x="434" y="6348"/>
                          </a:cubicBezTo>
                          <a:cubicBezTo>
                            <a:pt x="434" y="6294"/>
                            <a:pt x="407" y="6239"/>
                            <a:pt x="407" y="6185"/>
                          </a:cubicBezTo>
                          <a:cubicBezTo>
                            <a:pt x="380" y="6077"/>
                            <a:pt x="353" y="5941"/>
                            <a:pt x="353" y="5833"/>
                          </a:cubicBezTo>
                          <a:lnTo>
                            <a:pt x="353" y="5534"/>
                          </a:lnTo>
                          <a:lnTo>
                            <a:pt x="353" y="5507"/>
                          </a:lnTo>
                          <a:cubicBezTo>
                            <a:pt x="326" y="5371"/>
                            <a:pt x="353" y="5263"/>
                            <a:pt x="407" y="5154"/>
                          </a:cubicBezTo>
                          <a:cubicBezTo>
                            <a:pt x="421" y="5141"/>
                            <a:pt x="441" y="5134"/>
                            <a:pt x="461" y="5134"/>
                          </a:cubicBezTo>
                          <a:cubicBezTo>
                            <a:pt x="482" y="5134"/>
                            <a:pt x="502" y="5141"/>
                            <a:pt x="515" y="5154"/>
                          </a:cubicBezTo>
                          <a:cubicBezTo>
                            <a:pt x="543" y="5263"/>
                            <a:pt x="543" y="5371"/>
                            <a:pt x="543" y="5507"/>
                          </a:cubicBezTo>
                          <a:lnTo>
                            <a:pt x="543" y="5534"/>
                          </a:lnTo>
                          <a:cubicBezTo>
                            <a:pt x="543" y="5643"/>
                            <a:pt x="515" y="5751"/>
                            <a:pt x="543" y="5860"/>
                          </a:cubicBezTo>
                          <a:cubicBezTo>
                            <a:pt x="543" y="5995"/>
                            <a:pt x="570" y="6104"/>
                            <a:pt x="597" y="6212"/>
                          </a:cubicBezTo>
                          <a:cubicBezTo>
                            <a:pt x="624" y="6294"/>
                            <a:pt x="624" y="6375"/>
                            <a:pt x="624" y="6484"/>
                          </a:cubicBezTo>
                          <a:lnTo>
                            <a:pt x="760" y="6484"/>
                          </a:lnTo>
                          <a:cubicBezTo>
                            <a:pt x="732" y="6402"/>
                            <a:pt x="732" y="6348"/>
                            <a:pt x="705" y="6294"/>
                          </a:cubicBezTo>
                          <a:cubicBezTo>
                            <a:pt x="705" y="6158"/>
                            <a:pt x="678" y="6050"/>
                            <a:pt x="678" y="5914"/>
                          </a:cubicBezTo>
                          <a:lnTo>
                            <a:pt x="678" y="5561"/>
                          </a:lnTo>
                          <a:cubicBezTo>
                            <a:pt x="678" y="5426"/>
                            <a:pt x="678" y="5263"/>
                            <a:pt x="678" y="5182"/>
                          </a:cubicBezTo>
                          <a:cubicBezTo>
                            <a:pt x="692" y="5141"/>
                            <a:pt x="726" y="5114"/>
                            <a:pt x="756" y="5114"/>
                          </a:cubicBezTo>
                          <a:cubicBezTo>
                            <a:pt x="787" y="5114"/>
                            <a:pt x="814" y="5141"/>
                            <a:pt x="814" y="5209"/>
                          </a:cubicBezTo>
                          <a:cubicBezTo>
                            <a:pt x="814" y="5317"/>
                            <a:pt x="841" y="5480"/>
                            <a:pt x="841" y="5561"/>
                          </a:cubicBezTo>
                          <a:cubicBezTo>
                            <a:pt x="841" y="5670"/>
                            <a:pt x="841" y="5751"/>
                            <a:pt x="868" y="5860"/>
                          </a:cubicBezTo>
                          <a:cubicBezTo>
                            <a:pt x="868" y="5941"/>
                            <a:pt x="895" y="6050"/>
                            <a:pt x="895" y="6158"/>
                          </a:cubicBezTo>
                          <a:lnTo>
                            <a:pt x="922" y="6321"/>
                          </a:lnTo>
                          <a:cubicBezTo>
                            <a:pt x="949" y="6348"/>
                            <a:pt x="949" y="6375"/>
                            <a:pt x="949" y="6402"/>
                          </a:cubicBezTo>
                          <a:lnTo>
                            <a:pt x="949" y="6456"/>
                          </a:lnTo>
                          <a:lnTo>
                            <a:pt x="1275" y="6456"/>
                          </a:lnTo>
                          <a:cubicBezTo>
                            <a:pt x="1519" y="6474"/>
                            <a:pt x="1763" y="6484"/>
                            <a:pt x="2006" y="6484"/>
                          </a:cubicBezTo>
                          <a:cubicBezTo>
                            <a:pt x="2493" y="6484"/>
                            <a:pt x="2975" y="6447"/>
                            <a:pt x="3445" y="6375"/>
                          </a:cubicBezTo>
                          <a:cubicBezTo>
                            <a:pt x="3770" y="6321"/>
                            <a:pt x="4096" y="6239"/>
                            <a:pt x="4421" y="6131"/>
                          </a:cubicBezTo>
                          <a:cubicBezTo>
                            <a:pt x="4584" y="6077"/>
                            <a:pt x="4747" y="6022"/>
                            <a:pt x="4910" y="5941"/>
                          </a:cubicBezTo>
                          <a:lnTo>
                            <a:pt x="5127" y="5833"/>
                          </a:lnTo>
                          <a:cubicBezTo>
                            <a:pt x="5154" y="5805"/>
                            <a:pt x="5289" y="5778"/>
                            <a:pt x="5289" y="5724"/>
                          </a:cubicBezTo>
                          <a:cubicBezTo>
                            <a:pt x="5289" y="5724"/>
                            <a:pt x="5289" y="5724"/>
                            <a:pt x="5289" y="5697"/>
                          </a:cubicBezTo>
                          <a:cubicBezTo>
                            <a:pt x="5208" y="5588"/>
                            <a:pt x="5181" y="5453"/>
                            <a:pt x="5208" y="5317"/>
                          </a:cubicBezTo>
                          <a:cubicBezTo>
                            <a:pt x="5208" y="5290"/>
                            <a:pt x="5208" y="5263"/>
                            <a:pt x="5235" y="5236"/>
                          </a:cubicBezTo>
                          <a:cubicBezTo>
                            <a:pt x="5235" y="5209"/>
                            <a:pt x="5262" y="5182"/>
                            <a:pt x="5262" y="5127"/>
                          </a:cubicBezTo>
                          <a:cubicBezTo>
                            <a:pt x="5452" y="4341"/>
                            <a:pt x="5669" y="3554"/>
                            <a:pt x="5913" y="2768"/>
                          </a:cubicBezTo>
                          <a:lnTo>
                            <a:pt x="5886" y="2768"/>
                          </a:lnTo>
                          <a:cubicBezTo>
                            <a:pt x="5479" y="2659"/>
                            <a:pt x="5099" y="2496"/>
                            <a:pt x="4747" y="2306"/>
                          </a:cubicBezTo>
                          <a:cubicBezTo>
                            <a:pt x="4693" y="2388"/>
                            <a:pt x="4638" y="2523"/>
                            <a:pt x="4584" y="2632"/>
                          </a:cubicBezTo>
                          <a:cubicBezTo>
                            <a:pt x="4530" y="2740"/>
                            <a:pt x="4476" y="2876"/>
                            <a:pt x="4421" y="2985"/>
                          </a:cubicBezTo>
                          <a:cubicBezTo>
                            <a:pt x="4448" y="3039"/>
                            <a:pt x="4448" y="3093"/>
                            <a:pt x="4421" y="3120"/>
                          </a:cubicBezTo>
                          <a:cubicBezTo>
                            <a:pt x="4448" y="3174"/>
                            <a:pt x="4503" y="3256"/>
                            <a:pt x="4530" y="3310"/>
                          </a:cubicBezTo>
                          <a:cubicBezTo>
                            <a:pt x="4557" y="3391"/>
                            <a:pt x="4611" y="3500"/>
                            <a:pt x="4638" y="3581"/>
                          </a:cubicBezTo>
                          <a:cubicBezTo>
                            <a:pt x="4720" y="3717"/>
                            <a:pt x="4774" y="3880"/>
                            <a:pt x="4828" y="4070"/>
                          </a:cubicBezTo>
                          <a:cubicBezTo>
                            <a:pt x="4855" y="4232"/>
                            <a:pt x="4801" y="4395"/>
                            <a:pt x="4693" y="4503"/>
                          </a:cubicBezTo>
                          <a:cubicBezTo>
                            <a:pt x="4638" y="4585"/>
                            <a:pt x="4584" y="4666"/>
                            <a:pt x="4530" y="4720"/>
                          </a:cubicBezTo>
                          <a:cubicBezTo>
                            <a:pt x="4503" y="4802"/>
                            <a:pt x="4421" y="4856"/>
                            <a:pt x="4367" y="4883"/>
                          </a:cubicBezTo>
                          <a:lnTo>
                            <a:pt x="4340" y="4937"/>
                          </a:lnTo>
                          <a:cubicBezTo>
                            <a:pt x="4313" y="4965"/>
                            <a:pt x="4313" y="5019"/>
                            <a:pt x="4286" y="5046"/>
                          </a:cubicBezTo>
                          <a:lnTo>
                            <a:pt x="4231" y="5127"/>
                          </a:lnTo>
                          <a:cubicBezTo>
                            <a:pt x="4231" y="5182"/>
                            <a:pt x="4177" y="5236"/>
                            <a:pt x="4150" y="5263"/>
                          </a:cubicBezTo>
                          <a:cubicBezTo>
                            <a:pt x="4096" y="5317"/>
                            <a:pt x="4042" y="5371"/>
                            <a:pt x="3987" y="5426"/>
                          </a:cubicBezTo>
                          <a:cubicBezTo>
                            <a:pt x="3852" y="5507"/>
                            <a:pt x="3689" y="5561"/>
                            <a:pt x="3553" y="5588"/>
                          </a:cubicBezTo>
                          <a:cubicBezTo>
                            <a:pt x="3458" y="5620"/>
                            <a:pt x="3353" y="5633"/>
                            <a:pt x="3250" y="5633"/>
                          </a:cubicBezTo>
                          <a:cubicBezTo>
                            <a:pt x="3177" y="5633"/>
                            <a:pt x="3105" y="5627"/>
                            <a:pt x="3038" y="5616"/>
                          </a:cubicBezTo>
                          <a:cubicBezTo>
                            <a:pt x="2984" y="5588"/>
                            <a:pt x="2902" y="5561"/>
                            <a:pt x="2848" y="5507"/>
                          </a:cubicBezTo>
                          <a:cubicBezTo>
                            <a:pt x="2848" y="5507"/>
                            <a:pt x="2848" y="5480"/>
                            <a:pt x="2848" y="5480"/>
                          </a:cubicBezTo>
                          <a:cubicBezTo>
                            <a:pt x="2821" y="5480"/>
                            <a:pt x="2794" y="5480"/>
                            <a:pt x="2767" y="5507"/>
                          </a:cubicBezTo>
                          <a:lnTo>
                            <a:pt x="2713" y="5507"/>
                          </a:lnTo>
                          <a:cubicBezTo>
                            <a:pt x="2658" y="5480"/>
                            <a:pt x="2577" y="5453"/>
                            <a:pt x="2523" y="5453"/>
                          </a:cubicBezTo>
                          <a:cubicBezTo>
                            <a:pt x="2505" y="5444"/>
                            <a:pt x="2483" y="5441"/>
                            <a:pt x="2461" y="5441"/>
                          </a:cubicBezTo>
                          <a:cubicBezTo>
                            <a:pt x="2417" y="5441"/>
                            <a:pt x="2369" y="5453"/>
                            <a:pt x="2333" y="5453"/>
                          </a:cubicBezTo>
                          <a:cubicBezTo>
                            <a:pt x="2251" y="5426"/>
                            <a:pt x="2170" y="5399"/>
                            <a:pt x="2116" y="5371"/>
                          </a:cubicBezTo>
                          <a:cubicBezTo>
                            <a:pt x="2062" y="5344"/>
                            <a:pt x="2007" y="5290"/>
                            <a:pt x="1953" y="5236"/>
                          </a:cubicBezTo>
                          <a:cubicBezTo>
                            <a:pt x="1953" y="5209"/>
                            <a:pt x="1926" y="5209"/>
                            <a:pt x="1926" y="5182"/>
                          </a:cubicBezTo>
                          <a:lnTo>
                            <a:pt x="1845" y="5182"/>
                          </a:lnTo>
                          <a:cubicBezTo>
                            <a:pt x="1823" y="5189"/>
                            <a:pt x="1801" y="5192"/>
                            <a:pt x="1780" y="5192"/>
                          </a:cubicBezTo>
                          <a:cubicBezTo>
                            <a:pt x="1722" y="5192"/>
                            <a:pt x="1667" y="5167"/>
                            <a:pt x="1628" y="5127"/>
                          </a:cubicBezTo>
                          <a:cubicBezTo>
                            <a:pt x="1628" y="5100"/>
                            <a:pt x="1600" y="5100"/>
                            <a:pt x="1600" y="5073"/>
                          </a:cubicBezTo>
                          <a:lnTo>
                            <a:pt x="1573" y="5073"/>
                          </a:lnTo>
                          <a:cubicBezTo>
                            <a:pt x="1492" y="4992"/>
                            <a:pt x="1411" y="4910"/>
                            <a:pt x="1356" y="4829"/>
                          </a:cubicBezTo>
                          <a:cubicBezTo>
                            <a:pt x="1302" y="4748"/>
                            <a:pt x="1248" y="4666"/>
                            <a:pt x="1221" y="4558"/>
                          </a:cubicBezTo>
                          <a:cubicBezTo>
                            <a:pt x="1166" y="4341"/>
                            <a:pt x="1194" y="4124"/>
                            <a:pt x="1329" y="3934"/>
                          </a:cubicBezTo>
                          <a:cubicBezTo>
                            <a:pt x="1465" y="3717"/>
                            <a:pt x="1600" y="3500"/>
                            <a:pt x="1736" y="3310"/>
                          </a:cubicBezTo>
                          <a:cubicBezTo>
                            <a:pt x="1872" y="3066"/>
                            <a:pt x="2034" y="2876"/>
                            <a:pt x="2197" y="2686"/>
                          </a:cubicBezTo>
                          <a:cubicBezTo>
                            <a:pt x="2224" y="2659"/>
                            <a:pt x="2224" y="2659"/>
                            <a:pt x="2251" y="2659"/>
                          </a:cubicBezTo>
                          <a:cubicBezTo>
                            <a:pt x="2279" y="2388"/>
                            <a:pt x="2306" y="2117"/>
                            <a:pt x="2387" y="1845"/>
                          </a:cubicBezTo>
                          <a:lnTo>
                            <a:pt x="2496" y="1167"/>
                          </a:lnTo>
                          <a:cubicBezTo>
                            <a:pt x="2034" y="869"/>
                            <a:pt x="1573" y="598"/>
                            <a:pt x="1112" y="272"/>
                          </a:cubicBezTo>
                          <a:cubicBezTo>
                            <a:pt x="1085" y="326"/>
                            <a:pt x="1058" y="408"/>
                            <a:pt x="1058" y="435"/>
                          </a:cubicBezTo>
                          <a:cubicBezTo>
                            <a:pt x="1031" y="571"/>
                            <a:pt x="1004" y="679"/>
                            <a:pt x="977" y="815"/>
                          </a:cubicBezTo>
                          <a:cubicBezTo>
                            <a:pt x="949" y="923"/>
                            <a:pt x="922" y="1059"/>
                            <a:pt x="895" y="1167"/>
                          </a:cubicBezTo>
                          <a:cubicBezTo>
                            <a:pt x="895" y="1276"/>
                            <a:pt x="868" y="1411"/>
                            <a:pt x="814" y="1520"/>
                          </a:cubicBezTo>
                          <a:cubicBezTo>
                            <a:pt x="814" y="1533"/>
                            <a:pt x="800" y="1540"/>
                            <a:pt x="783" y="1540"/>
                          </a:cubicBezTo>
                          <a:cubicBezTo>
                            <a:pt x="766" y="1540"/>
                            <a:pt x="746" y="1533"/>
                            <a:pt x="732" y="1520"/>
                          </a:cubicBezTo>
                          <a:cubicBezTo>
                            <a:pt x="705" y="1411"/>
                            <a:pt x="705" y="1276"/>
                            <a:pt x="732" y="1167"/>
                          </a:cubicBezTo>
                          <a:cubicBezTo>
                            <a:pt x="760" y="1032"/>
                            <a:pt x="787" y="923"/>
                            <a:pt x="814" y="788"/>
                          </a:cubicBezTo>
                          <a:cubicBezTo>
                            <a:pt x="841" y="679"/>
                            <a:pt x="868" y="543"/>
                            <a:pt x="895" y="435"/>
                          </a:cubicBezTo>
                          <a:cubicBezTo>
                            <a:pt x="922" y="354"/>
                            <a:pt x="922" y="272"/>
                            <a:pt x="949" y="218"/>
                          </a:cubicBezTo>
                          <a:lnTo>
                            <a:pt x="6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sp>
                <p:nvSpPr>
                  <p:cNvPr id="436" name="Google Shape;436;p31"/>
                  <p:cNvSpPr/>
                  <p:nvPr/>
                </p:nvSpPr>
                <p:spPr>
                  <a:xfrm>
                    <a:off x="3661825" y="2127425"/>
                    <a:ext cx="50875" cy="4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5" h="1720" extrusionOk="0">
                        <a:moveTo>
                          <a:pt x="1720" y="0"/>
                        </a:moveTo>
                        <a:cubicBezTo>
                          <a:pt x="1636" y="0"/>
                          <a:pt x="1556" y="68"/>
                          <a:pt x="1492" y="153"/>
                        </a:cubicBezTo>
                        <a:cubicBezTo>
                          <a:pt x="1411" y="234"/>
                          <a:pt x="1330" y="316"/>
                          <a:pt x="1248" y="424"/>
                        </a:cubicBezTo>
                        <a:cubicBezTo>
                          <a:pt x="1221" y="478"/>
                          <a:pt x="1194" y="533"/>
                          <a:pt x="1167" y="587"/>
                        </a:cubicBezTo>
                        <a:cubicBezTo>
                          <a:pt x="1167" y="478"/>
                          <a:pt x="1194" y="343"/>
                          <a:pt x="1194" y="234"/>
                        </a:cubicBezTo>
                        <a:cubicBezTo>
                          <a:pt x="1212" y="162"/>
                          <a:pt x="1146" y="102"/>
                          <a:pt x="1075" y="102"/>
                        </a:cubicBezTo>
                        <a:cubicBezTo>
                          <a:pt x="1040" y="102"/>
                          <a:pt x="1004" y="117"/>
                          <a:pt x="977" y="153"/>
                        </a:cubicBezTo>
                        <a:cubicBezTo>
                          <a:pt x="896" y="261"/>
                          <a:pt x="841" y="397"/>
                          <a:pt x="814" y="533"/>
                        </a:cubicBezTo>
                        <a:lnTo>
                          <a:pt x="787" y="478"/>
                        </a:lnTo>
                        <a:cubicBezTo>
                          <a:pt x="760" y="370"/>
                          <a:pt x="651" y="289"/>
                          <a:pt x="543" y="261"/>
                        </a:cubicBezTo>
                        <a:cubicBezTo>
                          <a:pt x="407" y="261"/>
                          <a:pt x="299" y="343"/>
                          <a:pt x="299" y="478"/>
                        </a:cubicBezTo>
                        <a:cubicBezTo>
                          <a:pt x="299" y="695"/>
                          <a:pt x="353" y="885"/>
                          <a:pt x="489" y="1048"/>
                        </a:cubicBezTo>
                        <a:cubicBezTo>
                          <a:pt x="516" y="1075"/>
                          <a:pt x="543" y="1129"/>
                          <a:pt x="570" y="1156"/>
                        </a:cubicBezTo>
                        <a:lnTo>
                          <a:pt x="516" y="1156"/>
                        </a:lnTo>
                        <a:cubicBezTo>
                          <a:pt x="353" y="1184"/>
                          <a:pt x="217" y="1265"/>
                          <a:pt x="82" y="1373"/>
                        </a:cubicBezTo>
                        <a:cubicBezTo>
                          <a:pt x="0" y="1428"/>
                          <a:pt x="55" y="1590"/>
                          <a:pt x="163" y="1590"/>
                        </a:cubicBezTo>
                        <a:cubicBezTo>
                          <a:pt x="254" y="1609"/>
                          <a:pt x="347" y="1618"/>
                          <a:pt x="441" y="1618"/>
                        </a:cubicBezTo>
                        <a:cubicBezTo>
                          <a:pt x="630" y="1618"/>
                          <a:pt x="823" y="1581"/>
                          <a:pt x="1004" y="1509"/>
                        </a:cubicBezTo>
                        <a:cubicBezTo>
                          <a:pt x="1140" y="1563"/>
                          <a:pt x="1275" y="1645"/>
                          <a:pt x="1384" y="1699"/>
                        </a:cubicBezTo>
                        <a:cubicBezTo>
                          <a:pt x="1424" y="1713"/>
                          <a:pt x="1465" y="1719"/>
                          <a:pt x="1506" y="1719"/>
                        </a:cubicBezTo>
                        <a:cubicBezTo>
                          <a:pt x="1547" y="1719"/>
                          <a:pt x="1587" y="1713"/>
                          <a:pt x="1628" y="1699"/>
                        </a:cubicBezTo>
                        <a:cubicBezTo>
                          <a:pt x="1709" y="1645"/>
                          <a:pt x="1763" y="1563"/>
                          <a:pt x="1763" y="1455"/>
                        </a:cubicBezTo>
                        <a:cubicBezTo>
                          <a:pt x="1736" y="1401"/>
                          <a:pt x="1709" y="1319"/>
                          <a:pt x="1682" y="1292"/>
                        </a:cubicBezTo>
                        <a:cubicBezTo>
                          <a:pt x="1763" y="1238"/>
                          <a:pt x="1845" y="1184"/>
                          <a:pt x="1926" y="1156"/>
                        </a:cubicBezTo>
                        <a:cubicBezTo>
                          <a:pt x="2035" y="1075"/>
                          <a:pt x="2008" y="912"/>
                          <a:pt x="1899" y="885"/>
                        </a:cubicBezTo>
                        <a:cubicBezTo>
                          <a:pt x="1818" y="872"/>
                          <a:pt x="1743" y="865"/>
                          <a:pt x="1669" y="865"/>
                        </a:cubicBezTo>
                        <a:cubicBezTo>
                          <a:pt x="1594" y="865"/>
                          <a:pt x="1519" y="872"/>
                          <a:pt x="1438" y="885"/>
                        </a:cubicBezTo>
                        <a:lnTo>
                          <a:pt x="1628" y="641"/>
                        </a:lnTo>
                        <a:cubicBezTo>
                          <a:pt x="1709" y="533"/>
                          <a:pt x="1791" y="424"/>
                          <a:pt x="1872" y="289"/>
                        </a:cubicBezTo>
                        <a:cubicBezTo>
                          <a:pt x="1953" y="207"/>
                          <a:pt x="1899" y="44"/>
                          <a:pt x="1791" y="17"/>
                        </a:cubicBezTo>
                        <a:cubicBezTo>
                          <a:pt x="1767" y="5"/>
                          <a:pt x="1743" y="0"/>
                          <a:pt x="17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ABSTRACT</a:t>
            </a:r>
            <a:endParaRPr lang="en-IN">
              <a:solidFill>
                <a:schemeClr val="dk1"/>
              </a:solidFill>
            </a:endParaRPr>
          </a:p>
        </p:txBody>
      </p:sp>
      <p:sp>
        <p:nvSpPr>
          <p:cNvPr id="442" name="Google Shape;442;p32"/>
          <p:cNvSpPr txBox="1"/>
          <p:nvPr>
            <p:ph type="body" idx="1"/>
          </p:nvPr>
        </p:nvSpPr>
        <p:spPr>
          <a:xfrm>
            <a:off x="323850" y="1995170"/>
            <a:ext cx="7719695" cy="1417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altLang="en-GB"/>
              <a:t>The main objective of the Travel and Tourism Management System is to Automate 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/>
              <a:t>    and make the travelling activities much easier and flexible.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altLang="en-GB"/>
              <a:t>The purpose is to design a system which can perform all operations related to travelling and sight seeing.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altLang="en-GB"/>
              <a:t>The users can view and select various packages to places they want to visit</a:t>
            </a: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altLang="en-GB"/>
              <a:t>They can also make bookings online for travel and accomodation.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altLang="en-GB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12050" y="122962"/>
            <a:ext cx="7704000" cy="3471000"/>
          </a:xfrm>
        </p:spPr>
        <p:txBody>
          <a:bodyPr/>
          <a:p>
            <a:pPr marL="152400" indent="0">
              <a:buNone/>
            </a:pPr>
            <a:r>
              <a:rPr lang="en-IN" altLang="en-US" sz="1400"/>
              <a:t>FRONT END-Python</a:t>
            </a:r>
            <a:endParaRPr lang="en-IN" altLang="en-US" sz="1400"/>
          </a:p>
          <a:p>
            <a:pPr marL="152400" indent="0">
              <a:buNone/>
            </a:pPr>
            <a:r>
              <a:rPr lang="en-IN" altLang="en-US" sz="1400"/>
              <a:t>BACKEND-MySQL</a:t>
            </a:r>
            <a:endParaRPr lang="en-IN" altLang="en-US" sz="1400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TECHNOLOGIES USED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467905" y="-92938"/>
            <a:ext cx="7704000" cy="3471000"/>
          </a:xfrm>
        </p:spPr>
        <p:txBody>
          <a:bodyPr/>
          <a:p>
            <a:pPr marL="323850" indent="-171450">
              <a:buFont typeface="Wingdings" panose="05000000000000000000" charset="0"/>
              <a:buChar char="q"/>
            </a:pPr>
            <a:r>
              <a:rPr lang="en-IN" altLang="en-US"/>
              <a:t>Customers can get the details of the trip prior to their starting of the trip.</a:t>
            </a:r>
            <a:endParaRPr lang="en-IN" altLang="en-US"/>
          </a:p>
          <a:p>
            <a:pPr marL="323850" indent="-171450">
              <a:buFont typeface="Wingdings" panose="05000000000000000000" charset="0"/>
              <a:buChar char="q"/>
            </a:pPr>
            <a:r>
              <a:rPr lang="en-IN" altLang="en-US"/>
              <a:t>The system increases operational efficiency and customer service.</a:t>
            </a:r>
            <a:endParaRPr lang="en-IN" altLang="en-US"/>
          </a:p>
          <a:p>
            <a:pPr marL="323850" indent="-171450">
              <a:buFont typeface="Wingdings" panose="05000000000000000000" charset="0"/>
              <a:buChar char="q"/>
            </a:pPr>
            <a:r>
              <a:rPr lang="en-IN" altLang="en-US"/>
              <a:t>The system eliminates manual processes.</a:t>
            </a:r>
            <a:endParaRPr lang="en-IN" alt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83805" y="836067"/>
            <a:ext cx="7704000" cy="3471000"/>
          </a:xfrm>
        </p:spPr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720090" y="903605"/>
            <a:ext cx="7759700" cy="76200"/>
          </a:xfrm>
        </p:spPr>
        <p:txBody>
          <a:bodyPr/>
          <a:p>
            <a:r>
              <a:rPr lang="en-IN" altLang="en-US"/>
              <a:t>                              </a:t>
            </a:r>
            <a:br>
              <a:rPr lang="en-IN" altLang="en-US"/>
            </a:br>
            <a:r>
              <a:rPr lang="en-IN" altLang="en-US"/>
              <a:t>                              </a:t>
            </a:r>
            <a:r>
              <a:rPr lang="en-IN" altLang="en-US" sz="4000"/>
              <a:t> THANK YOU </a:t>
            </a:r>
            <a:endParaRPr lang="en-IN" altLang="en-US" sz="4000"/>
          </a:p>
        </p:txBody>
      </p:sp>
      <p:grpSp>
        <p:nvGrpSpPr>
          <p:cNvPr id="1581" name="Google Shape;1581;p59"/>
          <p:cNvGrpSpPr/>
          <p:nvPr/>
        </p:nvGrpSpPr>
        <p:grpSpPr>
          <a:xfrm>
            <a:off x="395605" y="339090"/>
            <a:ext cx="3629660" cy="4361815"/>
            <a:chOff x="1114722" y="539486"/>
            <a:chExt cx="2764377" cy="4068969"/>
          </a:xfrm>
        </p:grpSpPr>
        <p:sp>
          <p:nvSpPr>
            <p:cNvPr id="1582" name="Google Shape;1582;p59"/>
            <p:cNvSpPr/>
            <p:nvPr/>
          </p:nvSpPr>
          <p:spPr>
            <a:xfrm flipH="1">
              <a:off x="1114722" y="539500"/>
              <a:ext cx="2764377" cy="3770200"/>
            </a:xfrm>
            <a:custGeom>
              <a:avLst/>
              <a:gdLst/>
              <a:ahLst/>
              <a:cxnLst/>
              <a:rect l="l" t="t" r="r" b="b"/>
              <a:pathLst>
                <a:path w="128322" h="150808" extrusionOk="0">
                  <a:moveTo>
                    <a:pt x="87575" y="0"/>
                  </a:moveTo>
                  <a:cubicBezTo>
                    <a:pt x="87012" y="0"/>
                    <a:pt x="86440" y="20"/>
                    <a:pt x="85858" y="60"/>
                  </a:cubicBezTo>
                  <a:cubicBezTo>
                    <a:pt x="43203" y="2985"/>
                    <a:pt x="10287" y="12275"/>
                    <a:pt x="10287" y="12275"/>
                  </a:cubicBezTo>
                  <a:cubicBezTo>
                    <a:pt x="10287" y="12275"/>
                    <a:pt x="1" y="142942"/>
                    <a:pt x="21312" y="146800"/>
                  </a:cubicBezTo>
                  <a:cubicBezTo>
                    <a:pt x="30410" y="148446"/>
                    <a:pt x="48601" y="150808"/>
                    <a:pt x="66759" y="150808"/>
                  </a:cubicBezTo>
                  <a:cubicBezTo>
                    <a:pt x="91136" y="150808"/>
                    <a:pt x="115457" y="146552"/>
                    <a:pt x="117649" y="130599"/>
                  </a:cubicBezTo>
                  <a:cubicBezTo>
                    <a:pt x="121391" y="103141"/>
                    <a:pt x="128322" y="0"/>
                    <a:pt x="87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83" name="Google Shape;1583;p59"/>
            <p:cNvGrpSpPr/>
            <p:nvPr/>
          </p:nvGrpSpPr>
          <p:grpSpPr>
            <a:xfrm>
              <a:off x="1330247" y="539486"/>
              <a:ext cx="2333326" cy="4068969"/>
              <a:chOff x="2370325" y="619825"/>
              <a:chExt cx="2608525" cy="4548875"/>
            </a:xfrm>
          </p:grpSpPr>
          <p:grpSp>
            <p:nvGrpSpPr>
              <p:cNvPr id="1584" name="Google Shape;1584;p59"/>
              <p:cNvGrpSpPr/>
              <p:nvPr/>
            </p:nvGrpSpPr>
            <p:grpSpPr>
              <a:xfrm flipH="1">
                <a:off x="2370325" y="4494450"/>
                <a:ext cx="2608525" cy="674250"/>
                <a:chOff x="2566800" y="4494450"/>
                <a:chExt cx="2608525" cy="674250"/>
              </a:xfrm>
            </p:grpSpPr>
            <p:sp>
              <p:nvSpPr>
                <p:cNvPr id="1585" name="Google Shape;1585;p59"/>
                <p:cNvSpPr/>
                <p:nvPr/>
              </p:nvSpPr>
              <p:spPr>
                <a:xfrm>
                  <a:off x="2579650" y="4507525"/>
                  <a:ext cx="2585250" cy="6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10" h="25916" extrusionOk="0">
                      <a:moveTo>
                        <a:pt x="23321" y="1"/>
                      </a:moveTo>
                      <a:cubicBezTo>
                        <a:pt x="23209" y="1"/>
                        <a:pt x="23096" y="13"/>
                        <a:pt x="22984" y="40"/>
                      </a:cubicBezTo>
                      <a:cubicBezTo>
                        <a:pt x="22405" y="201"/>
                        <a:pt x="21923" y="618"/>
                        <a:pt x="21698" y="1165"/>
                      </a:cubicBezTo>
                      <a:cubicBezTo>
                        <a:pt x="21473" y="1744"/>
                        <a:pt x="21376" y="2386"/>
                        <a:pt x="21441" y="2997"/>
                      </a:cubicBezTo>
                      <a:cubicBezTo>
                        <a:pt x="21473" y="3126"/>
                        <a:pt x="21473" y="3222"/>
                        <a:pt x="21473" y="3351"/>
                      </a:cubicBezTo>
                      <a:cubicBezTo>
                        <a:pt x="21473" y="3495"/>
                        <a:pt x="21360" y="3568"/>
                        <a:pt x="21244" y="3568"/>
                      </a:cubicBezTo>
                      <a:cubicBezTo>
                        <a:pt x="21127" y="3568"/>
                        <a:pt x="21007" y="3495"/>
                        <a:pt x="20991" y="3351"/>
                      </a:cubicBezTo>
                      <a:lnTo>
                        <a:pt x="20991" y="3029"/>
                      </a:lnTo>
                      <a:cubicBezTo>
                        <a:pt x="20926" y="2515"/>
                        <a:pt x="20830" y="2001"/>
                        <a:pt x="20637" y="1519"/>
                      </a:cubicBezTo>
                      <a:cubicBezTo>
                        <a:pt x="20508" y="1261"/>
                        <a:pt x="20412" y="1004"/>
                        <a:pt x="20251" y="779"/>
                      </a:cubicBezTo>
                      <a:cubicBezTo>
                        <a:pt x="20123" y="522"/>
                        <a:pt x="19962" y="329"/>
                        <a:pt x="19769" y="136"/>
                      </a:cubicBezTo>
                      <a:cubicBezTo>
                        <a:pt x="19674" y="49"/>
                        <a:pt x="19583" y="13"/>
                        <a:pt x="19497" y="13"/>
                      </a:cubicBezTo>
                      <a:cubicBezTo>
                        <a:pt x="19235" y="13"/>
                        <a:pt x="19022" y="352"/>
                        <a:pt x="18901" y="618"/>
                      </a:cubicBezTo>
                      <a:cubicBezTo>
                        <a:pt x="18612" y="1454"/>
                        <a:pt x="18516" y="2354"/>
                        <a:pt x="18612" y="3222"/>
                      </a:cubicBezTo>
                      <a:cubicBezTo>
                        <a:pt x="18708" y="3511"/>
                        <a:pt x="18773" y="3801"/>
                        <a:pt x="18805" y="4090"/>
                      </a:cubicBezTo>
                      <a:cubicBezTo>
                        <a:pt x="18805" y="4122"/>
                        <a:pt x="18805" y="4122"/>
                        <a:pt x="18805" y="4154"/>
                      </a:cubicBezTo>
                      <a:cubicBezTo>
                        <a:pt x="18822" y="4312"/>
                        <a:pt x="18697" y="4393"/>
                        <a:pt x="18569" y="4393"/>
                      </a:cubicBezTo>
                      <a:cubicBezTo>
                        <a:pt x="18462" y="4393"/>
                        <a:pt x="18352" y="4336"/>
                        <a:pt x="18323" y="4219"/>
                      </a:cubicBezTo>
                      <a:cubicBezTo>
                        <a:pt x="18226" y="3897"/>
                        <a:pt x="18162" y="3576"/>
                        <a:pt x="18130" y="3286"/>
                      </a:cubicBezTo>
                      <a:cubicBezTo>
                        <a:pt x="18066" y="3094"/>
                        <a:pt x="17969" y="2933"/>
                        <a:pt x="17841" y="2804"/>
                      </a:cubicBezTo>
                      <a:cubicBezTo>
                        <a:pt x="17702" y="2626"/>
                        <a:pt x="17502" y="2533"/>
                        <a:pt x="17295" y="2533"/>
                      </a:cubicBezTo>
                      <a:cubicBezTo>
                        <a:pt x="17165" y="2533"/>
                        <a:pt x="17032" y="2569"/>
                        <a:pt x="16908" y="2644"/>
                      </a:cubicBezTo>
                      <a:cubicBezTo>
                        <a:pt x="16748" y="2804"/>
                        <a:pt x="16683" y="2997"/>
                        <a:pt x="16715" y="3222"/>
                      </a:cubicBezTo>
                      <a:cubicBezTo>
                        <a:pt x="16715" y="3479"/>
                        <a:pt x="16715" y="3769"/>
                        <a:pt x="16780" y="4026"/>
                      </a:cubicBezTo>
                      <a:cubicBezTo>
                        <a:pt x="16844" y="4444"/>
                        <a:pt x="16973" y="4829"/>
                        <a:pt x="17133" y="5215"/>
                      </a:cubicBezTo>
                      <a:cubicBezTo>
                        <a:pt x="17230" y="5312"/>
                        <a:pt x="17294" y="5408"/>
                        <a:pt x="17358" y="5504"/>
                      </a:cubicBezTo>
                      <a:cubicBezTo>
                        <a:pt x="17390" y="5569"/>
                        <a:pt x="17390" y="5633"/>
                        <a:pt x="17358" y="5665"/>
                      </a:cubicBezTo>
                      <a:cubicBezTo>
                        <a:pt x="17358" y="5813"/>
                        <a:pt x="17233" y="5906"/>
                        <a:pt x="17111" y="5906"/>
                      </a:cubicBezTo>
                      <a:cubicBezTo>
                        <a:pt x="17047" y="5906"/>
                        <a:pt x="16984" y="5881"/>
                        <a:pt x="16940" y="5826"/>
                      </a:cubicBezTo>
                      <a:cubicBezTo>
                        <a:pt x="16780" y="5569"/>
                        <a:pt x="16651" y="5279"/>
                        <a:pt x="16555" y="5022"/>
                      </a:cubicBezTo>
                      <a:cubicBezTo>
                        <a:pt x="16330" y="4765"/>
                        <a:pt x="16105" y="4540"/>
                        <a:pt x="15848" y="4347"/>
                      </a:cubicBezTo>
                      <a:cubicBezTo>
                        <a:pt x="15422" y="4018"/>
                        <a:pt x="14833" y="3759"/>
                        <a:pt x="14271" y="3759"/>
                      </a:cubicBezTo>
                      <a:cubicBezTo>
                        <a:pt x="13899" y="3759"/>
                        <a:pt x="13538" y="3873"/>
                        <a:pt x="13244" y="4154"/>
                      </a:cubicBezTo>
                      <a:cubicBezTo>
                        <a:pt x="12826" y="4572"/>
                        <a:pt x="12794" y="5408"/>
                        <a:pt x="13276" y="5762"/>
                      </a:cubicBezTo>
                      <a:lnTo>
                        <a:pt x="13533" y="5890"/>
                      </a:lnTo>
                      <a:cubicBezTo>
                        <a:pt x="13769" y="6038"/>
                        <a:pt x="13653" y="6348"/>
                        <a:pt x="13409" y="6348"/>
                      </a:cubicBezTo>
                      <a:cubicBezTo>
                        <a:pt x="13387" y="6348"/>
                        <a:pt x="13364" y="6345"/>
                        <a:pt x="13340" y="6340"/>
                      </a:cubicBezTo>
                      <a:lnTo>
                        <a:pt x="13276" y="6308"/>
                      </a:lnTo>
                      <a:cubicBezTo>
                        <a:pt x="13212" y="6308"/>
                        <a:pt x="13180" y="6276"/>
                        <a:pt x="13147" y="6244"/>
                      </a:cubicBezTo>
                      <a:cubicBezTo>
                        <a:pt x="12633" y="5987"/>
                        <a:pt x="12087" y="5826"/>
                        <a:pt x="11540" y="5697"/>
                      </a:cubicBezTo>
                      <a:cubicBezTo>
                        <a:pt x="11289" y="5644"/>
                        <a:pt x="10859" y="5564"/>
                        <a:pt x="10450" y="5564"/>
                      </a:cubicBezTo>
                      <a:cubicBezTo>
                        <a:pt x="9865" y="5564"/>
                        <a:pt x="9324" y="5729"/>
                        <a:pt x="9419" y="6372"/>
                      </a:cubicBezTo>
                      <a:cubicBezTo>
                        <a:pt x="9419" y="6597"/>
                        <a:pt x="9547" y="6822"/>
                        <a:pt x="9708" y="6983"/>
                      </a:cubicBezTo>
                      <a:cubicBezTo>
                        <a:pt x="10383" y="7080"/>
                        <a:pt x="11026" y="7272"/>
                        <a:pt x="11637" y="7530"/>
                      </a:cubicBezTo>
                      <a:cubicBezTo>
                        <a:pt x="11765" y="7562"/>
                        <a:pt x="11829" y="7658"/>
                        <a:pt x="11829" y="7787"/>
                      </a:cubicBezTo>
                      <a:cubicBezTo>
                        <a:pt x="11797" y="7915"/>
                        <a:pt x="11701" y="8012"/>
                        <a:pt x="11572" y="8012"/>
                      </a:cubicBezTo>
                      <a:cubicBezTo>
                        <a:pt x="10897" y="8012"/>
                        <a:pt x="10158" y="7947"/>
                        <a:pt x="9579" y="7530"/>
                      </a:cubicBezTo>
                      <a:lnTo>
                        <a:pt x="9515" y="7497"/>
                      </a:lnTo>
                      <a:cubicBezTo>
                        <a:pt x="9258" y="7465"/>
                        <a:pt x="9001" y="7433"/>
                        <a:pt x="8744" y="7433"/>
                      </a:cubicBezTo>
                      <a:cubicBezTo>
                        <a:pt x="8659" y="7430"/>
                        <a:pt x="8575" y="7428"/>
                        <a:pt x="8490" y="7428"/>
                      </a:cubicBezTo>
                      <a:cubicBezTo>
                        <a:pt x="7739" y="7428"/>
                        <a:pt x="6991" y="7556"/>
                        <a:pt x="6268" y="7787"/>
                      </a:cubicBezTo>
                      <a:cubicBezTo>
                        <a:pt x="5497" y="7980"/>
                        <a:pt x="4822" y="8365"/>
                        <a:pt x="4243" y="8912"/>
                      </a:cubicBezTo>
                      <a:cubicBezTo>
                        <a:pt x="3986" y="9169"/>
                        <a:pt x="3826" y="9490"/>
                        <a:pt x="3793" y="9844"/>
                      </a:cubicBezTo>
                      <a:cubicBezTo>
                        <a:pt x="3761" y="10165"/>
                        <a:pt x="3890" y="10487"/>
                        <a:pt x="4147" y="10712"/>
                      </a:cubicBezTo>
                      <a:cubicBezTo>
                        <a:pt x="4586" y="11151"/>
                        <a:pt x="5174" y="11191"/>
                        <a:pt x="5768" y="11191"/>
                      </a:cubicBezTo>
                      <a:cubicBezTo>
                        <a:pt x="5903" y="11191"/>
                        <a:pt x="6039" y="11189"/>
                        <a:pt x="6173" y="11189"/>
                      </a:cubicBezTo>
                      <a:cubicBezTo>
                        <a:pt x="6270" y="11189"/>
                        <a:pt x="6366" y="11190"/>
                        <a:pt x="6461" y="11194"/>
                      </a:cubicBezTo>
                      <a:cubicBezTo>
                        <a:pt x="6719" y="11226"/>
                        <a:pt x="6815" y="11612"/>
                        <a:pt x="6526" y="11676"/>
                      </a:cubicBezTo>
                      <a:lnTo>
                        <a:pt x="6461" y="11676"/>
                      </a:lnTo>
                      <a:cubicBezTo>
                        <a:pt x="6429" y="11773"/>
                        <a:pt x="6333" y="11805"/>
                        <a:pt x="6268" y="11805"/>
                      </a:cubicBezTo>
                      <a:cubicBezTo>
                        <a:pt x="5964" y="11767"/>
                        <a:pt x="5665" y="11749"/>
                        <a:pt x="5369" y="11749"/>
                      </a:cubicBezTo>
                      <a:cubicBezTo>
                        <a:pt x="4914" y="11749"/>
                        <a:pt x="4466" y="11791"/>
                        <a:pt x="4018" y="11869"/>
                      </a:cubicBezTo>
                      <a:cubicBezTo>
                        <a:pt x="3536" y="11965"/>
                        <a:pt x="3086" y="12126"/>
                        <a:pt x="2668" y="12287"/>
                      </a:cubicBezTo>
                      <a:cubicBezTo>
                        <a:pt x="1865" y="12641"/>
                        <a:pt x="1158" y="13091"/>
                        <a:pt x="547" y="13701"/>
                      </a:cubicBezTo>
                      <a:cubicBezTo>
                        <a:pt x="386" y="13862"/>
                        <a:pt x="0" y="14183"/>
                        <a:pt x="32" y="14473"/>
                      </a:cubicBezTo>
                      <a:cubicBezTo>
                        <a:pt x="49" y="14617"/>
                        <a:pt x="193" y="14658"/>
                        <a:pt x="354" y="14658"/>
                      </a:cubicBezTo>
                      <a:cubicBezTo>
                        <a:pt x="515" y="14658"/>
                        <a:pt x="691" y="14617"/>
                        <a:pt x="772" y="14601"/>
                      </a:cubicBezTo>
                      <a:cubicBezTo>
                        <a:pt x="1543" y="14441"/>
                        <a:pt x="2283" y="14183"/>
                        <a:pt x="2958" y="13798"/>
                      </a:cubicBezTo>
                      <a:cubicBezTo>
                        <a:pt x="3004" y="13763"/>
                        <a:pt x="3050" y="13748"/>
                        <a:pt x="3092" y="13748"/>
                      </a:cubicBezTo>
                      <a:cubicBezTo>
                        <a:pt x="3280" y="13748"/>
                        <a:pt x="3393" y="14052"/>
                        <a:pt x="3183" y="14183"/>
                      </a:cubicBezTo>
                      <a:cubicBezTo>
                        <a:pt x="2668" y="14537"/>
                        <a:pt x="2186" y="14955"/>
                        <a:pt x="1800" y="15437"/>
                      </a:cubicBezTo>
                      <a:cubicBezTo>
                        <a:pt x="1447" y="15855"/>
                        <a:pt x="1190" y="16305"/>
                        <a:pt x="965" y="16819"/>
                      </a:cubicBezTo>
                      <a:cubicBezTo>
                        <a:pt x="804" y="17173"/>
                        <a:pt x="611" y="17880"/>
                        <a:pt x="1029" y="18105"/>
                      </a:cubicBezTo>
                      <a:cubicBezTo>
                        <a:pt x="1110" y="18146"/>
                        <a:pt x="1198" y="18164"/>
                        <a:pt x="1287" y="18164"/>
                      </a:cubicBezTo>
                      <a:cubicBezTo>
                        <a:pt x="1622" y="18164"/>
                        <a:pt x="1990" y="17915"/>
                        <a:pt x="2218" y="17687"/>
                      </a:cubicBezTo>
                      <a:cubicBezTo>
                        <a:pt x="2572" y="17301"/>
                        <a:pt x="3022" y="16980"/>
                        <a:pt x="3504" y="16787"/>
                      </a:cubicBezTo>
                      <a:cubicBezTo>
                        <a:pt x="3532" y="16775"/>
                        <a:pt x="3560" y="16770"/>
                        <a:pt x="3585" y="16770"/>
                      </a:cubicBezTo>
                      <a:cubicBezTo>
                        <a:pt x="3764" y="16770"/>
                        <a:pt x="3870" y="17036"/>
                        <a:pt x="3729" y="17205"/>
                      </a:cubicBezTo>
                      <a:cubicBezTo>
                        <a:pt x="3343" y="17687"/>
                        <a:pt x="3054" y="18266"/>
                        <a:pt x="2925" y="18877"/>
                      </a:cubicBezTo>
                      <a:cubicBezTo>
                        <a:pt x="2893" y="19166"/>
                        <a:pt x="2861" y="19455"/>
                        <a:pt x="2893" y="19744"/>
                      </a:cubicBezTo>
                      <a:cubicBezTo>
                        <a:pt x="2893" y="20002"/>
                        <a:pt x="2958" y="20259"/>
                        <a:pt x="3150" y="20452"/>
                      </a:cubicBezTo>
                      <a:cubicBezTo>
                        <a:pt x="3237" y="20539"/>
                        <a:pt x="3334" y="20575"/>
                        <a:pt x="3435" y="20575"/>
                      </a:cubicBezTo>
                      <a:cubicBezTo>
                        <a:pt x="3779" y="20575"/>
                        <a:pt x="4166" y="20147"/>
                        <a:pt x="4340" y="19873"/>
                      </a:cubicBezTo>
                      <a:cubicBezTo>
                        <a:pt x="4661" y="19391"/>
                        <a:pt x="4951" y="18909"/>
                        <a:pt x="5497" y="18684"/>
                      </a:cubicBezTo>
                      <a:cubicBezTo>
                        <a:pt x="5525" y="18672"/>
                        <a:pt x="5553" y="18666"/>
                        <a:pt x="5580" y="18666"/>
                      </a:cubicBezTo>
                      <a:cubicBezTo>
                        <a:pt x="5766" y="18666"/>
                        <a:pt x="5899" y="18929"/>
                        <a:pt x="5786" y="19069"/>
                      </a:cubicBezTo>
                      <a:cubicBezTo>
                        <a:pt x="5401" y="19616"/>
                        <a:pt x="5111" y="20194"/>
                        <a:pt x="4951" y="20837"/>
                      </a:cubicBezTo>
                      <a:cubicBezTo>
                        <a:pt x="4822" y="21352"/>
                        <a:pt x="4983" y="21866"/>
                        <a:pt x="5304" y="22252"/>
                      </a:cubicBezTo>
                      <a:cubicBezTo>
                        <a:pt x="5523" y="22453"/>
                        <a:pt x="5794" y="22550"/>
                        <a:pt x="6067" y="22550"/>
                      </a:cubicBezTo>
                      <a:cubicBezTo>
                        <a:pt x="6317" y="22550"/>
                        <a:pt x="6568" y="22469"/>
                        <a:pt x="6783" y="22316"/>
                      </a:cubicBezTo>
                      <a:cubicBezTo>
                        <a:pt x="7265" y="21930"/>
                        <a:pt x="7651" y="21416"/>
                        <a:pt x="7908" y="20837"/>
                      </a:cubicBezTo>
                      <a:cubicBezTo>
                        <a:pt x="7958" y="20737"/>
                        <a:pt x="8036" y="20696"/>
                        <a:pt x="8115" y="20696"/>
                      </a:cubicBezTo>
                      <a:cubicBezTo>
                        <a:pt x="8290" y="20696"/>
                        <a:pt x="8469" y="20895"/>
                        <a:pt x="8358" y="21095"/>
                      </a:cubicBezTo>
                      <a:cubicBezTo>
                        <a:pt x="8004" y="21930"/>
                        <a:pt x="8133" y="22991"/>
                        <a:pt x="9001" y="23441"/>
                      </a:cubicBezTo>
                      <a:cubicBezTo>
                        <a:pt x="9178" y="23538"/>
                        <a:pt x="9370" y="23586"/>
                        <a:pt x="9563" y="23586"/>
                      </a:cubicBezTo>
                      <a:cubicBezTo>
                        <a:pt x="9756" y="23586"/>
                        <a:pt x="9949" y="23538"/>
                        <a:pt x="10126" y="23441"/>
                      </a:cubicBezTo>
                      <a:cubicBezTo>
                        <a:pt x="10383" y="23280"/>
                        <a:pt x="10576" y="22991"/>
                        <a:pt x="10608" y="22702"/>
                      </a:cubicBezTo>
                      <a:lnTo>
                        <a:pt x="10608" y="22509"/>
                      </a:lnTo>
                      <a:cubicBezTo>
                        <a:pt x="10608" y="22316"/>
                        <a:pt x="10745" y="22220"/>
                        <a:pt x="10881" y="22220"/>
                      </a:cubicBezTo>
                      <a:cubicBezTo>
                        <a:pt x="11018" y="22220"/>
                        <a:pt x="11154" y="22316"/>
                        <a:pt x="11154" y="22509"/>
                      </a:cubicBezTo>
                      <a:cubicBezTo>
                        <a:pt x="11154" y="22573"/>
                        <a:pt x="11154" y="22637"/>
                        <a:pt x="11154" y="22702"/>
                      </a:cubicBezTo>
                      <a:cubicBezTo>
                        <a:pt x="11124" y="23611"/>
                        <a:pt x="11837" y="24349"/>
                        <a:pt x="12728" y="24349"/>
                      </a:cubicBezTo>
                      <a:cubicBezTo>
                        <a:pt x="12781" y="24349"/>
                        <a:pt x="12835" y="24347"/>
                        <a:pt x="12890" y="24341"/>
                      </a:cubicBezTo>
                      <a:cubicBezTo>
                        <a:pt x="13822" y="24277"/>
                        <a:pt x="14497" y="23377"/>
                        <a:pt x="14337" y="22445"/>
                      </a:cubicBezTo>
                      <a:cubicBezTo>
                        <a:pt x="14298" y="22253"/>
                        <a:pt x="14454" y="22130"/>
                        <a:pt x="14607" y="22130"/>
                      </a:cubicBezTo>
                      <a:cubicBezTo>
                        <a:pt x="14710" y="22130"/>
                        <a:pt x="14812" y="22186"/>
                        <a:pt x="14851" y="22316"/>
                      </a:cubicBezTo>
                      <a:cubicBezTo>
                        <a:pt x="15173" y="23152"/>
                        <a:pt x="15719" y="24116"/>
                        <a:pt x="16715" y="24148"/>
                      </a:cubicBezTo>
                      <a:cubicBezTo>
                        <a:pt x="16769" y="24156"/>
                        <a:pt x="16822" y="24161"/>
                        <a:pt x="16874" y="24161"/>
                      </a:cubicBezTo>
                      <a:cubicBezTo>
                        <a:pt x="17229" y="24161"/>
                        <a:pt x="17544" y="23974"/>
                        <a:pt x="17712" y="23666"/>
                      </a:cubicBezTo>
                      <a:cubicBezTo>
                        <a:pt x="17744" y="23602"/>
                        <a:pt x="17776" y="23570"/>
                        <a:pt x="17776" y="23505"/>
                      </a:cubicBezTo>
                      <a:cubicBezTo>
                        <a:pt x="17680" y="23184"/>
                        <a:pt x="17615" y="22862"/>
                        <a:pt x="17583" y="22541"/>
                      </a:cubicBezTo>
                      <a:cubicBezTo>
                        <a:pt x="17583" y="22386"/>
                        <a:pt x="17721" y="22276"/>
                        <a:pt x="17870" y="22276"/>
                      </a:cubicBezTo>
                      <a:cubicBezTo>
                        <a:pt x="17937" y="22276"/>
                        <a:pt x="18006" y="22298"/>
                        <a:pt x="18066" y="22348"/>
                      </a:cubicBezTo>
                      <a:cubicBezTo>
                        <a:pt x="18323" y="22637"/>
                        <a:pt x="18451" y="23055"/>
                        <a:pt x="18355" y="23473"/>
                      </a:cubicBezTo>
                      <a:cubicBezTo>
                        <a:pt x="18483" y="23795"/>
                        <a:pt x="18741" y="24052"/>
                        <a:pt x="19030" y="24180"/>
                      </a:cubicBezTo>
                      <a:cubicBezTo>
                        <a:pt x="19150" y="24237"/>
                        <a:pt x="19277" y="24263"/>
                        <a:pt x="19402" y="24263"/>
                      </a:cubicBezTo>
                      <a:cubicBezTo>
                        <a:pt x="19775" y="24263"/>
                        <a:pt x="20131" y="24028"/>
                        <a:pt x="20251" y="23666"/>
                      </a:cubicBezTo>
                      <a:cubicBezTo>
                        <a:pt x="20251" y="23602"/>
                        <a:pt x="20251" y="23538"/>
                        <a:pt x="20251" y="23473"/>
                      </a:cubicBezTo>
                      <a:cubicBezTo>
                        <a:pt x="20251" y="23345"/>
                        <a:pt x="20340" y="23280"/>
                        <a:pt x="20432" y="23280"/>
                      </a:cubicBezTo>
                      <a:cubicBezTo>
                        <a:pt x="20525" y="23280"/>
                        <a:pt x="20621" y="23345"/>
                        <a:pt x="20637" y="23473"/>
                      </a:cubicBezTo>
                      <a:cubicBezTo>
                        <a:pt x="20766" y="23538"/>
                        <a:pt x="20830" y="23666"/>
                        <a:pt x="20798" y="23795"/>
                      </a:cubicBezTo>
                      <a:cubicBezTo>
                        <a:pt x="20766" y="23795"/>
                        <a:pt x="20766" y="23827"/>
                        <a:pt x="20766" y="23827"/>
                      </a:cubicBezTo>
                      <a:cubicBezTo>
                        <a:pt x="20959" y="24148"/>
                        <a:pt x="21312" y="24309"/>
                        <a:pt x="21666" y="24309"/>
                      </a:cubicBezTo>
                      <a:cubicBezTo>
                        <a:pt x="22148" y="24245"/>
                        <a:pt x="22501" y="23795"/>
                        <a:pt x="22469" y="23313"/>
                      </a:cubicBezTo>
                      <a:cubicBezTo>
                        <a:pt x="22469" y="23155"/>
                        <a:pt x="22590" y="23058"/>
                        <a:pt x="22713" y="23058"/>
                      </a:cubicBezTo>
                      <a:cubicBezTo>
                        <a:pt x="22791" y="23058"/>
                        <a:pt x="22869" y="23097"/>
                        <a:pt x="22919" y="23184"/>
                      </a:cubicBezTo>
                      <a:cubicBezTo>
                        <a:pt x="23337" y="23923"/>
                        <a:pt x="23787" y="24791"/>
                        <a:pt x="24655" y="25080"/>
                      </a:cubicBezTo>
                      <a:cubicBezTo>
                        <a:pt x="24808" y="25150"/>
                        <a:pt x="24967" y="25183"/>
                        <a:pt x="25126" y="25183"/>
                      </a:cubicBezTo>
                      <a:cubicBezTo>
                        <a:pt x="25336" y="25183"/>
                        <a:pt x="25547" y="25126"/>
                        <a:pt x="25748" y="25016"/>
                      </a:cubicBezTo>
                      <a:cubicBezTo>
                        <a:pt x="26037" y="24855"/>
                        <a:pt x="26230" y="24534"/>
                        <a:pt x="26230" y="24213"/>
                      </a:cubicBezTo>
                      <a:cubicBezTo>
                        <a:pt x="26230" y="24057"/>
                        <a:pt x="26353" y="23948"/>
                        <a:pt x="26481" y="23948"/>
                      </a:cubicBezTo>
                      <a:cubicBezTo>
                        <a:pt x="26539" y="23948"/>
                        <a:pt x="26598" y="23970"/>
                        <a:pt x="26648" y="24020"/>
                      </a:cubicBezTo>
                      <a:cubicBezTo>
                        <a:pt x="27387" y="24823"/>
                        <a:pt x="28223" y="25755"/>
                        <a:pt x="29348" y="25884"/>
                      </a:cubicBezTo>
                      <a:cubicBezTo>
                        <a:pt x="29453" y="25905"/>
                        <a:pt x="29560" y="25915"/>
                        <a:pt x="29666" y="25915"/>
                      </a:cubicBezTo>
                      <a:cubicBezTo>
                        <a:pt x="30048" y="25915"/>
                        <a:pt x="30429" y="25782"/>
                        <a:pt x="30730" y="25530"/>
                      </a:cubicBezTo>
                      <a:cubicBezTo>
                        <a:pt x="31084" y="25241"/>
                        <a:pt x="31245" y="24791"/>
                        <a:pt x="31148" y="24341"/>
                      </a:cubicBezTo>
                      <a:cubicBezTo>
                        <a:pt x="31123" y="24191"/>
                        <a:pt x="31255" y="24001"/>
                        <a:pt x="31420" y="24001"/>
                      </a:cubicBezTo>
                      <a:cubicBezTo>
                        <a:pt x="31467" y="24001"/>
                        <a:pt x="31517" y="24016"/>
                        <a:pt x="31566" y="24052"/>
                      </a:cubicBezTo>
                      <a:cubicBezTo>
                        <a:pt x="32402" y="24678"/>
                        <a:pt x="33375" y="25416"/>
                        <a:pt x="34513" y="25416"/>
                      </a:cubicBezTo>
                      <a:cubicBezTo>
                        <a:pt x="34601" y="25416"/>
                        <a:pt x="34690" y="25411"/>
                        <a:pt x="34781" y="25402"/>
                      </a:cubicBezTo>
                      <a:cubicBezTo>
                        <a:pt x="35263" y="25370"/>
                        <a:pt x="35745" y="25113"/>
                        <a:pt x="36034" y="24695"/>
                      </a:cubicBezTo>
                      <a:cubicBezTo>
                        <a:pt x="36324" y="24309"/>
                        <a:pt x="36356" y="23827"/>
                        <a:pt x="36163" y="23409"/>
                      </a:cubicBezTo>
                      <a:cubicBezTo>
                        <a:pt x="36089" y="23212"/>
                        <a:pt x="36242" y="23033"/>
                        <a:pt x="36418" y="23033"/>
                      </a:cubicBezTo>
                      <a:cubicBezTo>
                        <a:pt x="36472" y="23033"/>
                        <a:pt x="36528" y="23050"/>
                        <a:pt x="36581" y="23087"/>
                      </a:cubicBezTo>
                      <a:cubicBezTo>
                        <a:pt x="37256" y="23698"/>
                        <a:pt x="38027" y="24373"/>
                        <a:pt x="38992" y="24373"/>
                      </a:cubicBezTo>
                      <a:cubicBezTo>
                        <a:pt x="39377" y="24373"/>
                        <a:pt x="39763" y="24213"/>
                        <a:pt x="39988" y="23891"/>
                      </a:cubicBezTo>
                      <a:cubicBezTo>
                        <a:pt x="40213" y="23634"/>
                        <a:pt x="40277" y="23248"/>
                        <a:pt x="40181" y="22927"/>
                      </a:cubicBezTo>
                      <a:cubicBezTo>
                        <a:pt x="40088" y="22741"/>
                        <a:pt x="40264" y="22605"/>
                        <a:pt x="40429" y="22605"/>
                      </a:cubicBezTo>
                      <a:cubicBezTo>
                        <a:pt x="40493" y="22605"/>
                        <a:pt x="40554" y="22625"/>
                        <a:pt x="40599" y="22670"/>
                      </a:cubicBezTo>
                      <a:cubicBezTo>
                        <a:pt x="41317" y="23328"/>
                        <a:pt x="42146" y="24097"/>
                        <a:pt x="43190" y="24097"/>
                      </a:cubicBezTo>
                      <a:cubicBezTo>
                        <a:pt x="43268" y="24097"/>
                        <a:pt x="43347" y="24093"/>
                        <a:pt x="43428" y="24084"/>
                      </a:cubicBezTo>
                      <a:cubicBezTo>
                        <a:pt x="43878" y="24052"/>
                        <a:pt x="44263" y="23763"/>
                        <a:pt x="44488" y="23345"/>
                      </a:cubicBezTo>
                      <a:cubicBezTo>
                        <a:pt x="44585" y="23120"/>
                        <a:pt x="44585" y="22862"/>
                        <a:pt x="44520" y="22605"/>
                      </a:cubicBezTo>
                      <a:cubicBezTo>
                        <a:pt x="44456" y="22509"/>
                        <a:pt x="44360" y="22380"/>
                        <a:pt x="44295" y="22252"/>
                      </a:cubicBezTo>
                      <a:cubicBezTo>
                        <a:pt x="44221" y="22055"/>
                        <a:pt x="44374" y="21876"/>
                        <a:pt x="44551" y="21876"/>
                      </a:cubicBezTo>
                      <a:cubicBezTo>
                        <a:pt x="44605" y="21876"/>
                        <a:pt x="44661" y="21893"/>
                        <a:pt x="44713" y="21930"/>
                      </a:cubicBezTo>
                      <a:cubicBezTo>
                        <a:pt x="44842" y="22059"/>
                        <a:pt x="44938" y="22220"/>
                        <a:pt x="45003" y="22380"/>
                      </a:cubicBezTo>
                      <a:cubicBezTo>
                        <a:pt x="45260" y="22766"/>
                        <a:pt x="45581" y="23087"/>
                        <a:pt x="45967" y="23345"/>
                      </a:cubicBezTo>
                      <a:cubicBezTo>
                        <a:pt x="46539" y="23741"/>
                        <a:pt x="47248" y="24017"/>
                        <a:pt x="47947" y="24017"/>
                      </a:cubicBezTo>
                      <a:cubicBezTo>
                        <a:pt x="48269" y="24017"/>
                        <a:pt x="48588" y="23958"/>
                        <a:pt x="48892" y="23827"/>
                      </a:cubicBezTo>
                      <a:cubicBezTo>
                        <a:pt x="49310" y="23698"/>
                        <a:pt x="49599" y="23345"/>
                        <a:pt x="49664" y="22895"/>
                      </a:cubicBezTo>
                      <a:cubicBezTo>
                        <a:pt x="49633" y="22433"/>
                        <a:pt x="49248" y="22089"/>
                        <a:pt x="48764" y="22089"/>
                      </a:cubicBezTo>
                      <a:cubicBezTo>
                        <a:pt x="48742" y="22089"/>
                        <a:pt x="48721" y="22090"/>
                        <a:pt x="48699" y="22091"/>
                      </a:cubicBezTo>
                      <a:cubicBezTo>
                        <a:pt x="48691" y="22092"/>
                        <a:pt x="48683" y="22093"/>
                        <a:pt x="48675" y="22093"/>
                      </a:cubicBezTo>
                      <a:cubicBezTo>
                        <a:pt x="48438" y="22093"/>
                        <a:pt x="48386" y="21640"/>
                        <a:pt x="48635" y="21609"/>
                      </a:cubicBezTo>
                      <a:cubicBezTo>
                        <a:pt x="48687" y="21604"/>
                        <a:pt x="48740" y="21601"/>
                        <a:pt x="48793" y="21601"/>
                      </a:cubicBezTo>
                      <a:cubicBezTo>
                        <a:pt x="49069" y="21601"/>
                        <a:pt x="49352" y="21672"/>
                        <a:pt x="49567" y="21834"/>
                      </a:cubicBezTo>
                      <a:cubicBezTo>
                        <a:pt x="49631" y="21834"/>
                        <a:pt x="49664" y="21866"/>
                        <a:pt x="49664" y="21898"/>
                      </a:cubicBezTo>
                      <a:cubicBezTo>
                        <a:pt x="49921" y="22091"/>
                        <a:pt x="50081" y="22348"/>
                        <a:pt x="50178" y="22670"/>
                      </a:cubicBezTo>
                      <a:cubicBezTo>
                        <a:pt x="50403" y="23023"/>
                        <a:pt x="50756" y="23313"/>
                        <a:pt x="51174" y="23441"/>
                      </a:cubicBezTo>
                      <a:cubicBezTo>
                        <a:pt x="51258" y="23466"/>
                        <a:pt x="51342" y="23478"/>
                        <a:pt x="51425" y="23478"/>
                      </a:cubicBezTo>
                      <a:cubicBezTo>
                        <a:pt x="51657" y="23478"/>
                        <a:pt x="51876" y="23382"/>
                        <a:pt x="52042" y="23216"/>
                      </a:cubicBezTo>
                      <a:cubicBezTo>
                        <a:pt x="52235" y="23023"/>
                        <a:pt x="52299" y="22766"/>
                        <a:pt x="52171" y="22509"/>
                      </a:cubicBezTo>
                      <a:cubicBezTo>
                        <a:pt x="52077" y="22345"/>
                        <a:pt x="52222" y="22165"/>
                        <a:pt x="52382" y="22165"/>
                      </a:cubicBezTo>
                      <a:cubicBezTo>
                        <a:pt x="52442" y="22165"/>
                        <a:pt x="52504" y="22190"/>
                        <a:pt x="52557" y="22252"/>
                      </a:cubicBezTo>
                      <a:cubicBezTo>
                        <a:pt x="53264" y="22895"/>
                        <a:pt x="54099" y="23409"/>
                        <a:pt x="55032" y="23730"/>
                      </a:cubicBezTo>
                      <a:cubicBezTo>
                        <a:pt x="55320" y="23864"/>
                        <a:pt x="55655" y="23935"/>
                        <a:pt x="55982" y="23935"/>
                      </a:cubicBezTo>
                      <a:cubicBezTo>
                        <a:pt x="56129" y="23935"/>
                        <a:pt x="56275" y="23921"/>
                        <a:pt x="56414" y="23891"/>
                      </a:cubicBezTo>
                      <a:cubicBezTo>
                        <a:pt x="56671" y="23795"/>
                        <a:pt x="56960" y="23377"/>
                        <a:pt x="56735" y="23120"/>
                      </a:cubicBezTo>
                      <a:cubicBezTo>
                        <a:pt x="56590" y="22975"/>
                        <a:pt x="56707" y="22725"/>
                        <a:pt x="56920" y="22725"/>
                      </a:cubicBezTo>
                      <a:cubicBezTo>
                        <a:pt x="56943" y="22725"/>
                        <a:pt x="56967" y="22728"/>
                        <a:pt x="56992" y="22734"/>
                      </a:cubicBezTo>
                      <a:cubicBezTo>
                        <a:pt x="58205" y="22946"/>
                        <a:pt x="59218" y="23902"/>
                        <a:pt x="60462" y="23902"/>
                      </a:cubicBezTo>
                      <a:cubicBezTo>
                        <a:pt x="60537" y="23902"/>
                        <a:pt x="60612" y="23898"/>
                        <a:pt x="60689" y="23891"/>
                      </a:cubicBezTo>
                      <a:cubicBezTo>
                        <a:pt x="61171" y="23891"/>
                        <a:pt x="61621" y="23538"/>
                        <a:pt x="61750" y="23087"/>
                      </a:cubicBezTo>
                      <a:cubicBezTo>
                        <a:pt x="61846" y="22862"/>
                        <a:pt x="61846" y="22637"/>
                        <a:pt x="61750" y="22445"/>
                      </a:cubicBezTo>
                      <a:cubicBezTo>
                        <a:pt x="61621" y="22316"/>
                        <a:pt x="61493" y="22155"/>
                        <a:pt x="61364" y="22027"/>
                      </a:cubicBezTo>
                      <a:cubicBezTo>
                        <a:pt x="61230" y="21838"/>
                        <a:pt x="61410" y="21650"/>
                        <a:pt x="61586" y="21650"/>
                      </a:cubicBezTo>
                      <a:cubicBezTo>
                        <a:pt x="61620" y="21650"/>
                        <a:pt x="61654" y="21657"/>
                        <a:pt x="61686" y="21673"/>
                      </a:cubicBezTo>
                      <a:cubicBezTo>
                        <a:pt x="61911" y="21770"/>
                        <a:pt x="62071" y="21962"/>
                        <a:pt x="62168" y="22155"/>
                      </a:cubicBezTo>
                      <a:cubicBezTo>
                        <a:pt x="62680" y="22577"/>
                        <a:pt x="63333" y="22801"/>
                        <a:pt x="63995" y="22801"/>
                      </a:cubicBezTo>
                      <a:cubicBezTo>
                        <a:pt x="64040" y="22801"/>
                        <a:pt x="64084" y="22800"/>
                        <a:pt x="64129" y="22798"/>
                      </a:cubicBezTo>
                      <a:cubicBezTo>
                        <a:pt x="64579" y="22766"/>
                        <a:pt x="65029" y="22637"/>
                        <a:pt x="65382" y="22348"/>
                      </a:cubicBezTo>
                      <a:cubicBezTo>
                        <a:pt x="65543" y="22220"/>
                        <a:pt x="65671" y="22027"/>
                        <a:pt x="65671" y="21834"/>
                      </a:cubicBezTo>
                      <a:cubicBezTo>
                        <a:pt x="65479" y="21705"/>
                        <a:pt x="65318" y="21545"/>
                        <a:pt x="65221" y="21352"/>
                      </a:cubicBezTo>
                      <a:cubicBezTo>
                        <a:pt x="65073" y="21173"/>
                        <a:pt x="65254" y="20995"/>
                        <a:pt x="65435" y="20995"/>
                      </a:cubicBezTo>
                      <a:cubicBezTo>
                        <a:pt x="65450" y="20995"/>
                        <a:pt x="65464" y="20996"/>
                        <a:pt x="65479" y="20998"/>
                      </a:cubicBezTo>
                      <a:cubicBezTo>
                        <a:pt x="65800" y="21030"/>
                        <a:pt x="66025" y="21255"/>
                        <a:pt x="66089" y="21545"/>
                      </a:cubicBezTo>
                      <a:cubicBezTo>
                        <a:pt x="66449" y="21761"/>
                        <a:pt x="66874" y="21841"/>
                        <a:pt x="67308" y="21841"/>
                      </a:cubicBezTo>
                      <a:cubicBezTo>
                        <a:pt x="67843" y="21841"/>
                        <a:pt x="68392" y="21719"/>
                        <a:pt x="68854" y="21577"/>
                      </a:cubicBezTo>
                      <a:cubicBezTo>
                        <a:pt x="69143" y="21480"/>
                        <a:pt x="69432" y="21384"/>
                        <a:pt x="69722" y="21287"/>
                      </a:cubicBezTo>
                      <a:cubicBezTo>
                        <a:pt x="69915" y="21191"/>
                        <a:pt x="70140" y="21062"/>
                        <a:pt x="70140" y="20805"/>
                      </a:cubicBezTo>
                      <a:cubicBezTo>
                        <a:pt x="70075" y="20548"/>
                        <a:pt x="69915" y="20355"/>
                        <a:pt x="69657" y="20323"/>
                      </a:cubicBezTo>
                      <a:cubicBezTo>
                        <a:pt x="69497" y="20291"/>
                        <a:pt x="69344" y="20275"/>
                        <a:pt x="69191" y="20275"/>
                      </a:cubicBezTo>
                      <a:cubicBezTo>
                        <a:pt x="69039" y="20275"/>
                        <a:pt x="68886" y="20291"/>
                        <a:pt x="68725" y="20323"/>
                      </a:cubicBezTo>
                      <a:cubicBezTo>
                        <a:pt x="68500" y="20291"/>
                        <a:pt x="68372" y="20034"/>
                        <a:pt x="68532" y="19873"/>
                      </a:cubicBezTo>
                      <a:cubicBezTo>
                        <a:pt x="68661" y="19777"/>
                        <a:pt x="68789" y="19680"/>
                        <a:pt x="68918" y="19616"/>
                      </a:cubicBezTo>
                      <a:cubicBezTo>
                        <a:pt x="68959" y="19585"/>
                        <a:pt x="69007" y="19571"/>
                        <a:pt x="69053" y="19571"/>
                      </a:cubicBezTo>
                      <a:cubicBezTo>
                        <a:pt x="69150" y="19571"/>
                        <a:pt x="69240" y="19635"/>
                        <a:pt x="69240" y="19744"/>
                      </a:cubicBezTo>
                      <a:cubicBezTo>
                        <a:pt x="69274" y="19742"/>
                        <a:pt x="69309" y="19741"/>
                        <a:pt x="69343" y="19741"/>
                      </a:cubicBezTo>
                      <a:cubicBezTo>
                        <a:pt x="69785" y="19741"/>
                        <a:pt x="70192" y="19933"/>
                        <a:pt x="70461" y="20291"/>
                      </a:cubicBezTo>
                      <a:cubicBezTo>
                        <a:pt x="70488" y="20273"/>
                        <a:pt x="70517" y="20265"/>
                        <a:pt x="70547" y="20265"/>
                      </a:cubicBezTo>
                      <a:cubicBezTo>
                        <a:pt x="70624" y="20265"/>
                        <a:pt x="70704" y="20318"/>
                        <a:pt x="70750" y="20387"/>
                      </a:cubicBezTo>
                      <a:cubicBezTo>
                        <a:pt x="70879" y="21030"/>
                        <a:pt x="71072" y="21866"/>
                        <a:pt x="71779" y="22091"/>
                      </a:cubicBezTo>
                      <a:cubicBezTo>
                        <a:pt x="71846" y="22116"/>
                        <a:pt x="71916" y="22128"/>
                        <a:pt x="71984" y="22128"/>
                      </a:cubicBezTo>
                      <a:cubicBezTo>
                        <a:pt x="72179" y="22128"/>
                        <a:pt x="72367" y="22032"/>
                        <a:pt x="72486" y="21866"/>
                      </a:cubicBezTo>
                      <a:cubicBezTo>
                        <a:pt x="72518" y="21802"/>
                        <a:pt x="72550" y="21737"/>
                        <a:pt x="72583" y="21705"/>
                      </a:cubicBezTo>
                      <a:cubicBezTo>
                        <a:pt x="72518" y="21512"/>
                        <a:pt x="72454" y="21352"/>
                        <a:pt x="72390" y="21159"/>
                      </a:cubicBezTo>
                      <a:cubicBezTo>
                        <a:pt x="72344" y="20999"/>
                        <a:pt x="72494" y="20855"/>
                        <a:pt x="72642" y="20855"/>
                      </a:cubicBezTo>
                      <a:cubicBezTo>
                        <a:pt x="72702" y="20855"/>
                        <a:pt x="72761" y="20878"/>
                        <a:pt x="72808" y="20934"/>
                      </a:cubicBezTo>
                      <a:cubicBezTo>
                        <a:pt x="73000" y="21127"/>
                        <a:pt x="73097" y="21352"/>
                        <a:pt x="73065" y="21609"/>
                      </a:cubicBezTo>
                      <a:cubicBezTo>
                        <a:pt x="73386" y="22316"/>
                        <a:pt x="73933" y="22959"/>
                        <a:pt x="74768" y="23023"/>
                      </a:cubicBezTo>
                      <a:cubicBezTo>
                        <a:pt x="74795" y="23025"/>
                        <a:pt x="74821" y="23026"/>
                        <a:pt x="74848" y="23026"/>
                      </a:cubicBezTo>
                      <a:cubicBezTo>
                        <a:pt x="75239" y="23026"/>
                        <a:pt x="75618" y="22808"/>
                        <a:pt x="75829" y="22477"/>
                      </a:cubicBezTo>
                      <a:cubicBezTo>
                        <a:pt x="76022" y="22155"/>
                        <a:pt x="76022" y="21770"/>
                        <a:pt x="75829" y="21480"/>
                      </a:cubicBezTo>
                      <a:cubicBezTo>
                        <a:pt x="75684" y="21286"/>
                        <a:pt x="75831" y="21037"/>
                        <a:pt x="76009" y="21037"/>
                      </a:cubicBezTo>
                      <a:cubicBezTo>
                        <a:pt x="76066" y="21037"/>
                        <a:pt x="76128" y="21064"/>
                        <a:pt x="76183" y="21127"/>
                      </a:cubicBezTo>
                      <a:cubicBezTo>
                        <a:pt x="76729" y="21673"/>
                        <a:pt x="77372" y="22348"/>
                        <a:pt x="78208" y="22348"/>
                      </a:cubicBezTo>
                      <a:cubicBezTo>
                        <a:pt x="78561" y="22348"/>
                        <a:pt x="78883" y="22187"/>
                        <a:pt x="79076" y="21930"/>
                      </a:cubicBezTo>
                      <a:cubicBezTo>
                        <a:pt x="79269" y="21673"/>
                        <a:pt x="79269" y="21320"/>
                        <a:pt x="79076" y="21062"/>
                      </a:cubicBezTo>
                      <a:cubicBezTo>
                        <a:pt x="78962" y="20881"/>
                        <a:pt x="79138" y="20699"/>
                        <a:pt x="79319" y="20699"/>
                      </a:cubicBezTo>
                      <a:cubicBezTo>
                        <a:pt x="79393" y="20699"/>
                        <a:pt x="79469" y="20730"/>
                        <a:pt x="79526" y="20805"/>
                      </a:cubicBezTo>
                      <a:cubicBezTo>
                        <a:pt x="80104" y="21641"/>
                        <a:pt x="80779" y="22541"/>
                        <a:pt x="81840" y="22734"/>
                      </a:cubicBezTo>
                      <a:cubicBezTo>
                        <a:pt x="81915" y="22745"/>
                        <a:pt x="81990" y="22750"/>
                        <a:pt x="82065" y="22750"/>
                      </a:cubicBezTo>
                      <a:cubicBezTo>
                        <a:pt x="82437" y="22750"/>
                        <a:pt x="82794" y="22616"/>
                        <a:pt x="83062" y="22348"/>
                      </a:cubicBezTo>
                      <a:cubicBezTo>
                        <a:pt x="83319" y="22059"/>
                        <a:pt x="83415" y="21641"/>
                        <a:pt x="83287" y="21287"/>
                      </a:cubicBezTo>
                      <a:cubicBezTo>
                        <a:pt x="83189" y="21093"/>
                        <a:pt x="83349" y="20899"/>
                        <a:pt x="83530" y="20899"/>
                      </a:cubicBezTo>
                      <a:cubicBezTo>
                        <a:pt x="83589" y="20899"/>
                        <a:pt x="83650" y="20919"/>
                        <a:pt x="83705" y="20966"/>
                      </a:cubicBezTo>
                      <a:cubicBezTo>
                        <a:pt x="84155" y="21448"/>
                        <a:pt x="84669" y="21866"/>
                        <a:pt x="85247" y="22187"/>
                      </a:cubicBezTo>
                      <a:cubicBezTo>
                        <a:pt x="85556" y="22354"/>
                        <a:pt x="85917" y="22450"/>
                        <a:pt x="86279" y="22450"/>
                      </a:cubicBezTo>
                      <a:cubicBezTo>
                        <a:pt x="86408" y="22450"/>
                        <a:pt x="86536" y="22438"/>
                        <a:pt x="86662" y="22412"/>
                      </a:cubicBezTo>
                      <a:cubicBezTo>
                        <a:pt x="87048" y="22316"/>
                        <a:pt x="87433" y="22059"/>
                        <a:pt x="87626" y="21705"/>
                      </a:cubicBezTo>
                      <a:cubicBezTo>
                        <a:pt x="87755" y="21416"/>
                        <a:pt x="87755" y="21095"/>
                        <a:pt x="87626" y="20805"/>
                      </a:cubicBezTo>
                      <a:cubicBezTo>
                        <a:pt x="87401" y="20548"/>
                        <a:pt x="87176" y="20291"/>
                        <a:pt x="86951" y="20002"/>
                      </a:cubicBezTo>
                      <a:cubicBezTo>
                        <a:pt x="86726" y="19777"/>
                        <a:pt x="86437" y="19584"/>
                        <a:pt x="86244" y="19423"/>
                      </a:cubicBezTo>
                      <a:cubicBezTo>
                        <a:pt x="86053" y="19259"/>
                        <a:pt x="86233" y="19048"/>
                        <a:pt x="86410" y="19048"/>
                      </a:cubicBezTo>
                      <a:cubicBezTo>
                        <a:pt x="86441" y="19048"/>
                        <a:pt x="86472" y="19055"/>
                        <a:pt x="86501" y="19069"/>
                      </a:cubicBezTo>
                      <a:lnTo>
                        <a:pt x="86630" y="19134"/>
                      </a:lnTo>
                      <a:cubicBezTo>
                        <a:pt x="86662" y="19134"/>
                        <a:pt x="86726" y="19134"/>
                        <a:pt x="86758" y="19166"/>
                      </a:cubicBezTo>
                      <a:lnTo>
                        <a:pt x="86823" y="19262"/>
                      </a:lnTo>
                      <a:cubicBezTo>
                        <a:pt x="87305" y="19519"/>
                        <a:pt x="87723" y="19937"/>
                        <a:pt x="88012" y="20452"/>
                      </a:cubicBezTo>
                      <a:cubicBezTo>
                        <a:pt x="88076" y="20548"/>
                        <a:pt x="88108" y="20612"/>
                        <a:pt x="88140" y="20709"/>
                      </a:cubicBezTo>
                      <a:cubicBezTo>
                        <a:pt x="88365" y="20966"/>
                        <a:pt x="88623" y="21191"/>
                        <a:pt x="88880" y="21416"/>
                      </a:cubicBezTo>
                      <a:cubicBezTo>
                        <a:pt x="89173" y="21680"/>
                        <a:pt x="89599" y="22104"/>
                        <a:pt x="90062" y="22104"/>
                      </a:cubicBezTo>
                      <a:cubicBezTo>
                        <a:pt x="90107" y="22104"/>
                        <a:pt x="90152" y="22100"/>
                        <a:pt x="90198" y="22091"/>
                      </a:cubicBezTo>
                      <a:cubicBezTo>
                        <a:pt x="90423" y="22059"/>
                        <a:pt x="90712" y="21673"/>
                        <a:pt x="90519" y="21512"/>
                      </a:cubicBezTo>
                      <a:cubicBezTo>
                        <a:pt x="90334" y="21354"/>
                        <a:pt x="90497" y="21086"/>
                        <a:pt x="90668" y="21086"/>
                      </a:cubicBezTo>
                      <a:cubicBezTo>
                        <a:pt x="90705" y="21086"/>
                        <a:pt x="90742" y="21098"/>
                        <a:pt x="90776" y="21127"/>
                      </a:cubicBezTo>
                      <a:lnTo>
                        <a:pt x="90841" y="21159"/>
                      </a:lnTo>
                      <a:cubicBezTo>
                        <a:pt x="91194" y="21512"/>
                        <a:pt x="91483" y="21930"/>
                        <a:pt x="91644" y="22412"/>
                      </a:cubicBezTo>
                      <a:cubicBezTo>
                        <a:pt x="91773" y="22895"/>
                        <a:pt x="92094" y="23345"/>
                        <a:pt x="92480" y="23666"/>
                      </a:cubicBezTo>
                      <a:cubicBezTo>
                        <a:pt x="92598" y="23741"/>
                        <a:pt x="92730" y="23777"/>
                        <a:pt x="92861" y="23777"/>
                      </a:cubicBezTo>
                      <a:cubicBezTo>
                        <a:pt x="93123" y="23777"/>
                        <a:pt x="93380" y="23634"/>
                        <a:pt x="93509" y="23377"/>
                      </a:cubicBezTo>
                      <a:cubicBezTo>
                        <a:pt x="93701" y="22991"/>
                        <a:pt x="93798" y="22573"/>
                        <a:pt x="93766" y="22123"/>
                      </a:cubicBezTo>
                      <a:cubicBezTo>
                        <a:pt x="93786" y="21981"/>
                        <a:pt x="93935" y="21877"/>
                        <a:pt x="94066" y="21877"/>
                      </a:cubicBezTo>
                      <a:cubicBezTo>
                        <a:pt x="94142" y="21877"/>
                        <a:pt x="94212" y="21912"/>
                        <a:pt x="94248" y="21995"/>
                      </a:cubicBezTo>
                      <a:cubicBezTo>
                        <a:pt x="94537" y="22702"/>
                        <a:pt x="95019" y="23280"/>
                        <a:pt x="95630" y="23698"/>
                      </a:cubicBezTo>
                      <a:cubicBezTo>
                        <a:pt x="96018" y="23957"/>
                        <a:pt x="96490" y="24112"/>
                        <a:pt x="96978" y="24112"/>
                      </a:cubicBezTo>
                      <a:cubicBezTo>
                        <a:pt x="97096" y="24112"/>
                        <a:pt x="97215" y="24103"/>
                        <a:pt x="97334" y="24084"/>
                      </a:cubicBezTo>
                      <a:cubicBezTo>
                        <a:pt x="97912" y="24020"/>
                        <a:pt x="98427" y="23698"/>
                        <a:pt x="98748" y="23216"/>
                      </a:cubicBezTo>
                      <a:cubicBezTo>
                        <a:pt x="99037" y="22766"/>
                        <a:pt x="99070" y="22187"/>
                        <a:pt x="98812" y="21737"/>
                      </a:cubicBezTo>
                      <a:cubicBezTo>
                        <a:pt x="98587" y="21255"/>
                        <a:pt x="98137" y="20934"/>
                        <a:pt x="97591" y="20870"/>
                      </a:cubicBezTo>
                      <a:cubicBezTo>
                        <a:pt x="97398" y="20805"/>
                        <a:pt x="97398" y="20516"/>
                        <a:pt x="97591" y="20452"/>
                      </a:cubicBezTo>
                      <a:lnTo>
                        <a:pt x="97784" y="20452"/>
                      </a:lnTo>
                      <a:cubicBezTo>
                        <a:pt x="97620" y="20343"/>
                        <a:pt x="97780" y="20141"/>
                        <a:pt x="97931" y="20141"/>
                      </a:cubicBezTo>
                      <a:cubicBezTo>
                        <a:pt x="97958" y="20141"/>
                        <a:pt x="97984" y="20148"/>
                        <a:pt x="98009" y="20162"/>
                      </a:cubicBezTo>
                      <a:cubicBezTo>
                        <a:pt x="98427" y="20484"/>
                        <a:pt x="98909" y="20741"/>
                        <a:pt x="99391" y="20902"/>
                      </a:cubicBezTo>
                      <a:cubicBezTo>
                        <a:pt x="99556" y="20961"/>
                        <a:pt x="99725" y="20989"/>
                        <a:pt x="99893" y="20989"/>
                      </a:cubicBezTo>
                      <a:cubicBezTo>
                        <a:pt x="100182" y="20989"/>
                        <a:pt x="100465" y="20904"/>
                        <a:pt x="100709" y="20741"/>
                      </a:cubicBezTo>
                      <a:cubicBezTo>
                        <a:pt x="101030" y="20516"/>
                        <a:pt x="101159" y="20066"/>
                        <a:pt x="100998" y="19712"/>
                      </a:cubicBezTo>
                      <a:cubicBezTo>
                        <a:pt x="100902" y="19584"/>
                        <a:pt x="100805" y="19519"/>
                        <a:pt x="100677" y="19455"/>
                      </a:cubicBezTo>
                      <a:cubicBezTo>
                        <a:pt x="100484" y="19487"/>
                        <a:pt x="100259" y="19519"/>
                        <a:pt x="100034" y="19552"/>
                      </a:cubicBezTo>
                      <a:cubicBezTo>
                        <a:pt x="99809" y="19552"/>
                        <a:pt x="99712" y="19294"/>
                        <a:pt x="99873" y="19166"/>
                      </a:cubicBezTo>
                      <a:cubicBezTo>
                        <a:pt x="100042" y="19021"/>
                        <a:pt x="100265" y="18949"/>
                        <a:pt x="100488" y="18949"/>
                      </a:cubicBezTo>
                      <a:cubicBezTo>
                        <a:pt x="100562" y="18949"/>
                        <a:pt x="100637" y="18957"/>
                        <a:pt x="100709" y="18973"/>
                      </a:cubicBezTo>
                      <a:cubicBezTo>
                        <a:pt x="100966" y="18941"/>
                        <a:pt x="101223" y="18877"/>
                        <a:pt x="101480" y="18812"/>
                      </a:cubicBezTo>
                      <a:cubicBezTo>
                        <a:pt x="101898" y="18716"/>
                        <a:pt x="102316" y="18555"/>
                        <a:pt x="102734" y="18362"/>
                      </a:cubicBezTo>
                      <a:cubicBezTo>
                        <a:pt x="102991" y="18234"/>
                        <a:pt x="103409" y="18009"/>
                        <a:pt x="103248" y="17655"/>
                      </a:cubicBezTo>
                      <a:cubicBezTo>
                        <a:pt x="103088" y="17301"/>
                        <a:pt x="102670" y="17269"/>
                        <a:pt x="102348" y="17269"/>
                      </a:cubicBezTo>
                      <a:lnTo>
                        <a:pt x="102155" y="17269"/>
                      </a:lnTo>
                      <a:cubicBezTo>
                        <a:pt x="101898" y="17237"/>
                        <a:pt x="101898" y="16851"/>
                        <a:pt x="102155" y="16819"/>
                      </a:cubicBezTo>
                      <a:lnTo>
                        <a:pt x="102316" y="16819"/>
                      </a:lnTo>
                      <a:cubicBezTo>
                        <a:pt x="102638" y="16787"/>
                        <a:pt x="102927" y="16626"/>
                        <a:pt x="103120" y="16337"/>
                      </a:cubicBezTo>
                      <a:cubicBezTo>
                        <a:pt x="103313" y="16016"/>
                        <a:pt x="103313" y="15598"/>
                        <a:pt x="103120" y="15244"/>
                      </a:cubicBezTo>
                      <a:cubicBezTo>
                        <a:pt x="102869" y="14877"/>
                        <a:pt x="102455" y="14673"/>
                        <a:pt x="102046" y="14673"/>
                      </a:cubicBezTo>
                      <a:cubicBezTo>
                        <a:pt x="101775" y="14673"/>
                        <a:pt x="101506" y="14763"/>
                        <a:pt x="101288" y="14955"/>
                      </a:cubicBezTo>
                      <a:cubicBezTo>
                        <a:pt x="101223" y="15019"/>
                        <a:pt x="101159" y="15084"/>
                        <a:pt x="101095" y="15116"/>
                      </a:cubicBezTo>
                      <a:lnTo>
                        <a:pt x="101063" y="15148"/>
                      </a:lnTo>
                      <a:cubicBezTo>
                        <a:pt x="101029" y="15170"/>
                        <a:pt x="100995" y="15180"/>
                        <a:pt x="100961" y="15180"/>
                      </a:cubicBezTo>
                      <a:cubicBezTo>
                        <a:pt x="100803" y="15180"/>
                        <a:pt x="100673" y="14959"/>
                        <a:pt x="100805" y="14826"/>
                      </a:cubicBezTo>
                      <a:cubicBezTo>
                        <a:pt x="100870" y="14762"/>
                        <a:pt x="100934" y="14698"/>
                        <a:pt x="100998" y="14666"/>
                      </a:cubicBezTo>
                      <a:cubicBezTo>
                        <a:pt x="101191" y="14441"/>
                        <a:pt x="101288" y="14151"/>
                        <a:pt x="101255" y="13862"/>
                      </a:cubicBezTo>
                      <a:cubicBezTo>
                        <a:pt x="101223" y="13508"/>
                        <a:pt x="100998" y="13155"/>
                        <a:pt x="100709" y="12962"/>
                      </a:cubicBezTo>
                      <a:cubicBezTo>
                        <a:pt x="100373" y="12752"/>
                        <a:pt x="99996" y="12638"/>
                        <a:pt x="99613" y="12638"/>
                      </a:cubicBezTo>
                      <a:cubicBezTo>
                        <a:pt x="99410" y="12638"/>
                        <a:pt x="99206" y="12670"/>
                        <a:pt x="99005" y="12737"/>
                      </a:cubicBezTo>
                      <a:cubicBezTo>
                        <a:pt x="98716" y="12994"/>
                        <a:pt x="98395" y="13187"/>
                        <a:pt x="98009" y="13316"/>
                      </a:cubicBezTo>
                      <a:cubicBezTo>
                        <a:pt x="97752" y="13412"/>
                        <a:pt x="97462" y="13476"/>
                        <a:pt x="97205" y="13541"/>
                      </a:cubicBezTo>
                      <a:cubicBezTo>
                        <a:pt x="97182" y="13548"/>
                        <a:pt x="97160" y="13552"/>
                        <a:pt x="97138" y="13552"/>
                      </a:cubicBezTo>
                      <a:cubicBezTo>
                        <a:pt x="96978" y="13552"/>
                        <a:pt x="96863" y="13357"/>
                        <a:pt x="96948" y="13187"/>
                      </a:cubicBezTo>
                      <a:cubicBezTo>
                        <a:pt x="96980" y="13155"/>
                        <a:pt x="97012" y="13091"/>
                        <a:pt x="97044" y="13058"/>
                      </a:cubicBezTo>
                      <a:cubicBezTo>
                        <a:pt x="97064" y="13019"/>
                        <a:pt x="97121" y="12991"/>
                        <a:pt x="97177" y="12991"/>
                      </a:cubicBezTo>
                      <a:cubicBezTo>
                        <a:pt x="97211" y="12991"/>
                        <a:pt x="97245" y="13002"/>
                        <a:pt x="97269" y="13026"/>
                      </a:cubicBezTo>
                      <a:cubicBezTo>
                        <a:pt x="97462" y="12994"/>
                        <a:pt x="97623" y="12930"/>
                        <a:pt x="97784" y="12898"/>
                      </a:cubicBezTo>
                      <a:cubicBezTo>
                        <a:pt x="97784" y="12801"/>
                        <a:pt x="97848" y="12769"/>
                        <a:pt x="97880" y="12737"/>
                      </a:cubicBezTo>
                      <a:cubicBezTo>
                        <a:pt x="98137" y="12576"/>
                        <a:pt x="98427" y="12448"/>
                        <a:pt x="98684" y="12351"/>
                      </a:cubicBezTo>
                      <a:cubicBezTo>
                        <a:pt x="98748" y="12319"/>
                        <a:pt x="98812" y="12255"/>
                        <a:pt x="98877" y="12191"/>
                      </a:cubicBezTo>
                      <a:cubicBezTo>
                        <a:pt x="99262" y="11740"/>
                        <a:pt x="99198" y="11065"/>
                        <a:pt x="98748" y="10680"/>
                      </a:cubicBezTo>
                      <a:cubicBezTo>
                        <a:pt x="98395" y="10326"/>
                        <a:pt x="97912" y="10069"/>
                        <a:pt x="97430" y="9940"/>
                      </a:cubicBezTo>
                      <a:cubicBezTo>
                        <a:pt x="97157" y="9877"/>
                        <a:pt x="96876" y="9845"/>
                        <a:pt x="96597" y="9845"/>
                      </a:cubicBezTo>
                      <a:cubicBezTo>
                        <a:pt x="96022" y="9845"/>
                        <a:pt x="95452" y="9981"/>
                        <a:pt x="94955" y="10262"/>
                      </a:cubicBezTo>
                      <a:cubicBezTo>
                        <a:pt x="94794" y="10390"/>
                        <a:pt x="94634" y="10519"/>
                        <a:pt x="94473" y="10615"/>
                      </a:cubicBezTo>
                      <a:cubicBezTo>
                        <a:pt x="94437" y="10636"/>
                        <a:pt x="94400" y="10645"/>
                        <a:pt x="94364" y="10645"/>
                      </a:cubicBezTo>
                      <a:cubicBezTo>
                        <a:pt x="94177" y="10645"/>
                        <a:pt x="94022" y="10397"/>
                        <a:pt x="94184" y="10262"/>
                      </a:cubicBezTo>
                      <a:cubicBezTo>
                        <a:pt x="94344" y="10101"/>
                        <a:pt x="94505" y="10005"/>
                        <a:pt x="94698" y="9908"/>
                      </a:cubicBezTo>
                      <a:cubicBezTo>
                        <a:pt x="94923" y="9748"/>
                        <a:pt x="95019" y="9490"/>
                        <a:pt x="94923" y="9233"/>
                      </a:cubicBezTo>
                      <a:cubicBezTo>
                        <a:pt x="94855" y="9069"/>
                        <a:pt x="94705" y="9016"/>
                        <a:pt x="94533" y="9016"/>
                      </a:cubicBezTo>
                      <a:cubicBezTo>
                        <a:pt x="94301" y="9016"/>
                        <a:pt x="94028" y="9113"/>
                        <a:pt x="93862" y="9169"/>
                      </a:cubicBezTo>
                      <a:cubicBezTo>
                        <a:pt x="93412" y="9298"/>
                        <a:pt x="92994" y="9490"/>
                        <a:pt x="92609" y="9780"/>
                      </a:cubicBezTo>
                      <a:cubicBezTo>
                        <a:pt x="92223" y="10037"/>
                        <a:pt x="91837" y="10358"/>
                        <a:pt x="91516" y="10680"/>
                      </a:cubicBezTo>
                      <a:cubicBezTo>
                        <a:pt x="91483" y="10712"/>
                        <a:pt x="91444" y="10726"/>
                        <a:pt x="91406" y="10726"/>
                      </a:cubicBezTo>
                      <a:cubicBezTo>
                        <a:pt x="91293" y="10726"/>
                        <a:pt x="91187" y="10607"/>
                        <a:pt x="91258" y="10487"/>
                      </a:cubicBezTo>
                      <a:cubicBezTo>
                        <a:pt x="91130" y="10390"/>
                        <a:pt x="91098" y="10230"/>
                        <a:pt x="91194" y="10101"/>
                      </a:cubicBezTo>
                      <a:lnTo>
                        <a:pt x="91258" y="10069"/>
                      </a:lnTo>
                      <a:cubicBezTo>
                        <a:pt x="91708" y="9715"/>
                        <a:pt x="91934" y="9169"/>
                        <a:pt x="91934" y="8622"/>
                      </a:cubicBezTo>
                      <a:cubicBezTo>
                        <a:pt x="91872" y="7571"/>
                        <a:pt x="91006" y="6787"/>
                        <a:pt x="89966" y="6787"/>
                      </a:cubicBezTo>
                      <a:cubicBezTo>
                        <a:pt x="89926" y="6787"/>
                        <a:pt x="89885" y="6788"/>
                        <a:pt x="89844" y="6790"/>
                      </a:cubicBezTo>
                      <a:cubicBezTo>
                        <a:pt x="88719" y="6887"/>
                        <a:pt x="87819" y="7755"/>
                        <a:pt x="87626" y="8880"/>
                      </a:cubicBezTo>
                      <a:cubicBezTo>
                        <a:pt x="87626" y="8986"/>
                        <a:pt x="87538" y="9034"/>
                        <a:pt x="87444" y="9034"/>
                      </a:cubicBezTo>
                      <a:cubicBezTo>
                        <a:pt x="87366" y="9034"/>
                        <a:pt x="87284" y="9002"/>
                        <a:pt x="87240" y="8944"/>
                      </a:cubicBezTo>
                      <a:cubicBezTo>
                        <a:pt x="87015" y="8526"/>
                        <a:pt x="86919" y="8108"/>
                        <a:pt x="86855" y="7658"/>
                      </a:cubicBezTo>
                      <a:cubicBezTo>
                        <a:pt x="86823" y="7337"/>
                        <a:pt x="86726" y="6919"/>
                        <a:pt x="86308" y="6822"/>
                      </a:cubicBezTo>
                      <a:cubicBezTo>
                        <a:pt x="86274" y="6814"/>
                        <a:pt x="86241" y="6810"/>
                        <a:pt x="86208" y="6810"/>
                      </a:cubicBezTo>
                      <a:cubicBezTo>
                        <a:pt x="85872" y="6810"/>
                        <a:pt x="85619" y="7234"/>
                        <a:pt x="85472" y="7497"/>
                      </a:cubicBezTo>
                      <a:cubicBezTo>
                        <a:pt x="85312" y="7883"/>
                        <a:pt x="85055" y="8205"/>
                        <a:pt x="84733" y="8430"/>
                      </a:cubicBezTo>
                      <a:cubicBezTo>
                        <a:pt x="84694" y="8456"/>
                        <a:pt x="84654" y="8467"/>
                        <a:pt x="84617" y="8467"/>
                      </a:cubicBezTo>
                      <a:cubicBezTo>
                        <a:pt x="84473" y="8467"/>
                        <a:pt x="84367" y="8294"/>
                        <a:pt x="84444" y="8140"/>
                      </a:cubicBezTo>
                      <a:cubicBezTo>
                        <a:pt x="84540" y="7851"/>
                        <a:pt x="84476" y="7562"/>
                        <a:pt x="84283" y="7337"/>
                      </a:cubicBezTo>
                      <a:cubicBezTo>
                        <a:pt x="84058" y="7111"/>
                        <a:pt x="83783" y="7009"/>
                        <a:pt x="83502" y="7009"/>
                      </a:cubicBezTo>
                      <a:cubicBezTo>
                        <a:pt x="83462" y="7009"/>
                        <a:pt x="83423" y="7011"/>
                        <a:pt x="83383" y="7015"/>
                      </a:cubicBezTo>
                      <a:cubicBezTo>
                        <a:pt x="82676" y="7047"/>
                        <a:pt x="82226" y="7530"/>
                        <a:pt x="81712" y="7947"/>
                      </a:cubicBezTo>
                      <a:cubicBezTo>
                        <a:pt x="81583" y="8076"/>
                        <a:pt x="81454" y="8205"/>
                        <a:pt x="81326" y="8333"/>
                      </a:cubicBezTo>
                      <a:cubicBezTo>
                        <a:pt x="81270" y="8381"/>
                        <a:pt x="81209" y="8401"/>
                        <a:pt x="81150" y="8401"/>
                      </a:cubicBezTo>
                      <a:cubicBezTo>
                        <a:pt x="80971" y="8401"/>
                        <a:pt x="80819" y="8213"/>
                        <a:pt x="80940" y="8044"/>
                      </a:cubicBezTo>
                      <a:cubicBezTo>
                        <a:pt x="80972" y="7915"/>
                        <a:pt x="81069" y="7819"/>
                        <a:pt x="81133" y="7755"/>
                      </a:cubicBezTo>
                      <a:cubicBezTo>
                        <a:pt x="81165" y="7722"/>
                        <a:pt x="81229" y="7690"/>
                        <a:pt x="81262" y="7690"/>
                      </a:cubicBezTo>
                      <a:cubicBezTo>
                        <a:pt x="81519" y="7401"/>
                        <a:pt x="81744" y="7080"/>
                        <a:pt x="81904" y="6694"/>
                      </a:cubicBezTo>
                      <a:cubicBezTo>
                        <a:pt x="82097" y="6276"/>
                        <a:pt x="82162" y="5794"/>
                        <a:pt x="82065" y="5312"/>
                      </a:cubicBezTo>
                      <a:cubicBezTo>
                        <a:pt x="81979" y="5088"/>
                        <a:pt x="81800" y="4993"/>
                        <a:pt x="81604" y="4993"/>
                      </a:cubicBezTo>
                      <a:cubicBezTo>
                        <a:pt x="81434" y="4993"/>
                        <a:pt x="81250" y="5064"/>
                        <a:pt x="81101" y="5183"/>
                      </a:cubicBezTo>
                      <a:cubicBezTo>
                        <a:pt x="80908" y="5376"/>
                        <a:pt x="80779" y="5601"/>
                        <a:pt x="80747" y="5890"/>
                      </a:cubicBezTo>
                      <a:cubicBezTo>
                        <a:pt x="80747" y="6147"/>
                        <a:pt x="80715" y="6372"/>
                        <a:pt x="80683" y="6694"/>
                      </a:cubicBezTo>
                      <a:cubicBezTo>
                        <a:pt x="80666" y="6842"/>
                        <a:pt x="80540" y="6923"/>
                        <a:pt x="80421" y="6923"/>
                      </a:cubicBezTo>
                      <a:cubicBezTo>
                        <a:pt x="80307" y="6923"/>
                        <a:pt x="80201" y="6850"/>
                        <a:pt x="80201" y="6694"/>
                      </a:cubicBezTo>
                      <a:cubicBezTo>
                        <a:pt x="80201" y="6372"/>
                        <a:pt x="80233" y="6083"/>
                        <a:pt x="80265" y="5762"/>
                      </a:cubicBezTo>
                      <a:cubicBezTo>
                        <a:pt x="80297" y="5440"/>
                        <a:pt x="80233" y="5119"/>
                        <a:pt x="80072" y="4829"/>
                      </a:cubicBezTo>
                      <a:cubicBezTo>
                        <a:pt x="79913" y="4431"/>
                        <a:pt x="79533" y="4186"/>
                        <a:pt x="79134" y="4186"/>
                      </a:cubicBezTo>
                      <a:cubicBezTo>
                        <a:pt x="79051" y="4186"/>
                        <a:pt x="78966" y="4196"/>
                        <a:pt x="78883" y="4219"/>
                      </a:cubicBezTo>
                      <a:cubicBezTo>
                        <a:pt x="77661" y="4508"/>
                        <a:pt x="77533" y="5987"/>
                        <a:pt x="77468" y="7015"/>
                      </a:cubicBezTo>
                      <a:cubicBezTo>
                        <a:pt x="77468" y="7176"/>
                        <a:pt x="77356" y="7256"/>
                        <a:pt x="77243" y="7256"/>
                      </a:cubicBezTo>
                      <a:cubicBezTo>
                        <a:pt x="77131" y="7256"/>
                        <a:pt x="77018" y="7176"/>
                        <a:pt x="77018" y="7015"/>
                      </a:cubicBezTo>
                      <a:cubicBezTo>
                        <a:pt x="76977" y="6659"/>
                        <a:pt x="76689" y="6508"/>
                        <a:pt x="76387" y="6508"/>
                      </a:cubicBezTo>
                      <a:cubicBezTo>
                        <a:pt x="76226" y="6508"/>
                        <a:pt x="76060" y="6551"/>
                        <a:pt x="75926" y="6630"/>
                      </a:cubicBezTo>
                      <a:cubicBezTo>
                        <a:pt x="75701" y="6758"/>
                        <a:pt x="75508" y="6951"/>
                        <a:pt x="75379" y="7208"/>
                      </a:cubicBezTo>
                      <a:cubicBezTo>
                        <a:pt x="75315" y="7337"/>
                        <a:pt x="75251" y="7465"/>
                        <a:pt x="75186" y="7594"/>
                      </a:cubicBezTo>
                      <a:cubicBezTo>
                        <a:pt x="75154" y="7722"/>
                        <a:pt x="75090" y="7851"/>
                        <a:pt x="74993" y="7947"/>
                      </a:cubicBezTo>
                      <a:cubicBezTo>
                        <a:pt x="74961" y="7980"/>
                        <a:pt x="74929" y="7980"/>
                        <a:pt x="74897" y="7980"/>
                      </a:cubicBezTo>
                      <a:lnTo>
                        <a:pt x="74865" y="8012"/>
                      </a:lnTo>
                      <a:cubicBezTo>
                        <a:pt x="74814" y="8103"/>
                        <a:pt x="74739" y="8140"/>
                        <a:pt x="74663" y="8140"/>
                      </a:cubicBezTo>
                      <a:cubicBezTo>
                        <a:pt x="74499" y="8140"/>
                        <a:pt x="74337" y="7963"/>
                        <a:pt x="74447" y="7787"/>
                      </a:cubicBezTo>
                      <a:cubicBezTo>
                        <a:pt x="74865" y="7144"/>
                        <a:pt x="75315" y="6469"/>
                        <a:pt x="75315" y="5665"/>
                      </a:cubicBezTo>
                      <a:cubicBezTo>
                        <a:pt x="75315" y="5119"/>
                        <a:pt x="75058" y="4637"/>
                        <a:pt x="74608" y="4379"/>
                      </a:cubicBezTo>
                      <a:cubicBezTo>
                        <a:pt x="74476" y="4320"/>
                        <a:pt x="74342" y="4294"/>
                        <a:pt x="74210" y="4294"/>
                      </a:cubicBezTo>
                      <a:cubicBezTo>
                        <a:pt x="73696" y="4294"/>
                        <a:pt x="73191" y="4677"/>
                        <a:pt x="72808" y="4958"/>
                      </a:cubicBezTo>
                      <a:cubicBezTo>
                        <a:pt x="71747" y="5794"/>
                        <a:pt x="70911" y="6855"/>
                        <a:pt x="70332" y="8044"/>
                      </a:cubicBezTo>
                      <a:cubicBezTo>
                        <a:pt x="70291" y="8113"/>
                        <a:pt x="70219" y="8147"/>
                        <a:pt x="70146" y="8147"/>
                      </a:cubicBezTo>
                      <a:cubicBezTo>
                        <a:pt x="70050" y="8147"/>
                        <a:pt x="69951" y="8089"/>
                        <a:pt x="69915" y="7980"/>
                      </a:cubicBezTo>
                      <a:cubicBezTo>
                        <a:pt x="69818" y="7433"/>
                        <a:pt x="69915" y="6822"/>
                        <a:pt x="69818" y="6276"/>
                      </a:cubicBezTo>
                      <a:cubicBezTo>
                        <a:pt x="69786" y="5826"/>
                        <a:pt x="69497" y="5440"/>
                        <a:pt x="69079" y="5344"/>
                      </a:cubicBezTo>
                      <a:cubicBezTo>
                        <a:pt x="69027" y="5336"/>
                        <a:pt x="68975" y="5333"/>
                        <a:pt x="68924" y="5333"/>
                      </a:cubicBezTo>
                      <a:cubicBezTo>
                        <a:pt x="68528" y="5333"/>
                        <a:pt x="68149" y="5545"/>
                        <a:pt x="67922" y="5858"/>
                      </a:cubicBezTo>
                      <a:cubicBezTo>
                        <a:pt x="67632" y="6276"/>
                        <a:pt x="67439" y="6758"/>
                        <a:pt x="67311" y="7272"/>
                      </a:cubicBezTo>
                      <a:cubicBezTo>
                        <a:pt x="67286" y="7386"/>
                        <a:pt x="67200" y="7435"/>
                        <a:pt x="67112" y="7435"/>
                      </a:cubicBezTo>
                      <a:cubicBezTo>
                        <a:pt x="66977" y="7435"/>
                        <a:pt x="66835" y="7319"/>
                        <a:pt x="66893" y="7144"/>
                      </a:cubicBezTo>
                      <a:cubicBezTo>
                        <a:pt x="67022" y="6565"/>
                        <a:pt x="66636" y="5954"/>
                        <a:pt x="66025" y="5890"/>
                      </a:cubicBezTo>
                      <a:cubicBezTo>
                        <a:pt x="65996" y="5887"/>
                        <a:pt x="65966" y="5885"/>
                        <a:pt x="65937" y="5885"/>
                      </a:cubicBezTo>
                      <a:cubicBezTo>
                        <a:pt x="65678" y="5885"/>
                        <a:pt x="65427" y="6010"/>
                        <a:pt x="65254" y="6212"/>
                      </a:cubicBezTo>
                      <a:cubicBezTo>
                        <a:pt x="65189" y="6533"/>
                        <a:pt x="65061" y="6855"/>
                        <a:pt x="64900" y="7112"/>
                      </a:cubicBezTo>
                      <a:cubicBezTo>
                        <a:pt x="64900" y="7176"/>
                        <a:pt x="64900" y="7208"/>
                        <a:pt x="64868" y="7240"/>
                      </a:cubicBezTo>
                      <a:lnTo>
                        <a:pt x="64771" y="7369"/>
                      </a:lnTo>
                      <a:lnTo>
                        <a:pt x="64707" y="7433"/>
                      </a:lnTo>
                      <a:lnTo>
                        <a:pt x="64707" y="7465"/>
                      </a:lnTo>
                      <a:cubicBezTo>
                        <a:pt x="64662" y="7503"/>
                        <a:pt x="64607" y="7520"/>
                        <a:pt x="64552" y="7520"/>
                      </a:cubicBezTo>
                      <a:cubicBezTo>
                        <a:pt x="64376" y="7520"/>
                        <a:pt x="64199" y="7348"/>
                        <a:pt x="64321" y="7176"/>
                      </a:cubicBezTo>
                      <a:cubicBezTo>
                        <a:pt x="64418" y="7047"/>
                        <a:pt x="64482" y="6919"/>
                        <a:pt x="64546" y="6790"/>
                      </a:cubicBezTo>
                      <a:cubicBezTo>
                        <a:pt x="64579" y="6533"/>
                        <a:pt x="64643" y="6308"/>
                        <a:pt x="64804" y="6083"/>
                      </a:cubicBezTo>
                      <a:cubicBezTo>
                        <a:pt x="64836" y="5858"/>
                        <a:pt x="64836" y="5665"/>
                        <a:pt x="64836" y="5440"/>
                      </a:cubicBezTo>
                      <a:cubicBezTo>
                        <a:pt x="64771" y="4894"/>
                        <a:pt x="64514" y="4412"/>
                        <a:pt x="64064" y="4122"/>
                      </a:cubicBezTo>
                      <a:cubicBezTo>
                        <a:pt x="63764" y="3981"/>
                        <a:pt x="63444" y="3907"/>
                        <a:pt x="63121" y="3907"/>
                      </a:cubicBezTo>
                      <a:cubicBezTo>
                        <a:pt x="62856" y="3907"/>
                        <a:pt x="62589" y="3957"/>
                        <a:pt x="62328" y="4058"/>
                      </a:cubicBezTo>
                      <a:cubicBezTo>
                        <a:pt x="61075" y="4508"/>
                        <a:pt x="60432" y="5890"/>
                        <a:pt x="59885" y="7015"/>
                      </a:cubicBezTo>
                      <a:cubicBezTo>
                        <a:pt x="59835" y="7106"/>
                        <a:pt x="59762" y="7143"/>
                        <a:pt x="59690" y="7143"/>
                      </a:cubicBezTo>
                      <a:cubicBezTo>
                        <a:pt x="59533" y="7143"/>
                        <a:pt x="59379" y="6967"/>
                        <a:pt x="59468" y="6790"/>
                      </a:cubicBezTo>
                      <a:cubicBezTo>
                        <a:pt x="59564" y="6469"/>
                        <a:pt x="59468" y="6147"/>
                        <a:pt x="59210" y="5922"/>
                      </a:cubicBezTo>
                      <a:cubicBezTo>
                        <a:pt x="59018" y="5751"/>
                        <a:pt x="58782" y="5665"/>
                        <a:pt x="58532" y="5665"/>
                      </a:cubicBezTo>
                      <a:cubicBezTo>
                        <a:pt x="58407" y="5665"/>
                        <a:pt x="58278" y="5687"/>
                        <a:pt x="58150" y="5729"/>
                      </a:cubicBezTo>
                      <a:cubicBezTo>
                        <a:pt x="57282" y="5987"/>
                        <a:pt x="56864" y="6887"/>
                        <a:pt x="56542" y="7658"/>
                      </a:cubicBezTo>
                      <a:cubicBezTo>
                        <a:pt x="56509" y="7725"/>
                        <a:pt x="56448" y="7754"/>
                        <a:pt x="56383" y="7754"/>
                      </a:cubicBezTo>
                      <a:cubicBezTo>
                        <a:pt x="56261" y="7754"/>
                        <a:pt x="56125" y="7655"/>
                        <a:pt x="56125" y="7530"/>
                      </a:cubicBezTo>
                      <a:cubicBezTo>
                        <a:pt x="56092" y="6790"/>
                        <a:pt x="55546" y="6147"/>
                        <a:pt x="54807" y="5987"/>
                      </a:cubicBezTo>
                      <a:cubicBezTo>
                        <a:pt x="54728" y="5977"/>
                        <a:pt x="54649" y="5972"/>
                        <a:pt x="54572" y="5972"/>
                      </a:cubicBezTo>
                      <a:cubicBezTo>
                        <a:pt x="53889" y="5972"/>
                        <a:pt x="53263" y="6345"/>
                        <a:pt x="52974" y="6951"/>
                      </a:cubicBezTo>
                      <a:cubicBezTo>
                        <a:pt x="52942" y="6983"/>
                        <a:pt x="52910" y="7015"/>
                        <a:pt x="52878" y="7015"/>
                      </a:cubicBezTo>
                      <a:cubicBezTo>
                        <a:pt x="52782" y="7144"/>
                        <a:pt x="52653" y="7240"/>
                        <a:pt x="52524" y="7337"/>
                      </a:cubicBezTo>
                      <a:cubicBezTo>
                        <a:pt x="52484" y="7354"/>
                        <a:pt x="52446" y="7362"/>
                        <a:pt x="52409" y="7362"/>
                      </a:cubicBezTo>
                      <a:cubicBezTo>
                        <a:pt x="52182" y="7362"/>
                        <a:pt x="52046" y="7053"/>
                        <a:pt x="52267" y="6887"/>
                      </a:cubicBezTo>
                      <a:cubicBezTo>
                        <a:pt x="52942" y="6404"/>
                        <a:pt x="52974" y="5408"/>
                        <a:pt x="52364" y="4862"/>
                      </a:cubicBezTo>
                      <a:cubicBezTo>
                        <a:pt x="52171" y="4749"/>
                        <a:pt x="51954" y="4693"/>
                        <a:pt x="51737" y="4693"/>
                      </a:cubicBezTo>
                      <a:cubicBezTo>
                        <a:pt x="51520" y="4693"/>
                        <a:pt x="51303" y="4749"/>
                        <a:pt x="51110" y="4862"/>
                      </a:cubicBezTo>
                      <a:cubicBezTo>
                        <a:pt x="50981" y="5279"/>
                        <a:pt x="50724" y="5633"/>
                        <a:pt x="50403" y="5922"/>
                      </a:cubicBezTo>
                      <a:cubicBezTo>
                        <a:pt x="50349" y="5965"/>
                        <a:pt x="50278" y="5987"/>
                        <a:pt x="50208" y="5987"/>
                      </a:cubicBezTo>
                      <a:cubicBezTo>
                        <a:pt x="50067" y="5987"/>
                        <a:pt x="49931" y="5901"/>
                        <a:pt x="49953" y="5729"/>
                      </a:cubicBezTo>
                      <a:cubicBezTo>
                        <a:pt x="50017" y="5247"/>
                        <a:pt x="50274" y="4797"/>
                        <a:pt x="50692" y="4540"/>
                      </a:cubicBezTo>
                      <a:cubicBezTo>
                        <a:pt x="50692" y="4444"/>
                        <a:pt x="50724" y="4379"/>
                        <a:pt x="50724" y="4315"/>
                      </a:cubicBezTo>
                      <a:cubicBezTo>
                        <a:pt x="50821" y="3447"/>
                        <a:pt x="50242" y="2644"/>
                        <a:pt x="49374" y="2515"/>
                      </a:cubicBezTo>
                      <a:cubicBezTo>
                        <a:pt x="49327" y="2510"/>
                        <a:pt x="49281" y="2508"/>
                        <a:pt x="49235" y="2508"/>
                      </a:cubicBezTo>
                      <a:cubicBezTo>
                        <a:pt x="48645" y="2508"/>
                        <a:pt x="48104" y="2881"/>
                        <a:pt x="47896" y="3447"/>
                      </a:cubicBezTo>
                      <a:cubicBezTo>
                        <a:pt x="47863" y="3608"/>
                        <a:pt x="47831" y="3833"/>
                        <a:pt x="47799" y="4026"/>
                      </a:cubicBezTo>
                      <a:cubicBezTo>
                        <a:pt x="47786" y="4147"/>
                        <a:pt x="47693" y="4200"/>
                        <a:pt x="47590" y="4200"/>
                      </a:cubicBezTo>
                      <a:cubicBezTo>
                        <a:pt x="47448" y="4200"/>
                        <a:pt x="47285" y="4097"/>
                        <a:pt x="47285" y="3929"/>
                      </a:cubicBezTo>
                      <a:cubicBezTo>
                        <a:pt x="47285" y="3704"/>
                        <a:pt x="47317" y="3479"/>
                        <a:pt x="47413" y="3254"/>
                      </a:cubicBezTo>
                      <a:cubicBezTo>
                        <a:pt x="47542" y="2611"/>
                        <a:pt x="47510" y="1969"/>
                        <a:pt x="47317" y="1390"/>
                      </a:cubicBezTo>
                      <a:cubicBezTo>
                        <a:pt x="47124" y="811"/>
                        <a:pt x="46674" y="361"/>
                        <a:pt x="46095" y="233"/>
                      </a:cubicBezTo>
                      <a:cubicBezTo>
                        <a:pt x="46010" y="211"/>
                        <a:pt x="45926" y="201"/>
                        <a:pt x="45845" y="201"/>
                      </a:cubicBezTo>
                      <a:cubicBezTo>
                        <a:pt x="45319" y="201"/>
                        <a:pt x="44900" y="623"/>
                        <a:pt x="44649" y="1069"/>
                      </a:cubicBezTo>
                      <a:cubicBezTo>
                        <a:pt x="44006" y="2097"/>
                        <a:pt x="43813" y="3319"/>
                        <a:pt x="44070" y="4508"/>
                      </a:cubicBezTo>
                      <a:cubicBezTo>
                        <a:pt x="44135" y="4669"/>
                        <a:pt x="44167" y="4862"/>
                        <a:pt x="44231" y="5022"/>
                      </a:cubicBezTo>
                      <a:cubicBezTo>
                        <a:pt x="44269" y="5214"/>
                        <a:pt x="44113" y="5337"/>
                        <a:pt x="43961" y="5337"/>
                      </a:cubicBezTo>
                      <a:cubicBezTo>
                        <a:pt x="43858" y="5337"/>
                        <a:pt x="43756" y="5281"/>
                        <a:pt x="43717" y="5151"/>
                      </a:cubicBezTo>
                      <a:cubicBezTo>
                        <a:pt x="43653" y="4958"/>
                        <a:pt x="43588" y="4733"/>
                        <a:pt x="43556" y="4540"/>
                      </a:cubicBezTo>
                      <a:cubicBezTo>
                        <a:pt x="43460" y="4187"/>
                        <a:pt x="43299" y="3865"/>
                        <a:pt x="43074" y="3576"/>
                      </a:cubicBezTo>
                      <a:cubicBezTo>
                        <a:pt x="42851" y="3304"/>
                        <a:pt x="42496" y="3146"/>
                        <a:pt x="42139" y="3146"/>
                      </a:cubicBezTo>
                      <a:cubicBezTo>
                        <a:pt x="42032" y="3146"/>
                        <a:pt x="41924" y="3160"/>
                        <a:pt x="41820" y="3190"/>
                      </a:cubicBezTo>
                      <a:cubicBezTo>
                        <a:pt x="41338" y="3383"/>
                        <a:pt x="41338" y="3962"/>
                        <a:pt x="41370" y="4379"/>
                      </a:cubicBezTo>
                      <a:cubicBezTo>
                        <a:pt x="41467" y="4894"/>
                        <a:pt x="41467" y="5440"/>
                        <a:pt x="41370" y="5954"/>
                      </a:cubicBezTo>
                      <a:cubicBezTo>
                        <a:pt x="41331" y="6100"/>
                        <a:pt x="41220" y="6164"/>
                        <a:pt x="41110" y="6164"/>
                      </a:cubicBezTo>
                      <a:cubicBezTo>
                        <a:pt x="40954" y="6164"/>
                        <a:pt x="40799" y="6034"/>
                        <a:pt x="40856" y="5826"/>
                      </a:cubicBezTo>
                      <a:cubicBezTo>
                        <a:pt x="40920" y="5408"/>
                        <a:pt x="40760" y="5022"/>
                        <a:pt x="40438" y="4765"/>
                      </a:cubicBezTo>
                      <a:cubicBezTo>
                        <a:pt x="40198" y="4625"/>
                        <a:pt x="39933" y="4547"/>
                        <a:pt x="39666" y="4547"/>
                      </a:cubicBezTo>
                      <a:cubicBezTo>
                        <a:pt x="39505" y="4547"/>
                        <a:pt x="39342" y="4576"/>
                        <a:pt x="39184" y="4637"/>
                      </a:cubicBezTo>
                      <a:cubicBezTo>
                        <a:pt x="38220" y="4990"/>
                        <a:pt x="37834" y="6083"/>
                        <a:pt x="37738" y="7047"/>
                      </a:cubicBezTo>
                      <a:cubicBezTo>
                        <a:pt x="37738" y="7196"/>
                        <a:pt x="37613" y="7288"/>
                        <a:pt x="37481" y="7288"/>
                      </a:cubicBezTo>
                      <a:cubicBezTo>
                        <a:pt x="37413" y="7288"/>
                        <a:pt x="37343" y="7263"/>
                        <a:pt x="37288" y="7208"/>
                      </a:cubicBezTo>
                      <a:cubicBezTo>
                        <a:pt x="36999" y="6919"/>
                        <a:pt x="36774" y="6533"/>
                        <a:pt x="36645" y="6147"/>
                      </a:cubicBezTo>
                      <a:cubicBezTo>
                        <a:pt x="36516" y="5762"/>
                        <a:pt x="36420" y="5408"/>
                        <a:pt x="36291" y="5054"/>
                      </a:cubicBezTo>
                      <a:cubicBezTo>
                        <a:pt x="36195" y="4765"/>
                        <a:pt x="36002" y="4508"/>
                        <a:pt x="35777" y="4347"/>
                      </a:cubicBezTo>
                      <a:cubicBezTo>
                        <a:pt x="35632" y="4280"/>
                        <a:pt x="35480" y="4248"/>
                        <a:pt x="35329" y="4248"/>
                      </a:cubicBezTo>
                      <a:cubicBezTo>
                        <a:pt x="35044" y="4248"/>
                        <a:pt x="34766" y="4362"/>
                        <a:pt x="34556" y="4572"/>
                      </a:cubicBezTo>
                      <a:cubicBezTo>
                        <a:pt x="34170" y="4958"/>
                        <a:pt x="33913" y="5440"/>
                        <a:pt x="33752" y="5954"/>
                      </a:cubicBezTo>
                      <a:cubicBezTo>
                        <a:pt x="33713" y="6084"/>
                        <a:pt x="33617" y="6141"/>
                        <a:pt x="33519" y="6141"/>
                      </a:cubicBezTo>
                      <a:cubicBezTo>
                        <a:pt x="33376" y="6141"/>
                        <a:pt x="33232" y="6018"/>
                        <a:pt x="33270" y="5826"/>
                      </a:cubicBezTo>
                      <a:cubicBezTo>
                        <a:pt x="33431" y="5183"/>
                        <a:pt x="33431" y="4540"/>
                        <a:pt x="33270" y="3897"/>
                      </a:cubicBezTo>
                      <a:cubicBezTo>
                        <a:pt x="33173" y="3383"/>
                        <a:pt x="32820" y="2997"/>
                        <a:pt x="32338" y="2804"/>
                      </a:cubicBezTo>
                      <a:cubicBezTo>
                        <a:pt x="32224" y="2767"/>
                        <a:pt x="32111" y="2748"/>
                        <a:pt x="32001" y="2748"/>
                      </a:cubicBezTo>
                      <a:cubicBezTo>
                        <a:pt x="31641" y="2748"/>
                        <a:pt x="31313" y="2942"/>
                        <a:pt x="31116" y="3286"/>
                      </a:cubicBezTo>
                      <a:cubicBezTo>
                        <a:pt x="30955" y="3544"/>
                        <a:pt x="30859" y="3833"/>
                        <a:pt x="30827" y="4122"/>
                      </a:cubicBezTo>
                      <a:cubicBezTo>
                        <a:pt x="30923" y="4476"/>
                        <a:pt x="30891" y="4829"/>
                        <a:pt x="30763" y="5151"/>
                      </a:cubicBezTo>
                      <a:cubicBezTo>
                        <a:pt x="30734" y="5264"/>
                        <a:pt x="30644" y="5315"/>
                        <a:pt x="30552" y="5315"/>
                      </a:cubicBezTo>
                      <a:cubicBezTo>
                        <a:pt x="30434" y="5315"/>
                        <a:pt x="30313" y="5231"/>
                        <a:pt x="30313" y="5087"/>
                      </a:cubicBezTo>
                      <a:cubicBezTo>
                        <a:pt x="30313" y="4765"/>
                        <a:pt x="30313" y="4476"/>
                        <a:pt x="30345" y="4187"/>
                      </a:cubicBezTo>
                      <a:cubicBezTo>
                        <a:pt x="30216" y="3672"/>
                        <a:pt x="29798" y="3254"/>
                        <a:pt x="29284" y="3190"/>
                      </a:cubicBezTo>
                      <a:cubicBezTo>
                        <a:pt x="29248" y="3187"/>
                        <a:pt x="29213" y="3186"/>
                        <a:pt x="29178" y="3186"/>
                      </a:cubicBezTo>
                      <a:cubicBezTo>
                        <a:pt x="28392" y="3186"/>
                        <a:pt x="27776" y="3868"/>
                        <a:pt x="27837" y="4669"/>
                      </a:cubicBezTo>
                      <a:lnTo>
                        <a:pt x="27837" y="4797"/>
                      </a:lnTo>
                      <a:cubicBezTo>
                        <a:pt x="27837" y="4797"/>
                        <a:pt x="27837" y="4829"/>
                        <a:pt x="27837" y="4829"/>
                      </a:cubicBezTo>
                      <a:cubicBezTo>
                        <a:pt x="27837" y="4862"/>
                        <a:pt x="27837" y="4862"/>
                        <a:pt x="27837" y="4894"/>
                      </a:cubicBezTo>
                      <a:cubicBezTo>
                        <a:pt x="27855" y="5035"/>
                        <a:pt x="27737" y="5108"/>
                        <a:pt x="27616" y="5108"/>
                      </a:cubicBezTo>
                      <a:cubicBezTo>
                        <a:pt x="27517" y="5108"/>
                        <a:pt x="27416" y="5059"/>
                        <a:pt x="27387" y="4958"/>
                      </a:cubicBezTo>
                      <a:cubicBezTo>
                        <a:pt x="27387" y="4862"/>
                        <a:pt x="27355" y="4765"/>
                        <a:pt x="27355" y="4669"/>
                      </a:cubicBezTo>
                      <a:cubicBezTo>
                        <a:pt x="27291" y="4154"/>
                        <a:pt x="27002" y="3737"/>
                        <a:pt x="26552" y="3511"/>
                      </a:cubicBezTo>
                      <a:cubicBezTo>
                        <a:pt x="26499" y="3495"/>
                        <a:pt x="26444" y="3488"/>
                        <a:pt x="26388" y="3488"/>
                      </a:cubicBezTo>
                      <a:cubicBezTo>
                        <a:pt x="25994" y="3488"/>
                        <a:pt x="25547" y="3857"/>
                        <a:pt x="25716" y="4251"/>
                      </a:cubicBezTo>
                      <a:cubicBezTo>
                        <a:pt x="25748" y="4347"/>
                        <a:pt x="25684" y="4476"/>
                        <a:pt x="25587" y="4508"/>
                      </a:cubicBezTo>
                      <a:lnTo>
                        <a:pt x="25523" y="4862"/>
                      </a:lnTo>
                      <a:cubicBezTo>
                        <a:pt x="25485" y="4976"/>
                        <a:pt x="25392" y="5025"/>
                        <a:pt x="25298" y="5025"/>
                      </a:cubicBezTo>
                      <a:cubicBezTo>
                        <a:pt x="25152" y="5025"/>
                        <a:pt x="25002" y="4908"/>
                        <a:pt x="25041" y="4733"/>
                      </a:cubicBezTo>
                      <a:cubicBezTo>
                        <a:pt x="25234" y="3897"/>
                        <a:pt x="25330" y="3029"/>
                        <a:pt x="25266" y="2194"/>
                      </a:cubicBezTo>
                      <a:cubicBezTo>
                        <a:pt x="25234" y="1551"/>
                        <a:pt x="24944" y="972"/>
                        <a:pt x="24462" y="522"/>
                      </a:cubicBezTo>
                      <a:cubicBezTo>
                        <a:pt x="24156" y="190"/>
                        <a:pt x="23749" y="1"/>
                        <a:pt x="233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6" name="Google Shape;1586;p59"/>
                <p:cNvSpPr/>
                <p:nvPr/>
              </p:nvSpPr>
              <p:spPr>
                <a:xfrm>
                  <a:off x="2566800" y="4494450"/>
                  <a:ext cx="2608525" cy="67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41" h="26970" extrusionOk="0">
                      <a:moveTo>
                        <a:pt x="23818" y="491"/>
                      </a:moveTo>
                      <a:cubicBezTo>
                        <a:pt x="24263" y="491"/>
                        <a:pt x="24670" y="681"/>
                        <a:pt x="24976" y="1013"/>
                      </a:cubicBezTo>
                      <a:cubicBezTo>
                        <a:pt x="25458" y="1463"/>
                        <a:pt x="25748" y="2042"/>
                        <a:pt x="25780" y="2684"/>
                      </a:cubicBezTo>
                      <a:cubicBezTo>
                        <a:pt x="25844" y="3520"/>
                        <a:pt x="25748" y="4388"/>
                        <a:pt x="25555" y="5224"/>
                      </a:cubicBezTo>
                      <a:cubicBezTo>
                        <a:pt x="25516" y="5399"/>
                        <a:pt x="25666" y="5515"/>
                        <a:pt x="25812" y="5515"/>
                      </a:cubicBezTo>
                      <a:cubicBezTo>
                        <a:pt x="25906" y="5515"/>
                        <a:pt x="25999" y="5466"/>
                        <a:pt x="26037" y="5352"/>
                      </a:cubicBezTo>
                      <a:lnTo>
                        <a:pt x="26101" y="4999"/>
                      </a:lnTo>
                      <a:cubicBezTo>
                        <a:pt x="26198" y="4967"/>
                        <a:pt x="26262" y="4838"/>
                        <a:pt x="26230" y="4742"/>
                      </a:cubicBezTo>
                      <a:cubicBezTo>
                        <a:pt x="26033" y="4348"/>
                        <a:pt x="26501" y="3979"/>
                        <a:pt x="26901" y="3979"/>
                      </a:cubicBezTo>
                      <a:cubicBezTo>
                        <a:pt x="26958" y="3979"/>
                        <a:pt x="27013" y="3986"/>
                        <a:pt x="27066" y="4002"/>
                      </a:cubicBezTo>
                      <a:cubicBezTo>
                        <a:pt x="27516" y="4227"/>
                        <a:pt x="27805" y="4645"/>
                        <a:pt x="27869" y="5160"/>
                      </a:cubicBezTo>
                      <a:cubicBezTo>
                        <a:pt x="27869" y="5256"/>
                        <a:pt x="27901" y="5352"/>
                        <a:pt x="27901" y="5449"/>
                      </a:cubicBezTo>
                      <a:cubicBezTo>
                        <a:pt x="27930" y="5550"/>
                        <a:pt x="28031" y="5599"/>
                        <a:pt x="28130" y="5599"/>
                      </a:cubicBezTo>
                      <a:cubicBezTo>
                        <a:pt x="28251" y="5599"/>
                        <a:pt x="28369" y="5526"/>
                        <a:pt x="28351" y="5385"/>
                      </a:cubicBezTo>
                      <a:cubicBezTo>
                        <a:pt x="28351" y="5352"/>
                        <a:pt x="28351" y="5352"/>
                        <a:pt x="28351" y="5320"/>
                      </a:cubicBezTo>
                      <a:cubicBezTo>
                        <a:pt x="28351" y="5320"/>
                        <a:pt x="28351" y="5288"/>
                        <a:pt x="28351" y="5288"/>
                      </a:cubicBezTo>
                      <a:lnTo>
                        <a:pt x="28351" y="5160"/>
                      </a:lnTo>
                      <a:cubicBezTo>
                        <a:pt x="28290" y="4359"/>
                        <a:pt x="28906" y="3677"/>
                        <a:pt x="29692" y="3677"/>
                      </a:cubicBezTo>
                      <a:cubicBezTo>
                        <a:pt x="29727" y="3677"/>
                        <a:pt x="29762" y="3678"/>
                        <a:pt x="29798" y="3681"/>
                      </a:cubicBezTo>
                      <a:cubicBezTo>
                        <a:pt x="30312" y="3745"/>
                        <a:pt x="30730" y="4163"/>
                        <a:pt x="30859" y="4677"/>
                      </a:cubicBezTo>
                      <a:cubicBezTo>
                        <a:pt x="30827" y="4967"/>
                        <a:pt x="30827" y="5256"/>
                        <a:pt x="30827" y="5577"/>
                      </a:cubicBezTo>
                      <a:cubicBezTo>
                        <a:pt x="30827" y="5731"/>
                        <a:pt x="30926" y="5803"/>
                        <a:pt x="31034" y="5803"/>
                      </a:cubicBezTo>
                      <a:cubicBezTo>
                        <a:pt x="31130" y="5803"/>
                        <a:pt x="31231" y="5747"/>
                        <a:pt x="31277" y="5642"/>
                      </a:cubicBezTo>
                      <a:cubicBezTo>
                        <a:pt x="31405" y="5320"/>
                        <a:pt x="31437" y="4967"/>
                        <a:pt x="31341" y="4613"/>
                      </a:cubicBezTo>
                      <a:cubicBezTo>
                        <a:pt x="31373" y="4324"/>
                        <a:pt x="31469" y="4034"/>
                        <a:pt x="31630" y="3777"/>
                      </a:cubicBezTo>
                      <a:cubicBezTo>
                        <a:pt x="31827" y="3433"/>
                        <a:pt x="32155" y="3239"/>
                        <a:pt x="32515" y="3239"/>
                      </a:cubicBezTo>
                      <a:cubicBezTo>
                        <a:pt x="32625" y="3239"/>
                        <a:pt x="32738" y="3257"/>
                        <a:pt x="32852" y="3295"/>
                      </a:cubicBezTo>
                      <a:cubicBezTo>
                        <a:pt x="33334" y="3488"/>
                        <a:pt x="33687" y="3874"/>
                        <a:pt x="33784" y="4388"/>
                      </a:cubicBezTo>
                      <a:cubicBezTo>
                        <a:pt x="33945" y="5031"/>
                        <a:pt x="33945" y="5674"/>
                        <a:pt x="33784" y="6317"/>
                      </a:cubicBezTo>
                      <a:cubicBezTo>
                        <a:pt x="33746" y="6508"/>
                        <a:pt x="33901" y="6632"/>
                        <a:pt x="34047" y="6632"/>
                      </a:cubicBezTo>
                      <a:cubicBezTo>
                        <a:pt x="34146" y="6632"/>
                        <a:pt x="34240" y="6575"/>
                        <a:pt x="34266" y="6445"/>
                      </a:cubicBezTo>
                      <a:cubicBezTo>
                        <a:pt x="34427" y="5931"/>
                        <a:pt x="34716" y="5449"/>
                        <a:pt x="35070" y="5063"/>
                      </a:cubicBezTo>
                      <a:cubicBezTo>
                        <a:pt x="35280" y="4853"/>
                        <a:pt x="35558" y="4739"/>
                        <a:pt x="35843" y="4739"/>
                      </a:cubicBezTo>
                      <a:cubicBezTo>
                        <a:pt x="35994" y="4739"/>
                        <a:pt x="36146" y="4771"/>
                        <a:pt x="36291" y="4838"/>
                      </a:cubicBezTo>
                      <a:cubicBezTo>
                        <a:pt x="36548" y="4999"/>
                        <a:pt x="36709" y="5256"/>
                        <a:pt x="36805" y="5545"/>
                      </a:cubicBezTo>
                      <a:cubicBezTo>
                        <a:pt x="36934" y="5899"/>
                        <a:pt x="37030" y="6252"/>
                        <a:pt x="37159" y="6638"/>
                      </a:cubicBezTo>
                      <a:cubicBezTo>
                        <a:pt x="37288" y="7024"/>
                        <a:pt x="37513" y="7410"/>
                        <a:pt x="37802" y="7699"/>
                      </a:cubicBezTo>
                      <a:cubicBezTo>
                        <a:pt x="37868" y="7754"/>
                        <a:pt x="37941" y="7779"/>
                        <a:pt x="38009" y="7779"/>
                      </a:cubicBezTo>
                      <a:cubicBezTo>
                        <a:pt x="38140" y="7779"/>
                        <a:pt x="38252" y="7686"/>
                        <a:pt x="38252" y="7538"/>
                      </a:cubicBezTo>
                      <a:cubicBezTo>
                        <a:pt x="38348" y="6574"/>
                        <a:pt x="38734" y="5481"/>
                        <a:pt x="39731" y="5127"/>
                      </a:cubicBezTo>
                      <a:cubicBezTo>
                        <a:pt x="39876" y="5067"/>
                        <a:pt x="40036" y="5038"/>
                        <a:pt x="40197" y="5038"/>
                      </a:cubicBezTo>
                      <a:cubicBezTo>
                        <a:pt x="40462" y="5038"/>
                        <a:pt x="40732" y="5116"/>
                        <a:pt x="40952" y="5256"/>
                      </a:cubicBezTo>
                      <a:cubicBezTo>
                        <a:pt x="41274" y="5513"/>
                        <a:pt x="41466" y="5899"/>
                        <a:pt x="41370" y="6317"/>
                      </a:cubicBezTo>
                      <a:cubicBezTo>
                        <a:pt x="41313" y="6525"/>
                        <a:pt x="41468" y="6655"/>
                        <a:pt x="41624" y="6655"/>
                      </a:cubicBezTo>
                      <a:cubicBezTo>
                        <a:pt x="41734" y="6655"/>
                        <a:pt x="41845" y="6591"/>
                        <a:pt x="41884" y="6445"/>
                      </a:cubicBezTo>
                      <a:cubicBezTo>
                        <a:pt x="41981" y="5931"/>
                        <a:pt x="41981" y="5385"/>
                        <a:pt x="41884" y="4870"/>
                      </a:cubicBezTo>
                      <a:cubicBezTo>
                        <a:pt x="41852" y="4452"/>
                        <a:pt x="41852" y="3874"/>
                        <a:pt x="42334" y="3681"/>
                      </a:cubicBezTo>
                      <a:cubicBezTo>
                        <a:pt x="42438" y="3651"/>
                        <a:pt x="42546" y="3637"/>
                        <a:pt x="42653" y="3637"/>
                      </a:cubicBezTo>
                      <a:cubicBezTo>
                        <a:pt x="43010" y="3637"/>
                        <a:pt x="43365" y="3795"/>
                        <a:pt x="43588" y="4067"/>
                      </a:cubicBezTo>
                      <a:cubicBezTo>
                        <a:pt x="43813" y="4356"/>
                        <a:pt x="43974" y="4677"/>
                        <a:pt x="44070" y="5031"/>
                      </a:cubicBezTo>
                      <a:cubicBezTo>
                        <a:pt x="44102" y="5224"/>
                        <a:pt x="44167" y="5449"/>
                        <a:pt x="44231" y="5642"/>
                      </a:cubicBezTo>
                      <a:cubicBezTo>
                        <a:pt x="44270" y="5771"/>
                        <a:pt x="44372" y="5828"/>
                        <a:pt x="44475" y="5828"/>
                      </a:cubicBezTo>
                      <a:cubicBezTo>
                        <a:pt x="44627" y="5828"/>
                        <a:pt x="44783" y="5705"/>
                        <a:pt x="44745" y="5513"/>
                      </a:cubicBezTo>
                      <a:cubicBezTo>
                        <a:pt x="44681" y="5352"/>
                        <a:pt x="44649" y="5160"/>
                        <a:pt x="44584" y="4999"/>
                      </a:cubicBezTo>
                      <a:cubicBezTo>
                        <a:pt x="44327" y="3809"/>
                        <a:pt x="44520" y="2556"/>
                        <a:pt x="45163" y="1527"/>
                      </a:cubicBezTo>
                      <a:cubicBezTo>
                        <a:pt x="45449" y="1099"/>
                        <a:pt x="45861" y="670"/>
                        <a:pt x="46400" y="670"/>
                      </a:cubicBezTo>
                      <a:cubicBezTo>
                        <a:pt x="46468" y="670"/>
                        <a:pt x="46538" y="677"/>
                        <a:pt x="46609" y="691"/>
                      </a:cubicBezTo>
                      <a:cubicBezTo>
                        <a:pt x="47188" y="852"/>
                        <a:pt x="47638" y="1302"/>
                        <a:pt x="47831" y="1849"/>
                      </a:cubicBezTo>
                      <a:cubicBezTo>
                        <a:pt x="48024" y="2459"/>
                        <a:pt x="48056" y="3102"/>
                        <a:pt x="47927" y="3745"/>
                      </a:cubicBezTo>
                      <a:cubicBezTo>
                        <a:pt x="47831" y="3970"/>
                        <a:pt x="47799" y="4195"/>
                        <a:pt x="47831" y="4420"/>
                      </a:cubicBezTo>
                      <a:cubicBezTo>
                        <a:pt x="47831" y="4583"/>
                        <a:pt x="47974" y="4685"/>
                        <a:pt x="48105" y="4685"/>
                      </a:cubicBezTo>
                      <a:cubicBezTo>
                        <a:pt x="48206" y="4685"/>
                        <a:pt x="48299" y="4625"/>
                        <a:pt x="48313" y="4485"/>
                      </a:cubicBezTo>
                      <a:cubicBezTo>
                        <a:pt x="48345" y="4292"/>
                        <a:pt x="48377" y="4099"/>
                        <a:pt x="48410" y="3906"/>
                      </a:cubicBezTo>
                      <a:cubicBezTo>
                        <a:pt x="48617" y="3343"/>
                        <a:pt x="49152" y="2998"/>
                        <a:pt x="49738" y="2998"/>
                      </a:cubicBezTo>
                      <a:cubicBezTo>
                        <a:pt x="49788" y="2998"/>
                        <a:pt x="49838" y="3001"/>
                        <a:pt x="49888" y="3006"/>
                      </a:cubicBezTo>
                      <a:cubicBezTo>
                        <a:pt x="50756" y="3134"/>
                        <a:pt x="51335" y="3938"/>
                        <a:pt x="51238" y="4806"/>
                      </a:cubicBezTo>
                      <a:cubicBezTo>
                        <a:pt x="51238" y="4870"/>
                        <a:pt x="51206" y="4935"/>
                        <a:pt x="51206" y="5031"/>
                      </a:cubicBezTo>
                      <a:cubicBezTo>
                        <a:pt x="50788" y="5288"/>
                        <a:pt x="50531" y="5738"/>
                        <a:pt x="50467" y="6220"/>
                      </a:cubicBezTo>
                      <a:cubicBezTo>
                        <a:pt x="50467" y="6392"/>
                        <a:pt x="50595" y="6477"/>
                        <a:pt x="50729" y="6477"/>
                      </a:cubicBezTo>
                      <a:cubicBezTo>
                        <a:pt x="50795" y="6477"/>
                        <a:pt x="50863" y="6456"/>
                        <a:pt x="50917" y="6413"/>
                      </a:cubicBezTo>
                      <a:cubicBezTo>
                        <a:pt x="51238" y="6124"/>
                        <a:pt x="51495" y="5770"/>
                        <a:pt x="51624" y="5352"/>
                      </a:cubicBezTo>
                      <a:cubicBezTo>
                        <a:pt x="51817" y="5240"/>
                        <a:pt x="52034" y="5184"/>
                        <a:pt x="52251" y="5184"/>
                      </a:cubicBezTo>
                      <a:cubicBezTo>
                        <a:pt x="52468" y="5184"/>
                        <a:pt x="52685" y="5240"/>
                        <a:pt x="52878" y="5352"/>
                      </a:cubicBezTo>
                      <a:cubicBezTo>
                        <a:pt x="53521" y="5899"/>
                        <a:pt x="53456" y="6895"/>
                        <a:pt x="52781" y="7378"/>
                      </a:cubicBezTo>
                      <a:cubicBezTo>
                        <a:pt x="52535" y="7515"/>
                        <a:pt x="52685" y="7862"/>
                        <a:pt x="52914" y="7862"/>
                      </a:cubicBezTo>
                      <a:cubicBezTo>
                        <a:pt x="52954" y="7862"/>
                        <a:pt x="52996" y="7851"/>
                        <a:pt x="53038" y="7828"/>
                      </a:cubicBezTo>
                      <a:cubicBezTo>
                        <a:pt x="53167" y="7731"/>
                        <a:pt x="53296" y="7635"/>
                        <a:pt x="53392" y="7506"/>
                      </a:cubicBezTo>
                      <a:cubicBezTo>
                        <a:pt x="53424" y="7506"/>
                        <a:pt x="53456" y="7474"/>
                        <a:pt x="53488" y="7442"/>
                      </a:cubicBezTo>
                      <a:cubicBezTo>
                        <a:pt x="53777" y="6836"/>
                        <a:pt x="54403" y="6463"/>
                        <a:pt x="55086" y="6463"/>
                      </a:cubicBezTo>
                      <a:cubicBezTo>
                        <a:pt x="55163" y="6463"/>
                        <a:pt x="55242" y="6468"/>
                        <a:pt x="55321" y="6477"/>
                      </a:cubicBezTo>
                      <a:cubicBezTo>
                        <a:pt x="56060" y="6638"/>
                        <a:pt x="56606" y="7281"/>
                        <a:pt x="56639" y="8020"/>
                      </a:cubicBezTo>
                      <a:cubicBezTo>
                        <a:pt x="56639" y="8146"/>
                        <a:pt x="56775" y="8244"/>
                        <a:pt x="56897" y="8244"/>
                      </a:cubicBezTo>
                      <a:cubicBezTo>
                        <a:pt x="56962" y="8244"/>
                        <a:pt x="57023" y="8216"/>
                        <a:pt x="57056" y="8149"/>
                      </a:cubicBezTo>
                      <a:cubicBezTo>
                        <a:pt x="57378" y="7378"/>
                        <a:pt x="57828" y="6477"/>
                        <a:pt x="58664" y="6220"/>
                      </a:cubicBezTo>
                      <a:cubicBezTo>
                        <a:pt x="58792" y="6177"/>
                        <a:pt x="58921" y="6156"/>
                        <a:pt x="59046" y="6156"/>
                      </a:cubicBezTo>
                      <a:cubicBezTo>
                        <a:pt x="59296" y="6156"/>
                        <a:pt x="59532" y="6242"/>
                        <a:pt x="59724" y="6413"/>
                      </a:cubicBezTo>
                      <a:cubicBezTo>
                        <a:pt x="59982" y="6638"/>
                        <a:pt x="60078" y="6960"/>
                        <a:pt x="59982" y="7281"/>
                      </a:cubicBezTo>
                      <a:cubicBezTo>
                        <a:pt x="59893" y="7457"/>
                        <a:pt x="60047" y="7634"/>
                        <a:pt x="60204" y="7634"/>
                      </a:cubicBezTo>
                      <a:cubicBezTo>
                        <a:pt x="60276" y="7634"/>
                        <a:pt x="60349" y="7597"/>
                        <a:pt x="60399" y="7506"/>
                      </a:cubicBezTo>
                      <a:cubicBezTo>
                        <a:pt x="60946" y="6381"/>
                        <a:pt x="61589" y="4999"/>
                        <a:pt x="62842" y="4549"/>
                      </a:cubicBezTo>
                      <a:cubicBezTo>
                        <a:pt x="63103" y="4448"/>
                        <a:pt x="63370" y="4398"/>
                        <a:pt x="63632" y="4398"/>
                      </a:cubicBezTo>
                      <a:cubicBezTo>
                        <a:pt x="63951" y="4398"/>
                        <a:pt x="64263" y="4472"/>
                        <a:pt x="64546" y="4613"/>
                      </a:cubicBezTo>
                      <a:cubicBezTo>
                        <a:pt x="65028" y="4902"/>
                        <a:pt x="65318" y="5385"/>
                        <a:pt x="65350" y="5931"/>
                      </a:cubicBezTo>
                      <a:cubicBezTo>
                        <a:pt x="65350" y="6156"/>
                        <a:pt x="65350" y="6349"/>
                        <a:pt x="65318" y="6574"/>
                      </a:cubicBezTo>
                      <a:cubicBezTo>
                        <a:pt x="65157" y="6767"/>
                        <a:pt x="65093" y="7024"/>
                        <a:pt x="65060" y="7281"/>
                      </a:cubicBezTo>
                      <a:cubicBezTo>
                        <a:pt x="64996" y="7410"/>
                        <a:pt x="64932" y="7538"/>
                        <a:pt x="64835" y="7667"/>
                      </a:cubicBezTo>
                      <a:cubicBezTo>
                        <a:pt x="64713" y="7839"/>
                        <a:pt x="64890" y="8011"/>
                        <a:pt x="65066" y="8011"/>
                      </a:cubicBezTo>
                      <a:cubicBezTo>
                        <a:pt x="65121" y="8011"/>
                        <a:pt x="65176" y="7994"/>
                        <a:pt x="65221" y="7956"/>
                      </a:cubicBezTo>
                      <a:lnTo>
                        <a:pt x="65221" y="7924"/>
                      </a:lnTo>
                      <a:lnTo>
                        <a:pt x="65285" y="7860"/>
                      </a:lnTo>
                      <a:lnTo>
                        <a:pt x="65382" y="7731"/>
                      </a:lnTo>
                      <a:cubicBezTo>
                        <a:pt x="65414" y="7699"/>
                        <a:pt x="65414" y="7667"/>
                        <a:pt x="65414" y="7603"/>
                      </a:cubicBezTo>
                      <a:cubicBezTo>
                        <a:pt x="65575" y="7313"/>
                        <a:pt x="65703" y="7024"/>
                        <a:pt x="65768" y="6702"/>
                      </a:cubicBezTo>
                      <a:cubicBezTo>
                        <a:pt x="65941" y="6500"/>
                        <a:pt x="66192" y="6376"/>
                        <a:pt x="66451" y="6376"/>
                      </a:cubicBezTo>
                      <a:cubicBezTo>
                        <a:pt x="66480" y="6376"/>
                        <a:pt x="66510" y="6378"/>
                        <a:pt x="66539" y="6381"/>
                      </a:cubicBezTo>
                      <a:cubicBezTo>
                        <a:pt x="67150" y="6445"/>
                        <a:pt x="67536" y="7024"/>
                        <a:pt x="67407" y="7635"/>
                      </a:cubicBezTo>
                      <a:cubicBezTo>
                        <a:pt x="67349" y="7810"/>
                        <a:pt x="67491" y="7926"/>
                        <a:pt x="67626" y="7926"/>
                      </a:cubicBezTo>
                      <a:cubicBezTo>
                        <a:pt x="67714" y="7926"/>
                        <a:pt x="67800" y="7877"/>
                        <a:pt x="67825" y="7763"/>
                      </a:cubicBezTo>
                      <a:cubicBezTo>
                        <a:pt x="67953" y="7249"/>
                        <a:pt x="68146" y="6767"/>
                        <a:pt x="68436" y="6349"/>
                      </a:cubicBezTo>
                      <a:cubicBezTo>
                        <a:pt x="68674" y="5991"/>
                        <a:pt x="69079" y="5799"/>
                        <a:pt x="69496" y="5799"/>
                      </a:cubicBezTo>
                      <a:cubicBezTo>
                        <a:pt x="69528" y="5799"/>
                        <a:pt x="69560" y="5800"/>
                        <a:pt x="69593" y="5802"/>
                      </a:cubicBezTo>
                      <a:cubicBezTo>
                        <a:pt x="70011" y="5931"/>
                        <a:pt x="70300" y="6317"/>
                        <a:pt x="70332" y="6767"/>
                      </a:cubicBezTo>
                      <a:cubicBezTo>
                        <a:pt x="70429" y="7313"/>
                        <a:pt x="70332" y="7892"/>
                        <a:pt x="70429" y="8470"/>
                      </a:cubicBezTo>
                      <a:cubicBezTo>
                        <a:pt x="70465" y="8580"/>
                        <a:pt x="70564" y="8638"/>
                        <a:pt x="70660" y="8638"/>
                      </a:cubicBezTo>
                      <a:cubicBezTo>
                        <a:pt x="70733" y="8638"/>
                        <a:pt x="70805" y="8604"/>
                        <a:pt x="70846" y="8535"/>
                      </a:cubicBezTo>
                      <a:cubicBezTo>
                        <a:pt x="71425" y="7345"/>
                        <a:pt x="72261" y="6285"/>
                        <a:pt x="73322" y="5449"/>
                      </a:cubicBezTo>
                      <a:cubicBezTo>
                        <a:pt x="73705" y="5168"/>
                        <a:pt x="74210" y="4785"/>
                        <a:pt x="74724" y="4785"/>
                      </a:cubicBezTo>
                      <a:cubicBezTo>
                        <a:pt x="74856" y="4785"/>
                        <a:pt x="74990" y="4811"/>
                        <a:pt x="75122" y="4870"/>
                      </a:cubicBezTo>
                      <a:cubicBezTo>
                        <a:pt x="75572" y="5127"/>
                        <a:pt x="75829" y="5610"/>
                        <a:pt x="75829" y="6156"/>
                      </a:cubicBezTo>
                      <a:cubicBezTo>
                        <a:pt x="75829" y="6960"/>
                        <a:pt x="75379" y="7635"/>
                        <a:pt x="74961" y="8278"/>
                      </a:cubicBezTo>
                      <a:cubicBezTo>
                        <a:pt x="74850" y="8454"/>
                        <a:pt x="75014" y="8616"/>
                        <a:pt x="75189" y="8616"/>
                      </a:cubicBezTo>
                      <a:cubicBezTo>
                        <a:pt x="75269" y="8616"/>
                        <a:pt x="75351" y="8583"/>
                        <a:pt x="75411" y="8503"/>
                      </a:cubicBezTo>
                      <a:lnTo>
                        <a:pt x="75411" y="8470"/>
                      </a:lnTo>
                      <a:cubicBezTo>
                        <a:pt x="75475" y="8470"/>
                        <a:pt x="75507" y="8470"/>
                        <a:pt x="75540" y="8438"/>
                      </a:cubicBezTo>
                      <a:cubicBezTo>
                        <a:pt x="75636" y="8342"/>
                        <a:pt x="75700" y="8213"/>
                        <a:pt x="75732" y="8085"/>
                      </a:cubicBezTo>
                      <a:cubicBezTo>
                        <a:pt x="75797" y="7956"/>
                        <a:pt x="75861" y="7828"/>
                        <a:pt x="75925" y="7699"/>
                      </a:cubicBezTo>
                      <a:cubicBezTo>
                        <a:pt x="76054" y="7442"/>
                        <a:pt x="76247" y="7249"/>
                        <a:pt x="76472" y="7120"/>
                      </a:cubicBezTo>
                      <a:cubicBezTo>
                        <a:pt x="76595" y="7042"/>
                        <a:pt x="76757" y="6999"/>
                        <a:pt x="76918" y="6999"/>
                      </a:cubicBezTo>
                      <a:cubicBezTo>
                        <a:pt x="77218" y="6999"/>
                        <a:pt x="77512" y="7150"/>
                        <a:pt x="77532" y="7506"/>
                      </a:cubicBezTo>
                      <a:cubicBezTo>
                        <a:pt x="77532" y="7667"/>
                        <a:pt x="77645" y="7747"/>
                        <a:pt x="77757" y="7747"/>
                      </a:cubicBezTo>
                      <a:cubicBezTo>
                        <a:pt x="77870" y="7747"/>
                        <a:pt x="77982" y="7667"/>
                        <a:pt x="77982" y="7506"/>
                      </a:cubicBezTo>
                      <a:cubicBezTo>
                        <a:pt x="78047" y="6477"/>
                        <a:pt x="78175" y="4999"/>
                        <a:pt x="79397" y="4710"/>
                      </a:cubicBezTo>
                      <a:cubicBezTo>
                        <a:pt x="79486" y="4687"/>
                        <a:pt x="79575" y="4677"/>
                        <a:pt x="79662" y="4677"/>
                      </a:cubicBezTo>
                      <a:cubicBezTo>
                        <a:pt x="80079" y="4677"/>
                        <a:pt x="80459" y="4921"/>
                        <a:pt x="80618" y="5320"/>
                      </a:cubicBezTo>
                      <a:cubicBezTo>
                        <a:pt x="80747" y="5610"/>
                        <a:pt x="80811" y="5931"/>
                        <a:pt x="80811" y="6252"/>
                      </a:cubicBezTo>
                      <a:cubicBezTo>
                        <a:pt x="80747" y="6542"/>
                        <a:pt x="80747" y="6863"/>
                        <a:pt x="80747" y="7185"/>
                      </a:cubicBezTo>
                      <a:cubicBezTo>
                        <a:pt x="80747" y="7341"/>
                        <a:pt x="80854" y="7414"/>
                        <a:pt x="80967" y="7414"/>
                      </a:cubicBezTo>
                      <a:cubicBezTo>
                        <a:pt x="81086" y="7414"/>
                        <a:pt x="81213" y="7333"/>
                        <a:pt x="81229" y="7185"/>
                      </a:cubicBezTo>
                      <a:cubicBezTo>
                        <a:pt x="81261" y="6863"/>
                        <a:pt x="81261" y="6638"/>
                        <a:pt x="81293" y="6381"/>
                      </a:cubicBezTo>
                      <a:cubicBezTo>
                        <a:pt x="81326" y="6092"/>
                        <a:pt x="81454" y="5867"/>
                        <a:pt x="81647" y="5674"/>
                      </a:cubicBezTo>
                      <a:cubicBezTo>
                        <a:pt x="81781" y="5555"/>
                        <a:pt x="81964" y="5484"/>
                        <a:pt x="82134" y="5484"/>
                      </a:cubicBezTo>
                      <a:cubicBezTo>
                        <a:pt x="82330" y="5484"/>
                        <a:pt x="82510" y="5578"/>
                        <a:pt x="82579" y="5802"/>
                      </a:cubicBezTo>
                      <a:cubicBezTo>
                        <a:pt x="82708" y="6252"/>
                        <a:pt x="82643" y="6767"/>
                        <a:pt x="82418" y="7185"/>
                      </a:cubicBezTo>
                      <a:cubicBezTo>
                        <a:pt x="82290" y="7538"/>
                        <a:pt x="82065" y="7892"/>
                        <a:pt x="81808" y="8181"/>
                      </a:cubicBezTo>
                      <a:cubicBezTo>
                        <a:pt x="81743" y="8181"/>
                        <a:pt x="81711" y="8181"/>
                        <a:pt x="81679" y="8213"/>
                      </a:cubicBezTo>
                      <a:cubicBezTo>
                        <a:pt x="81583" y="8310"/>
                        <a:pt x="81518" y="8406"/>
                        <a:pt x="81486" y="8535"/>
                      </a:cubicBezTo>
                      <a:cubicBezTo>
                        <a:pt x="81365" y="8704"/>
                        <a:pt x="81518" y="8892"/>
                        <a:pt x="81683" y="8892"/>
                      </a:cubicBezTo>
                      <a:cubicBezTo>
                        <a:pt x="81737" y="8892"/>
                        <a:pt x="81792" y="8872"/>
                        <a:pt x="81840" y="8824"/>
                      </a:cubicBezTo>
                      <a:cubicBezTo>
                        <a:pt x="82001" y="8695"/>
                        <a:pt x="82129" y="8567"/>
                        <a:pt x="82258" y="8438"/>
                      </a:cubicBezTo>
                      <a:cubicBezTo>
                        <a:pt x="82740" y="8020"/>
                        <a:pt x="83222" y="7538"/>
                        <a:pt x="83897" y="7506"/>
                      </a:cubicBezTo>
                      <a:cubicBezTo>
                        <a:pt x="83958" y="7495"/>
                        <a:pt x="84017" y="7490"/>
                        <a:pt x="84076" y="7490"/>
                      </a:cubicBezTo>
                      <a:cubicBezTo>
                        <a:pt x="84358" y="7490"/>
                        <a:pt x="84611" y="7615"/>
                        <a:pt x="84797" y="7828"/>
                      </a:cubicBezTo>
                      <a:cubicBezTo>
                        <a:pt x="84990" y="8053"/>
                        <a:pt x="85054" y="8342"/>
                        <a:pt x="84958" y="8631"/>
                      </a:cubicBezTo>
                      <a:cubicBezTo>
                        <a:pt x="84907" y="8785"/>
                        <a:pt x="84998" y="8958"/>
                        <a:pt x="85151" y="8958"/>
                      </a:cubicBezTo>
                      <a:cubicBezTo>
                        <a:pt x="85190" y="8958"/>
                        <a:pt x="85233" y="8947"/>
                        <a:pt x="85279" y="8920"/>
                      </a:cubicBezTo>
                      <a:cubicBezTo>
                        <a:pt x="85601" y="8695"/>
                        <a:pt x="85858" y="8342"/>
                        <a:pt x="86019" y="7988"/>
                      </a:cubicBezTo>
                      <a:cubicBezTo>
                        <a:pt x="86165" y="7725"/>
                        <a:pt x="86392" y="7301"/>
                        <a:pt x="86747" y="7301"/>
                      </a:cubicBezTo>
                      <a:cubicBezTo>
                        <a:pt x="86782" y="7301"/>
                        <a:pt x="86817" y="7305"/>
                        <a:pt x="86854" y="7313"/>
                      </a:cubicBezTo>
                      <a:cubicBezTo>
                        <a:pt x="87240" y="7410"/>
                        <a:pt x="87337" y="7828"/>
                        <a:pt x="87401" y="8149"/>
                      </a:cubicBezTo>
                      <a:cubicBezTo>
                        <a:pt x="87433" y="8567"/>
                        <a:pt x="87562" y="9017"/>
                        <a:pt x="87787" y="9403"/>
                      </a:cubicBezTo>
                      <a:cubicBezTo>
                        <a:pt x="87833" y="9479"/>
                        <a:pt x="87915" y="9519"/>
                        <a:pt x="87993" y="9519"/>
                      </a:cubicBezTo>
                      <a:cubicBezTo>
                        <a:pt x="88077" y="9519"/>
                        <a:pt x="88155" y="9471"/>
                        <a:pt x="88172" y="9370"/>
                      </a:cubicBezTo>
                      <a:cubicBezTo>
                        <a:pt x="88365" y="8245"/>
                        <a:pt x="89265" y="7410"/>
                        <a:pt x="90390" y="7313"/>
                      </a:cubicBezTo>
                      <a:cubicBezTo>
                        <a:pt x="90431" y="7311"/>
                        <a:pt x="90472" y="7310"/>
                        <a:pt x="90513" y="7310"/>
                      </a:cubicBezTo>
                      <a:cubicBezTo>
                        <a:pt x="91552" y="7310"/>
                        <a:pt x="92418" y="8094"/>
                        <a:pt x="92480" y="9145"/>
                      </a:cubicBezTo>
                      <a:cubicBezTo>
                        <a:pt x="92512" y="9724"/>
                        <a:pt x="92255" y="10271"/>
                        <a:pt x="91805" y="10592"/>
                      </a:cubicBezTo>
                      <a:lnTo>
                        <a:pt x="91772" y="10656"/>
                      </a:lnTo>
                      <a:cubicBezTo>
                        <a:pt x="91644" y="10753"/>
                        <a:pt x="91676" y="10913"/>
                        <a:pt x="91805" y="11010"/>
                      </a:cubicBezTo>
                      <a:cubicBezTo>
                        <a:pt x="91734" y="11128"/>
                        <a:pt x="91836" y="11263"/>
                        <a:pt x="91947" y="11263"/>
                      </a:cubicBezTo>
                      <a:cubicBezTo>
                        <a:pt x="91987" y="11263"/>
                        <a:pt x="92028" y="11245"/>
                        <a:pt x="92062" y="11203"/>
                      </a:cubicBezTo>
                      <a:cubicBezTo>
                        <a:pt x="92415" y="10881"/>
                        <a:pt x="92769" y="10560"/>
                        <a:pt x="93155" y="10303"/>
                      </a:cubicBezTo>
                      <a:cubicBezTo>
                        <a:pt x="93540" y="10046"/>
                        <a:pt x="93926" y="9821"/>
                        <a:pt x="94376" y="9692"/>
                      </a:cubicBezTo>
                      <a:cubicBezTo>
                        <a:pt x="94542" y="9636"/>
                        <a:pt x="94815" y="9539"/>
                        <a:pt x="95047" y="9539"/>
                      </a:cubicBezTo>
                      <a:cubicBezTo>
                        <a:pt x="95219" y="9539"/>
                        <a:pt x="95369" y="9592"/>
                        <a:pt x="95437" y="9756"/>
                      </a:cubicBezTo>
                      <a:cubicBezTo>
                        <a:pt x="95533" y="10013"/>
                        <a:pt x="95437" y="10271"/>
                        <a:pt x="95212" y="10431"/>
                      </a:cubicBezTo>
                      <a:cubicBezTo>
                        <a:pt x="95019" y="10528"/>
                        <a:pt x="94858" y="10624"/>
                        <a:pt x="94698" y="10785"/>
                      </a:cubicBezTo>
                      <a:cubicBezTo>
                        <a:pt x="94536" y="10920"/>
                        <a:pt x="94691" y="11168"/>
                        <a:pt x="94878" y="11168"/>
                      </a:cubicBezTo>
                      <a:cubicBezTo>
                        <a:pt x="94914" y="11168"/>
                        <a:pt x="94951" y="11159"/>
                        <a:pt x="94987" y="11138"/>
                      </a:cubicBezTo>
                      <a:cubicBezTo>
                        <a:pt x="95148" y="11042"/>
                        <a:pt x="95308" y="10913"/>
                        <a:pt x="95469" y="10785"/>
                      </a:cubicBezTo>
                      <a:cubicBezTo>
                        <a:pt x="95966" y="10504"/>
                        <a:pt x="96536" y="10368"/>
                        <a:pt x="97111" y="10368"/>
                      </a:cubicBezTo>
                      <a:cubicBezTo>
                        <a:pt x="97390" y="10368"/>
                        <a:pt x="97671" y="10400"/>
                        <a:pt x="97944" y="10463"/>
                      </a:cubicBezTo>
                      <a:cubicBezTo>
                        <a:pt x="98426" y="10592"/>
                        <a:pt x="98909" y="10849"/>
                        <a:pt x="99262" y="11203"/>
                      </a:cubicBezTo>
                      <a:cubicBezTo>
                        <a:pt x="99712" y="11588"/>
                        <a:pt x="99776" y="12263"/>
                        <a:pt x="99391" y="12714"/>
                      </a:cubicBezTo>
                      <a:cubicBezTo>
                        <a:pt x="99326" y="12778"/>
                        <a:pt x="99262" y="12842"/>
                        <a:pt x="99230" y="12874"/>
                      </a:cubicBezTo>
                      <a:cubicBezTo>
                        <a:pt x="98941" y="12971"/>
                        <a:pt x="98651" y="13099"/>
                        <a:pt x="98394" y="13228"/>
                      </a:cubicBezTo>
                      <a:cubicBezTo>
                        <a:pt x="98330" y="13260"/>
                        <a:pt x="98298" y="13324"/>
                        <a:pt x="98298" y="13389"/>
                      </a:cubicBezTo>
                      <a:cubicBezTo>
                        <a:pt x="98105" y="13453"/>
                        <a:pt x="97944" y="13517"/>
                        <a:pt x="97783" y="13549"/>
                      </a:cubicBezTo>
                      <a:cubicBezTo>
                        <a:pt x="97759" y="13525"/>
                        <a:pt x="97725" y="13514"/>
                        <a:pt x="97689" y="13514"/>
                      </a:cubicBezTo>
                      <a:cubicBezTo>
                        <a:pt x="97630" y="13514"/>
                        <a:pt x="97566" y="13542"/>
                        <a:pt x="97526" y="13581"/>
                      </a:cubicBezTo>
                      <a:cubicBezTo>
                        <a:pt x="97494" y="13614"/>
                        <a:pt x="97462" y="13678"/>
                        <a:pt x="97430" y="13710"/>
                      </a:cubicBezTo>
                      <a:cubicBezTo>
                        <a:pt x="97345" y="13880"/>
                        <a:pt x="97460" y="14075"/>
                        <a:pt x="97642" y="14075"/>
                      </a:cubicBezTo>
                      <a:cubicBezTo>
                        <a:pt x="97667" y="14075"/>
                        <a:pt x="97692" y="14071"/>
                        <a:pt x="97719" y="14064"/>
                      </a:cubicBezTo>
                      <a:cubicBezTo>
                        <a:pt x="98362" y="13935"/>
                        <a:pt x="98973" y="13678"/>
                        <a:pt x="99487" y="13260"/>
                      </a:cubicBezTo>
                      <a:cubicBezTo>
                        <a:pt x="99688" y="13193"/>
                        <a:pt x="99892" y="13161"/>
                        <a:pt x="100095" y="13161"/>
                      </a:cubicBezTo>
                      <a:cubicBezTo>
                        <a:pt x="100478" y="13161"/>
                        <a:pt x="100855" y="13275"/>
                        <a:pt x="101191" y="13485"/>
                      </a:cubicBezTo>
                      <a:cubicBezTo>
                        <a:pt x="101512" y="13678"/>
                        <a:pt x="101705" y="14031"/>
                        <a:pt x="101737" y="14385"/>
                      </a:cubicBezTo>
                      <a:cubicBezTo>
                        <a:pt x="101769" y="14674"/>
                        <a:pt x="101673" y="14964"/>
                        <a:pt x="101480" y="15189"/>
                      </a:cubicBezTo>
                      <a:cubicBezTo>
                        <a:pt x="101416" y="15221"/>
                        <a:pt x="101352" y="15285"/>
                        <a:pt x="101287" y="15349"/>
                      </a:cubicBezTo>
                      <a:cubicBezTo>
                        <a:pt x="101154" y="15482"/>
                        <a:pt x="101285" y="15703"/>
                        <a:pt x="101443" y="15703"/>
                      </a:cubicBezTo>
                      <a:cubicBezTo>
                        <a:pt x="101476" y="15703"/>
                        <a:pt x="101511" y="15693"/>
                        <a:pt x="101544" y="15671"/>
                      </a:cubicBezTo>
                      <a:lnTo>
                        <a:pt x="101577" y="15639"/>
                      </a:lnTo>
                      <a:cubicBezTo>
                        <a:pt x="101641" y="15607"/>
                        <a:pt x="101705" y="15542"/>
                        <a:pt x="101769" y="15478"/>
                      </a:cubicBezTo>
                      <a:cubicBezTo>
                        <a:pt x="102000" y="15286"/>
                        <a:pt x="102277" y="15196"/>
                        <a:pt x="102551" y="15196"/>
                      </a:cubicBezTo>
                      <a:cubicBezTo>
                        <a:pt x="102964" y="15196"/>
                        <a:pt x="103370" y="15400"/>
                        <a:pt x="103602" y="15767"/>
                      </a:cubicBezTo>
                      <a:cubicBezTo>
                        <a:pt x="103795" y="16121"/>
                        <a:pt x="103795" y="16539"/>
                        <a:pt x="103602" y="16860"/>
                      </a:cubicBezTo>
                      <a:cubicBezTo>
                        <a:pt x="103409" y="17149"/>
                        <a:pt x="103119" y="17310"/>
                        <a:pt x="102798" y="17342"/>
                      </a:cubicBezTo>
                      <a:lnTo>
                        <a:pt x="102637" y="17342"/>
                      </a:lnTo>
                      <a:cubicBezTo>
                        <a:pt x="102380" y="17374"/>
                        <a:pt x="102380" y="17760"/>
                        <a:pt x="102637" y="17792"/>
                      </a:cubicBezTo>
                      <a:lnTo>
                        <a:pt x="102830" y="17792"/>
                      </a:lnTo>
                      <a:cubicBezTo>
                        <a:pt x="103184" y="17792"/>
                        <a:pt x="103602" y="17824"/>
                        <a:pt x="103730" y="18178"/>
                      </a:cubicBezTo>
                      <a:cubicBezTo>
                        <a:pt x="103891" y="18532"/>
                        <a:pt x="103505" y="18757"/>
                        <a:pt x="103248" y="18885"/>
                      </a:cubicBezTo>
                      <a:cubicBezTo>
                        <a:pt x="102830" y="19078"/>
                        <a:pt x="102412" y="19239"/>
                        <a:pt x="101994" y="19335"/>
                      </a:cubicBezTo>
                      <a:cubicBezTo>
                        <a:pt x="101737" y="19400"/>
                        <a:pt x="101480" y="19464"/>
                        <a:pt x="101223" y="19496"/>
                      </a:cubicBezTo>
                      <a:cubicBezTo>
                        <a:pt x="101151" y="19480"/>
                        <a:pt x="101076" y="19472"/>
                        <a:pt x="101002" y="19472"/>
                      </a:cubicBezTo>
                      <a:cubicBezTo>
                        <a:pt x="100779" y="19472"/>
                        <a:pt x="100556" y="19544"/>
                        <a:pt x="100387" y="19689"/>
                      </a:cubicBezTo>
                      <a:cubicBezTo>
                        <a:pt x="100226" y="19817"/>
                        <a:pt x="100323" y="20075"/>
                        <a:pt x="100548" y="20075"/>
                      </a:cubicBezTo>
                      <a:cubicBezTo>
                        <a:pt x="100773" y="20042"/>
                        <a:pt x="100966" y="20010"/>
                        <a:pt x="101191" y="19978"/>
                      </a:cubicBezTo>
                      <a:cubicBezTo>
                        <a:pt x="101319" y="20042"/>
                        <a:pt x="101416" y="20107"/>
                        <a:pt x="101512" y="20235"/>
                      </a:cubicBezTo>
                      <a:cubicBezTo>
                        <a:pt x="101673" y="20589"/>
                        <a:pt x="101544" y="21039"/>
                        <a:pt x="101223" y="21264"/>
                      </a:cubicBezTo>
                      <a:cubicBezTo>
                        <a:pt x="100979" y="21427"/>
                        <a:pt x="100696" y="21512"/>
                        <a:pt x="100407" y="21512"/>
                      </a:cubicBezTo>
                      <a:cubicBezTo>
                        <a:pt x="100239" y="21512"/>
                        <a:pt x="100070" y="21484"/>
                        <a:pt x="99905" y="21425"/>
                      </a:cubicBezTo>
                      <a:cubicBezTo>
                        <a:pt x="99423" y="21264"/>
                        <a:pt x="98941" y="21007"/>
                        <a:pt x="98523" y="20685"/>
                      </a:cubicBezTo>
                      <a:cubicBezTo>
                        <a:pt x="98498" y="20671"/>
                        <a:pt x="98472" y="20664"/>
                        <a:pt x="98447" y="20664"/>
                      </a:cubicBezTo>
                      <a:cubicBezTo>
                        <a:pt x="98303" y="20664"/>
                        <a:pt x="98162" y="20866"/>
                        <a:pt x="98298" y="20975"/>
                      </a:cubicBezTo>
                      <a:lnTo>
                        <a:pt x="98105" y="20975"/>
                      </a:lnTo>
                      <a:cubicBezTo>
                        <a:pt x="97912" y="21039"/>
                        <a:pt x="97912" y="21328"/>
                        <a:pt x="98105" y="21393"/>
                      </a:cubicBezTo>
                      <a:cubicBezTo>
                        <a:pt x="98651" y="21457"/>
                        <a:pt x="99101" y="21778"/>
                        <a:pt x="99326" y="22260"/>
                      </a:cubicBezTo>
                      <a:cubicBezTo>
                        <a:pt x="99584" y="22710"/>
                        <a:pt x="99551" y="23289"/>
                        <a:pt x="99262" y="23739"/>
                      </a:cubicBezTo>
                      <a:cubicBezTo>
                        <a:pt x="98941" y="24221"/>
                        <a:pt x="98426" y="24543"/>
                        <a:pt x="97848" y="24607"/>
                      </a:cubicBezTo>
                      <a:cubicBezTo>
                        <a:pt x="97729" y="24626"/>
                        <a:pt x="97610" y="24635"/>
                        <a:pt x="97492" y="24635"/>
                      </a:cubicBezTo>
                      <a:cubicBezTo>
                        <a:pt x="97004" y="24635"/>
                        <a:pt x="96532" y="24480"/>
                        <a:pt x="96144" y="24221"/>
                      </a:cubicBezTo>
                      <a:cubicBezTo>
                        <a:pt x="95533" y="23803"/>
                        <a:pt x="95051" y="23225"/>
                        <a:pt x="94762" y="22518"/>
                      </a:cubicBezTo>
                      <a:cubicBezTo>
                        <a:pt x="94726" y="22435"/>
                        <a:pt x="94656" y="22400"/>
                        <a:pt x="94582" y="22400"/>
                      </a:cubicBezTo>
                      <a:cubicBezTo>
                        <a:pt x="94453" y="22400"/>
                        <a:pt x="94312" y="22504"/>
                        <a:pt x="94312" y="22646"/>
                      </a:cubicBezTo>
                      <a:cubicBezTo>
                        <a:pt x="94312" y="23096"/>
                        <a:pt x="94215" y="23514"/>
                        <a:pt x="94023" y="23900"/>
                      </a:cubicBezTo>
                      <a:cubicBezTo>
                        <a:pt x="93894" y="24157"/>
                        <a:pt x="93637" y="24300"/>
                        <a:pt x="93375" y="24300"/>
                      </a:cubicBezTo>
                      <a:cubicBezTo>
                        <a:pt x="93244" y="24300"/>
                        <a:pt x="93112" y="24264"/>
                        <a:pt x="92994" y="24189"/>
                      </a:cubicBezTo>
                      <a:cubicBezTo>
                        <a:pt x="92608" y="23868"/>
                        <a:pt x="92287" y="23418"/>
                        <a:pt x="92158" y="22935"/>
                      </a:cubicBezTo>
                      <a:cubicBezTo>
                        <a:pt x="91997" y="22453"/>
                        <a:pt x="91708" y="22035"/>
                        <a:pt x="91355" y="21682"/>
                      </a:cubicBezTo>
                      <a:lnTo>
                        <a:pt x="91322" y="21650"/>
                      </a:lnTo>
                      <a:cubicBezTo>
                        <a:pt x="91283" y="21621"/>
                        <a:pt x="91242" y="21609"/>
                        <a:pt x="91203" y="21609"/>
                      </a:cubicBezTo>
                      <a:cubicBezTo>
                        <a:pt x="91021" y="21609"/>
                        <a:pt x="90874" y="21877"/>
                        <a:pt x="91033" y="22035"/>
                      </a:cubicBezTo>
                      <a:cubicBezTo>
                        <a:pt x="91226" y="22196"/>
                        <a:pt x="90937" y="22582"/>
                        <a:pt x="90712" y="22614"/>
                      </a:cubicBezTo>
                      <a:cubicBezTo>
                        <a:pt x="90666" y="22623"/>
                        <a:pt x="90621" y="22627"/>
                        <a:pt x="90577" y="22627"/>
                      </a:cubicBezTo>
                      <a:cubicBezTo>
                        <a:pt x="90118" y="22627"/>
                        <a:pt x="89716" y="22203"/>
                        <a:pt x="89394" y="21939"/>
                      </a:cubicBezTo>
                      <a:cubicBezTo>
                        <a:pt x="89137" y="21714"/>
                        <a:pt x="88879" y="21489"/>
                        <a:pt x="88654" y="21232"/>
                      </a:cubicBezTo>
                      <a:cubicBezTo>
                        <a:pt x="88622" y="21135"/>
                        <a:pt x="88590" y="21071"/>
                        <a:pt x="88558" y="20975"/>
                      </a:cubicBezTo>
                      <a:cubicBezTo>
                        <a:pt x="88269" y="20460"/>
                        <a:pt x="87851" y="20042"/>
                        <a:pt x="87337" y="19785"/>
                      </a:cubicBezTo>
                      <a:lnTo>
                        <a:pt x="87272" y="19689"/>
                      </a:lnTo>
                      <a:cubicBezTo>
                        <a:pt x="87240" y="19657"/>
                        <a:pt x="87176" y="19657"/>
                        <a:pt x="87144" y="19657"/>
                      </a:cubicBezTo>
                      <a:lnTo>
                        <a:pt x="87015" y="19592"/>
                      </a:lnTo>
                      <a:cubicBezTo>
                        <a:pt x="86986" y="19578"/>
                        <a:pt x="86956" y="19571"/>
                        <a:pt x="86926" y="19571"/>
                      </a:cubicBezTo>
                      <a:cubicBezTo>
                        <a:pt x="86755" y="19571"/>
                        <a:pt x="86594" y="19782"/>
                        <a:pt x="86758" y="19946"/>
                      </a:cubicBezTo>
                      <a:cubicBezTo>
                        <a:pt x="86951" y="20107"/>
                        <a:pt x="87240" y="20300"/>
                        <a:pt x="87497" y="20525"/>
                      </a:cubicBezTo>
                      <a:cubicBezTo>
                        <a:pt x="87690" y="20814"/>
                        <a:pt x="87915" y="21071"/>
                        <a:pt x="88140" y="21328"/>
                      </a:cubicBezTo>
                      <a:cubicBezTo>
                        <a:pt x="88301" y="21618"/>
                        <a:pt x="88301" y="21939"/>
                        <a:pt x="88140" y="22228"/>
                      </a:cubicBezTo>
                      <a:cubicBezTo>
                        <a:pt x="87947" y="22582"/>
                        <a:pt x="87594" y="22839"/>
                        <a:pt x="87176" y="22935"/>
                      </a:cubicBezTo>
                      <a:cubicBezTo>
                        <a:pt x="87050" y="22961"/>
                        <a:pt x="86922" y="22973"/>
                        <a:pt x="86793" y="22973"/>
                      </a:cubicBezTo>
                      <a:cubicBezTo>
                        <a:pt x="86431" y="22973"/>
                        <a:pt x="86070" y="22877"/>
                        <a:pt x="85761" y="22710"/>
                      </a:cubicBezTo>
                      <a:cubicBezTo>
                        <a:pt x="85183" y="22389"/>
                        <a:pt x="84669" y="21971"/>
                        <a:pt x="84219" y="21489"/>
                      </a:cubicBezTo>
                      <a:cubicBezTo>
                        <a:pt x="84171" y="21442"/>
                        <a:pt x="84115" y="21422"/>
                        <a:pt x="84058" y="21422"/>
                      </a:cubicBezTo>
                      <a:cubicBezTo>
                        <a:pt x="83884" y="21422"/>
                        <a:pt x="83711" y="21616"/>
                        <a:pt x="83833" y="21810"/>
                      </a:cubicBezTo>
                      <a:cubicBezTo>
                        <a:pt x="83961" y="22164"/>
                        <a:pt x="83865" y="22582"/>
                        <a:pt x="83576" y="22871"/>
                      </a:cubicBezTo>
                      <a:cubicBezTo>
                        <a:pt x="83308" y="23139"/>
                        <a:pt x="82951" y="23273"/>
                        <a:pt x="82597" y="23273"/>
                      </a:cubicBezTo>
                      <a:cubicBezTo>
                        <a:pt x="82526" y="23273"/>
                        <a:pt x="82456" y="23268"/>
                        <a:pt x="82386" y="23257"/>
                      </a:cubicBezTo>
                      <a:cubicBezTo>
                        <a:pt x="81326" y="23064"/>
                        <a:pt x="80618" y="22164"/>
                        <a:pt x="80040" y="21328"/>
                      </a:cubicBezTo>
                      <a:cubicBezTo>
                        <a:pt x="79983" y="21253"/>
                        <a:pt x="79907" y="21222"/>
                        <a:pt x="79833" y="21222"/>
                      </a:cubicBezTo>
                      <a:cubicBezTo>
                        <a:pt x="79654" y="21222"/>
                        <a:pt x="79485" y="21404"/>
                        <a:pt x="79622" y="21585"/>
                      </a:cubicBezTo>
                      <a:cubicBezTo>
                        <a:pt x="79783" y="21843"/>
                        <a:pt x="79783" y="22196"/>
                        <a:pt x="79622" y="22421"/>
                      </a:cubicBezTo>
                      <a:cubicBezTo>
                        <a:pt x="79429" y="22710"/>
                        <a:pt x="79075" y="22871"/>
                        <a:pt x="78754" y="22871"/>
                      </a:cubicBezTo>
                      <a:cubicBezTo>
                        <a:pt x="77886" y="22871"/>
                        <a:pt x="77243" y="22196"/>
                        <a:pt x="76697" y="21650"/>
                      </a:cubicBezTo>
                      <a:cubicBezTo>
                        <a:pt x="76641" y="21586"/>
                        <a:pt x="76581" y="21560"/>
                        <a:pt x="76526" y="21560"/>
                      </a:cubicBezTo>
                      <a:cubicBezTo>
                        <a:pt x="76358" y="21560"/>
                        <a:pt x="76230" y="21802"/>
                        <a:pt x="76375" y="21971"/>
                      </a:cubicBezTo>
                      <a:cubicBezTo>
                        <a:pt x="76568" y="22293"/>
                        <a:pt x="76568" y="22678"/>
                        <a:pt x="76375" y="23000"/>
                      </a:cubicBezTo>
                      <a:cubicBezTo>
                        <a:pt x="76151" y="23336"/>
                        <a:pt x="75804" y="23526"/>
                        <a:pt x="75441" y="23526"/>
                      </a:cubicBezTo>
                      <a:cubicBezTo>
                        <a:pt x="75389" y="23526"/>
                        <a:pt x="75335" y="23522"/>
                        <a:pt x="75282" y="23514"/>
                      </a:cubicBezTo>
                      <a:cubicBezTo>
                        <a:pt x="74447" y="23482"/>
                        <a:pt x="73900" y="22839"/>
                        <a:pt x="73579" y="22132"/>
                      </a:cubicBezTo>
                      <a:cubicBezTo>
                        <a:pt x="73611" y="21875"/>
                        <a:pt x="73514" y="21650"/>
                        <a:pt x="73322" y="21457"/>
                      </a:cubicBezTo>
                      <a:cubicBezTo>
                        <a:pt x="73275" y="21401"/>
                        <a:pt x="73216" y="21378"/>
                        <a:pt x="73156" y="21378"/>
                      </a:cubicBezTo>
                      <a:cubicBezTo>
                        <a:pt x="73010" y="21378"/>
                        <a:pt x="72867" y="21522"/>
                        <a:pt x="72936" y="21682"/>
                      </a:cubicBezTo>
                      <a:cubicBezTo>
                        <a:pt x="72968" y="21875"/>
                        <a:pt x="73032" y="22035"/>
                        <a:pt x="73097" y="22228"/>
                      </a:cubicBezTo>
                      <a:cubicBezTo>
                        <a:pt x="73064" y="22260"/>
                        <a:pt x="73032" y="22325"/>
                        <a:pt x="73000" y="22389"/>
                      </a:cubicBezTo>
                      <a:cubicBezTo>
                        <a:pt x="72881" y="22555"/>
                        <a:pt x="72693" y="22651"/>
                        <a:pt x="72498" y="22651"/>
                      </a:cubicBezTo>
                      <a:cubicBezTo>
                        <a:pt x="72430" y="22651"/>
                        <a:pt x="72360" y="22639"/>
                        <a:pt x="72293" y="22614"/>
                      </a:cubicBezTo>
                      <a:cubicBezTo>
                        <a:pt x="71586" y="22389"/>
                        <a:pt x="71393" y="21553"/>
                        <a:pt x="71264" y="20910"/>
                      </a:cubicBezTo>
                      <a:cubicBezTo>
                        <a:pt x="71218" y="20841"/>
                        <a:pt x="71138" y="20788"/>
                        <a:pt x="71061" y="20788"/>
                      </a:cubicBezTo>
                      <a:cubicBezTo>
                        <a:pt x="71031" y="20788"/>
                        <a:pt x="71002" y="20796"/>
                        <a:pt x="70975" y="20814"/>
                      </a:cubicBezTo>
                      <a:cubicBezTo>
                        <a:pt x="70706" y="20456"/>
                        <a:pt x="70299" y="20264"/>
                        <a:pt x="69857" y="20264"/>
                      </a:cubicBezTo>
                      <a:cubicBezTo>
                        <a:pt x="69823" y="20264"/>
                        <a:pt x="69788" y="20265"/>
                        <a:pt x="69754" y="20267"/>
                      </a:cubicBezTo>
                      <a:cubicBezTo>
                        <a:pt x="69754" y="20158"/>
                        <a:pt x="69664" y="20094"/>
                        <a:pt x="69567" y="20094"/>
                      </a:cubicBezTo>
                      <a:cubicBezTo>
                        <a:pt x="69521" y="20094"/>
                        <a:pt x="69473" y="20108"/>
                        <a:pt x="69432" y="20139"/>
                      </a:cubicBezTo>
                      <a:cubicBezTo>
                        <a:pt x="69303" y="20203"/>
                        <a:pt x="69175" y="20300"/>
                        <a:pt x="69046" y="20396"/>
                      </a:cubicBezTo>
                      <a:cubicBezTo>
                        <a:pt x="68886" y="20557"/>
                        <a:pt x="69014" y="20814"/>
                        <a:pt x="69239" y="20846"/>
                      </a:cubicBezTo>
                      <a:cubicBezTo>
                        <a:pt x="69400" y="20814"/>
                        <a:pt x="69561" y="20798"/>
                        <a:pt x="69717" y="20798"/>
                      </a:cubicBezTo>
                      <a:cubicBezTo>
                        <a:pt x="69874" y="20798"/>
                        <a:pt x="70027" y="20814"/>
                        <a:pt x="70171" y="20846"/>
                      </a:cubicBezTo>
                      <a:cubicBezTo>
                        <a:pt x="70429" y="20878"/>
                        <a:pt x="70621" y="21071"/>
                        <a:pt x="70654" y="21328"/>
                      </a:cubicBezTo>
                      <a:cubicBezTo>
                        <a:pt x="70654" y="21585"/>
                        <a:pt x="70429" y="21714"/>
                        <a:pt x="70236" y="21810"/>
                      </a:cubicBezTo>
                      <a:cubicBezTo>
                        <a:pt x="69946" y="21907"/>
                        <a:pt x="69657" y="22003"/>
                        <a:pt x="69368" y="22100"/>
                      </a:cubicBezTo>
                      <a:cubicBezTo>
                        <a:pt x="68906" y="22242"/>
                        <a:pt x="68357" y="22364"/>
                        <a:pt x="67827" y="22364"/>
                      </a:cubicBezTo>
                      <a:cubicBezTo>
                        <a:pt x="67398" y="22364"/>
                        <a:pt x="66981" y="22284"/>
                        <a:pt x="66635" y="22068"/>
                      </a:cubicBezTo>
                      <a:cubicBezTo>
                        <a:pt x="66539" y="21778"/>
                        <a:pt x="66314" y="21553"/>
                        <a:pt x="65993" y="21521"/>
                      </a:cubicBezTo>
                      <a:cubicBezTo>
                        <a:pt x="65981" y="21519"/>
                        <a:pt x="65968" y="21518"/>
                        <a:pt x="65955" y="21518"/>
                      </a:cubicBezTo>
                      <a:cubicBezTo>
                        <a:pt x="65796" y="21518"/>
                        <a:pt x="65587" y="21696"/>
                        <a:pt x="65735" y="21875"/>
                      </a:cubicBezTo>
                      <a:cubicBezTo>
                        <a:pt x="65864" y="22068"/>
                        <a:pt x="65993" y="22228"/>
                        <a:pt x="66185" y="22357"/>
                      </a:cubicBezTo>
                      <a:cubicBezTo>
                        <a:pt x="66185" y="22550"/>
                        <a:pt x="66057" y="22743"/>
                        <a:pt x="65896" y="22871"/>
                      </a:cubicBezTo>
                      <a:cubicBezTo>
                        <a:pt x="65543" y="23160"/>
                        <a:pt x="65093" y="23289"/>
                        <a:pt x="64643" y="23321"/>
                      </a:cubicBezTo>
                      <a:cubicBezTo>
                        <a:pt x="64598" y="23323"/>
                        <a:pt x="64554" y="23324"/>
                        <a:pt x="64509" y="23324"/>
                      </a:cubicBezTo>
                      <a:cubicBezTo>
                        <a:pt x="63847" y="23324"/>
                        <a:pt x="63194" y="23100"/>
                        <a:pt x="62682" y="22678"/>
                      </a:cubicBezTo>
                      <a:cubicBezTo>
                        <a:pt x="62585" y="22485"/>
                        <a:pt x="62425" y="22293"/>
                        <a:pt x="62232" y="22196"/>
                      </a:cubicBezTo>
                      <a:cubicBezTo>
                        <a:pt x="62195" y="22180"/>
                        <a:pt x="62156" y="22173"/>
                        <a:pt x="62119" y="22173"/>
                      </a:cubicBezTo>
                      <a:cubicBezTo>
                        <a:pt x="61924" y="22173"/>
                        <a:pt x="61744" y="22361"/>
                        <a:pt x="61878" y="22550"/>
                      </a:cubicBezTo>
                      <a:cubicBezTo>
                        <a:pt x="62007" y="22678"/>
                        <a:pt x="62135" y="22839"/>
                        <a:pt x="62264" y="22968"/>
                      </a:cubicBezTo>
                      <a:cubicBezTo>
                        <a:pt x="62360" y="23160"/>
                        <a:pt x="62360" y="23385"/>
                        <a:pt x="62264" y="23610"/>
                      </a:cubicBezTo>
                      <a:cubicBezTo>
                        <a:pt x="62135" y="24061"/>
                        <a:pt x="61685" y="24414"/>
                        <a:pt x="61203" y="24414"/>
                      </a:cubicBezTo>
                      <a:cubicBezTo>
                        <a:pt x="61126" y="24421"/>
                        <a:pt x="61051" y="24425"/>
                        <a:pt x="60976" y="24425"/>
                      </a:cubicBezTo>
                      <a:cubicBezTo>
                        <a:pt x="59732" y="24425"/>
                        <a:pt x="58719" y="23469"/>
                        <a:pt x="57506" y="23257"/>
                      </a:cubicBezTo>
                      <a:cubicBezTo>
                        <a:pt x="57493" y="23255"/>
                        <a:pt x="57481" y="23254"/>
                        <a:pt x="57468" y="23254"/>
                      </a:cubicBezTo>
                      <a:cubicBezTo>
                        <a:pt x="57264" y="23254"/>
                        <a:pt x="57128" y="23491"/>
                        <a:pt x="57249" y="23643"/>
                      </a:cubicBezTo>
                      <a:cubicBezTo>
                        <a:pt x="57474" y="23900"/>
                        <a:pt x="57185" y="24286"/>
                        <a:pt x="56928" y="24414"/>
                      </a:cubicBezTo>
                      <a:cubicBezTo>
                        <a:pt x="56789" y="24444"/>
                        <a:pt x="56643" y="24458"/>
                        <a:pt x="56496" y="24458"/>
                      </a:cubicBezTo>
                      <a:cubicBezTo>
                        <a:pt x="56169" y="24458"/>
                        <a:pt x="55834" y="24387"/>
                        <a:pt x="55546" y="24253"/>
                      </a:cubicBezTo>
                      <a:cubicBezTo>
                        <a:pt x="54613" y="23932"/>
                        <a:pt x="53778" y="23418"/>
                        <a:pt x="53071" y="22775"/>
                      </a:cubicBezTo>
                      <a:cubicBezTo>
                        <a:pt x="53019" y="22723"/>
                        <a:pt x="52961" y="22702"/>
                        <a:pt x="52905" y="22702"/>
                      </a:cubicBezTo>
                      <a:cubicBezTo>
                        <a:pt x="52751" y="22702"/>
                        <a:pt x="52614" y="22867"/>
                        <a:pt x="52685" y="23032"/>
                      </a:cubicBezTo>
                      <a:cubicBezTo>
                        <a:pt x="52813" y="23289"/>
                        <a:pt x="52749" y="23546"/>
                        <a:pt x="52556" y="23739"/>
                      </a:cubicBezTo>
                      <a:cubicBezTo>
                        <a:pt x="52386" y="23909"/>
                        <a:pt x="52160" y="23988"/>
                        <a:pt x="51935" y="23988"/>
                      </a:cubicBezTo>
                      <a:cubicBezTo>
                        <a:pt x="51863" y="23988"/>
                        <a:pt x="51791" y="23980"/>
                        <a:pt x="51720" y="23964"/>
                      </a:cubicBezTo>
                      <a:cubicBezTo>
                        <a:pt x="51270" y="23836"/>
                        <a:pt x="50917" y="23546"/>
                        <a:pt x="50692" y="23193"/>
                      </a:cubicBezTo>
                      <a:cubicBezTo>
                        <a:pt x="50595" y="22871"/>
                        <a:pt x="50435" y="22582"/>
                        <a:pt x="50178" y="22421"/>
                      </a:cubicBezTo>
                      <a:cubicBezTo>
                        <a:pt x="50178" y="22389"/>
                        <a:pt x="50145" y="22357"/>
                        <a:pt x="50113" y="22357"/>
                      </a:cubicBezTo>
                      <a:cubicBezTo>
                        <a:pt x="49884" y="22204"/>
                        <a:pt x="49635" y="22112"/>
                        <a:pt x="49366" y="22112"/>
                      </a:cubicBezTo>
                      <a:cubicBezTo>
                        <a:pt x="49295" y="22112"/>
                        <a:pt x="49223" y="22118"/>
                        <a:pt x="49149" y="22132"/>
                      </a:cubicBezTo>
                      <a:cubicBezTo>
                        <a:pt x="48900" y="22163"/>
                        <a:pt x="48952" y="22616"/>
                        <a:pt x="49218" y="22616"/>
                      </a:cubicBezTo>
                      <a:cubicBezTo>
                        <a:pt x="49227" y="22616"/>
                        <a:pt x="49236" y="22615"/>
                        <a:pt x="49245" y="22614"/>
                      </a:cubicBezTo>
                      <a:cubicBezTo>
                        <a:pt x="49266" y="22613"/>
                        <a:pt x="49286" y="22612"/>
                        <a:pt x="49306" y="22612"/>
                      </a:cubicBezTo>
                      <a:cubicBezTo>
                        <a:pt x="49762" y="22612"/>
                        <a:pt x="50147" y="22956"/>
                        <a:pt x="50178" y="23418"/>
                      </a:cubicBezTo>
                      <a:cubicBezTo>
                        <a:pt x="50145" y="23868"/>
                        <a:pt x="49824" y="24221"/>
                        <a:pt x="49406" y="24350"/>
                      </a:cubicBezTo>
                      <a:cubicBezTo>
                        <a:pt x="49111" y="24478"/>
                        <a:pt x="48801" y="24533"/>
                        <a:pt x="48489" y="24533"/>
                      </a:cubicBezTo>
                      <a:cubicBezTo>
                        <a:pt x="47780" y="24533"/>
                        <a:pt x="47061" y="24247"/>
                        <a:pt x="46481" y="23868"/>
                      </a:cubicBezTo>
                      <a:cubicBezTo>
                        <a:pt x="46095" y="23610"/>
                        <a:pt x="45774" y="23289"/>
                        <a:pt x="45517" y="22903"/>
                      </a:cubicBezTo>
                      <a:cubicBezTo>
                        <a:pt x="45452" y="22743"/>
                        <a:pt x="45356" y="22582"/>
                        <a:pt x="45227" y="22453"/>
                      </a:cubicBezTo>
                      <a:cubicBezTo>
                        <a:pt x="45172" y="22406"/>
                        <a:pt x="45112" y="22386"/>
                        <a:pt x="45053" y="22386"/>
                      </a:cubicBezTo>
                      <a:cubicBezTo>
                        <a:pt x="44872" y="22386"/>
                        <a:pt x="44712" y="22580"/>
                        <a:pt x="44809" y="22775"/>
                      </a:cubicBezTo>
                      <a:cubicBezTo>
                        <a:pt x="44874" y="22903"/>
                        <a:pt x="44970" y="23000"/>
                        <a:pt x="45034" y="23128"/>
                      </a:cubicBezTo>
                      <a:cubicBezTo>
                        <a:pt x="45099" y="23385"/>
                        <a:pt x="45099" y="23643"/>
                        <a:pt x="45002" y="23868"/>
                      </a:cubicBezTo>
                      <a:cubicBezTo>
                        <a:pt x="44777" y="24286"/>
                        <a:pt x="44392" y="24575"/>
                        <a:pt x="43942" y="24607"/>
                      </a:cubicBezTo>
                      <a:cubicBezTo>
                        <a:pt x="43861" y="24616"/>
                        <a:pt x="43782" y="24620"/>
                        <a:pt x="43704" y="24620"/>
                      </a:cubicBezTo>
                      <a:cubicBezTo>
                        <a:pt x="42660" y="24620"/>
                        <a:pt x="41831" y="23851"/>
                        <a:pt x="41113" y="23193"/>
                      </a:cubicBezTo>
                      <a:cubicBezTo>
                        <a:pt x="41068" y="23148"/>
                        <a:pt x="41007" y="23128"/>
                        <a:pt x="40943" y="23128"/>
                      </a:cubicBezTo>
                      <a:cubicBezTo>
                        <a:pt x="40778" y="23128"/>
                        <a:pt x="40602" y="23264"/>
                        <a:pt x="40695" y="23450"/>
                      </a:cubicBezTo>
                      <a:cubicBezTo>
                        <a:pt x="40791" y="23771"/>
                        <a:pt x="40727" y="24157"/>
                        <a:pt x="40502" y="24414"/>
                      </a:cubicBezTo>
                      <a:cubicBezTo>
                        <a:pt x="40277" y="24736"/>
                        <a:pt x="39891" y="24896"/>
                        <a:pt x="39506" y="24896"/>
                      </a:cubicBezTo>
                      <a:cubicBezTo>
                        <a:pt x="38541" y="24896"/>
                        <a:pt x="37770" y="24221"/>
                        <a:pt x="37095" y="23610"/>
                      </a:cubicBezTo>
                      <a:cubicBezTo>
                        <a:pt x="37042" y="23573"/>
                        <a:pt x="36986" y="23556"/>
                        <a:pt x="36932" y="23556"/>
                      </a:cubicBezTo>
                      <a:cubicBezTo>
                        <a:pt x="36756" y="23556"/>
                        <a:pt x="36603" y="23735"/>
                        <a:pt x="36677" y="23932"/>
                      </a:cubicBezTo>
                      <a:cubicBezTo>
                        <a:pt x="36870" y="24350"/>
                        <a:pt x="36838" y="24832"/>
                        <a:pt x="36548" y="25218"/>
                      </a:cubicBezTo>
                      <a:cubicBezTo>
                        <a:pt x="36259" y="25636"/>
                        <a:pt x="35777" y="25893"/>
                        <a:pt x="35295" y="25925"/>
                      </a:cubicBezTo>
                      <a:cubicBezTo>
                        <a:pt x="35204" y="25934"/>
                        <a:pt x="35115" y="25939"/>
                        <a:pt x="35027" y="25939"/>
                      </a:cubicBezTo>
                      <a:cubicBezTo>
                        <a:pt x="33889" y="25939"/>
                        <a:pt x="32916" y="25201"/>
                        <a:pt x="32080" y="24575"/>
                      </a:cubicBezTo>
                      <a:cubicBezTo>
                        <a:pt x="32027" y="24537"/>
                        <a:pt x="31974" y="24520"/>
                        <a:pt x="31924" y="24520"/>
                      </a:cubicBezTo>
                      <a:cubicBezTo>
                        <a:pt x="31763" y="24520"/>
                        <a:pt x="31638" y="24692"/>
                        <a:pt x="31662" y="24864"/>
                      </a:cubicBezTo>
                      <a:cubicBezTo>
                        <a:pt x="31759" y="25314"/>
                        <a:pt x="31598" y="25764"/>
                        <a:pt x="31244" y="26053"/>
                      </a:cubicBezTo>
                      <a:cubicBezTo>
                        <a:pt x="30935" y="26286"/>
                        <a:pt x="30542" y="26435"/>
                        <a:pt x="30150" y="26435"/>
                      </a:cubicBezTo>
                      <a:cubicBezTo>
                        <a:pt x="30054" y="26435"/>
                        <a:pt x="29957" y="26426"/>
                        <a:pt x="29862" y="26407"/>
                      </a:cubicBezTo>
                      <a:cubicBezTo>
                        <a:pt x="28737" y="26246"/>
                        <a:pt x="27901" y="25346"/>
                        <a:pt x="27162" y="24543"/>
                      </a:cubicBezTo>
                      <a:cubicBezTo>
                        <a:pt x="27112" y="24493"/>
                        <a:pt x="27053" y="24471"/>
                        <a:pt x="26995" y="24471"/>
                      </a:cubicBezTo>
                      <a:cubicBezTo>
                        <a:pt x="26867" y="24471"/>
                        <a:pt x="26744" y="24580"/>
                        <a:pt x="26744" y="24736"/>
                      </a:cubicBezTo>
                      <a:cubicBezTo>
                        <a:pt x="26744" y="25057"/>
                        <a:pt x="26551" y="25378"/>
                        <a:pt x="26262" y="25539"/>
                      </a:cubicBezTo>
                      <a:cubicBezTo>
                        <a:pt x="26061" y="25649"/>
                        <a:pt x="25850" y="25706"/>
                        <a:pt x="25640" y="25706"/>
                      </a:cubicBezTo>
                      <a:cubicBezTo>
                        <a:pt x="25481" y="25706"/>
                        <a:pt x="25322" y="25673"/>
                        <a:pt x="25169" y="25603"/>
                      </a:cubicBezTo>
                      <a:cubicBezTo>
                        <a:pt x="24301" y="25314"/>
                        <a:pt x="23851" y="24446"/>
                        <a:pt x="23433" y="23707"/>
                      </a:cubicBezTo>
                      <a:cubicBezTo>
                        <a:pt x="23383" y="23631"/>
                        <a:pt x="23302" y="23595"/>
                        <a:pt x="23223" y="23595"/>
                      </a:cubicBezTo>
                      <a:cubicBezTo>
                        <a:pt x="23101" y="23595"/>
                        <a:pt x="22983" y="23680"/>
                        <a:pt x="22983" y="23836"/>
                      </a:cubicBezTo>
                      <a:cubicBezTo>
                        <a:pt x="23015" y="24318"/>
                        <a:pt x="22662" y="24768"/>
                        <a:pt x="22180" y="24832"/>
                      </a:cubicBezTo>
                      <a:cubicBezTo>
                        <a:pt x="21826" y="24832"/>
                        <a:pt x="21473" y="24671"/>
                        <a:pt x="21280" y="24350"/>
                      </a:cubicBezTo>
                      <a:cubicBezTo>
                        <a:pt x="21280" y="24350"/>
                        <a:pt x="21280" y="24318"/>
                        <a:pt x="21312" y="24286"/>
                      </a:cubicBezTo>
                      <a:cubicBezTo>
                        <a:pt x="21344" y="24157"/>
                        <a:pt x="21280" y="24061"/>
                        <a:pt x="21151" y="23996"/>
                      </a:cubicBezTo>
                      <a:cubicBezTo>
                        <a:pt x="21135" y="23868"/>
                        <a:pt x="21039" y="23803"/>
                        <a:pt x="20946" y="23803"/>
                      </a:cubicBezTo>
                      <a:cubicBezTo>
                        <a:pt x="20854" y="23803"/>
                        <a:pt x="20765" y="23868"/>
                        <a:pt x="20765" y="23996"/>
                      </a:cubicBezTo>
                      <a:cubicBezTo>
                        <a:pt x="20765" y="24061"/>
                        <a:pt x="20765" y="24125"/>
                        <a:pt x="20765" y="24189"/>
                      </a:cubicBezTo>
                      <a:cubicBezTo>
                        <a:pt x="20644" y="24555"/>
                        <a:pt x="20282" y="24772"/>
                        <a:pt x="19904" y="24772"/>
                      </a:cubicBezTo>
                      <a:cubicBezTo>
                        <a:pt x="19783" y="24772"/>
                        <a:pt x="19661" y="24750"/>
                        <a:pt x="19544" y="24703"/>
                      </a:cubicBezTo>
                      <a:cubicBezTo>
                        <a:pt x="19255" y="24543"/>
                        <a:pt x="18997" y="24318"/>
                        <a:pt x="18869" y="23996"/>
                      </a:cubicBezTo>
                      <a:cubicBezTo>
                        <a:pt x="18933" y="23578"/>
                        <a:pt x="18837" y="23160"/>
                        <a:pt x="18580" y="22871"/>
                      </a:cubicBezTo>
                      <a:cubicBezTo>
                        <a:pt x="18515" y="22818"/>
                        <a:pt x="18440" y="22793"/>
                        <a:pt x="18369" y="22793"/>
                      </a:cubicBezTo>
                      <a:cubicBezTo>
                        <a:pt x="18226" y="22793"/>
                        <a:pt x="18097" y="22893"/>
                        <a:pt x="18097" y="23064"/>
                      </a:cubicBezTo>
                      <a:cubicBezTo>
                        <a:pt x="18129" y="23385"/>
                        <a:pt x="18194" y="23707"/>
                        <a:pt x="18290" y="24028"/>
                      </a:cubicBezTo>
                      <a:cubicBezTo>
                        <a:pt x="18290" y="24093"/>
                        <a:pt x="18258" y="24125"/>
                        <a:pt x="18226" y="24189"/>
                      </a:cubicBezTo>
                      <a:cubicBezTo>
                        <a:pt x="18058" y="24497"/>
                        <a:pt x="17743" y="24684"/>
                        <a:pt x="17388" y="24684"/>
                      </a:cubicBezTo>
                      <a:cubicBezTo>
                        <a:pt x="17336" y="24684"/>
                        <a:pt x="17283" y="24679"/>
                        <a:pt x="17229" y="24671"/>
                      </a:cubicBezTo>
                      <a:cubicBezTo>
                        <a:pt x="16233" y="24639"/>
                        <a:pt x="15687" y="23675"/>
                        <a:pt x="15365" y="22839"/>
                      </a:cubicBezTo>
                      <a:cubicBezTo>
                        <a:pt x="15325" y="22693"/>
                        <a:pt x="15215" y="22630"/>
                        <a:pt x="15105" y="22630"/>
                      </a:cubicBezTo>
                      <a:cubicBezTo>
                        <a:pt x="14949" y="22630"/>
                        <a:pt x="14794" y="22760"/>
                        <a:pt x="14851" y="22968"/>
                      </a:cubicBezTo>
                      <a:cubicBezTo>
                        <a:pt x="15011" y="23900"/>
                        <a:pt x="14336" y="24800"/>
                        <a:pt x="13404" y="24864"/>
                      </a:cubicBezTo>
                      <a:cubicBezTo>
                        <a:pt x="13349" y="24870"/>
                        <a:pt x="13295" y="24872"/>
                        <a:pt x="13242" y="24872"/>
                      </a:cubicBezTo>
                      <a:cubicBezTo>
                        <a:pt x="12351" y="24872"/>
                        <a:pt x="11638" y="24134"/>
                        <a:pt x="11668" y="23225"/>
                      </a:cubicBezTo>
                      <a:cubicBezTo>
                        <a:pt x="11668" y="23160"/>
                        <a:pt x="11668" y="23096"/>
                        <a:pt x="11668" y="23000"/>
                      </a:cubicBezTo>
                      <a:cubicBezTo>
                        <a:pt x="11668" y="22823"/>
                        <a:pt x="11532" y="22735"/>
                        <a:pt x="11395" y="22735"/>
                      </a:cubicBezTo>
                      <a:cubicBezTo>
                        <a:pt x="11259" y="22735"/>
                        <a:pt x="11122" y="22823"/>
                        <a:pt x="11122" y="23000"/>
                      </a:cubicBezTo>
                      <a:lnTo>
                        <a:pt x="11122" y="23193"/>
                      </a:lnTo>
                      <a:cubicBezTo>
                        <a:pt x="11090" y="23514"/>
                        <a:pt x="10897" y="23803"/>
                        <a:pt x="10640" y="23964"/>
                      </a:cubicBezTo>
                      <a:cubicBezTo>
                        <a:pt x="10463" y="24061"/>
                        <a:pt x="10270" y="24109"/>
                        <a:pt x="10077" y="24109"/>
                      </a:cubicBezTo>
                      <a:cubicBezTo>
                        <a:pt x="9884" y="24109"/>
                        <a:pt x="9692" y="24061"/>
                        <a:pt x="9515" y="23964"/>
                      </a:cubicBezTo>
                      <a:cubicBezTo>
                        <a:pt x="8647" y="23514"/>
                        <a:pt x="8518" y="22453"/>
                        <a:pt x="8872" y="21618"/>
                      </a:cubicBezTo>
                      <a:cubicBezTo>
                        <a:pt x="8983" y="21418"/>
                        <a:pt x="8804" y="21219"/>
                        <a:pt x="8629" y="21219"/>
                      </a:cubicBezTo>
                      <a:cubicBezTo>
                        <a:pt x="8550" y="21219"/>
                        <a:pt x="8472" y="21260"/>
                        <a:pt x="8422" y="21360"/>
                      </a:cubicBezTo>
                      <a:cubicBezTo>
                        <a:pt x="8165" y="21939"/>
                        <a:pt x="7779" y="22453"/>
                        <a:pt x="7297" y="22839"/>
                      </a:cubicBezTo>
                      <a:cubicBezTo>
                        <a:pt x="7082" y="22992"/>
                        <a:pt x="6831" y="23073"/>
                        <a:pt x="6581" y="23073"/>
                      </a:cubicBezTo>
                      <a:cubicBezTo>
                        <a:pt x="6308" y="23073"/>
                        <a:pt x="6037" y="22976"/>
                        <a:pt x="5818" y="22775"/>
                      </a:cubicBezTo>
                      <a:cubicBezTo>
                        <a:pt x="5497" y="22389"/>
                        <a:pt x="5336" y="21875"/>
                        <a:pt x="5465" y="21360"/>
                      </a:cubicBezTo>
                      <a:cubicBezTo>
                        <a:pt x="5625" y="20717"/>
                        <a:pt x="5915" y="20107"/>
                        <a:pt x="6300" y="19592"/>
                      </a:cubicBezTo>
                      <a:cubicBezTo>
                        <a:pt x="6413" y="19452"/>
                        <a:pt x="6280" y="19189"/>
                        <a:pt x="6094" y="19189"/>
                      </a:cubicBezTo>
                      <a:cubicBezTo>
                        <a:pt x="6067" y="19189"/>
                        <a:pt x="6039" y="19195"/>
                        <a:pt x="6011" y="19207"/>
                      </a:cubicBezTo>
                      <a:cubicBezTo>
                        <a:pt x="5465" y="19432"/>
                        <a:pt x="5175" y="19914"/>
                        <a:pt x="4854" y="20396"/>
                      </a:cubicBezTo>
                      <a:cubicBezTo>
                        <a:pt x="4678" y="20647"/>
                        <a:pt x="4287" y="21094"/>
                        <a:pt x="3940" y="21094"/>
                      </a:cubicBezTo>
                      <a:cubicBezTo>
                        <a:pt x="3843" y="21094"/>
                        <a:pt x="3749" y="21059"/>
                        <a:pt x="3664" y="20975"/>
                      </a:cubicBezTo>
                      <a:cubicBezTo>
                        <a:pt x="3472" y="20782"/>
                        <a:pt x="3407" y="20525"/>
                        <a:pt x="3407" y="20267"/>
                      </a:cubicBezTo>
                      <a:cubicBezTo>
                        <a:pt x="3375" y="19978"/>
                        <a:pt x="3407" y="19689"/>
                        <a:pt x="3439" y="19400"/>
                      </a:cubicBezTo>
                      <a:cubicBezTo>
                        <a:pt x="3568" y="18757"/>
                        <a:pt x="3857" y="18210"/>
                        <a:pt x="4243" y="17728"/>
                      </a:cubicBezTo>
                      <a:cubicBezTo>
                        <a:pt x="4384" y="17559"/>
                        <a:pt x="4278" y="17293"/>
                        <a:pt x="4099" y="17293"/>
                      </a:cubicBezTo>
                      <a:cubicBezTo>
                        <a:pt x="4074" y="17293"/>
                        <a:pt x="4046" y="17298"/>
                        <a:pt x="4018" y="17310"/>
                      </a:cubicBezTo>
                      <a:cubicBezTo>
                        <a:pt x="3536" y="17503"/>
                        <a:pt x="3086" y="17792"/>
                        <a:pt x="2732" y="18210"/>
                      </a:cubicBezTo>
                      <a:cubicBezTo>
                        <a:pt x="2505" y="18413"/>
                        <a:pt x="2138" y="18655"/>
                        <a:pt x="1804" y="18655"/>
                      </a:cubicBezTo>
                      <a:cubicBezTo>
                        <a:pt x="1713" y="18655"/>
                        <a:pt x="1625" y="18637"/>
                        <a:pt x="1543" y="18596"/>
                      </a:cubicBezTo>
                      <a:cubicBezTo>
                        <a:pt x="1125" y="18403"/>
                        <a:pt x="1318" y="17664"/>
                        <a:pt x="1479" y="17310"/>
                      </a:cubicBezTo>
                      <a:cubicBezTo>
                        <a:pt x="1704" y="16828"/>
                        <a:pt x="1961" y="16346"/>
                        <a:pt x="2314" y="15928"/>
                      </a:cubicBezTo>
                      <a:cubicBezTo>
                        <a:pt x="2700" y="15446"/>
                        <a:pt x="3182" y="15028"/>
                        <a:pt x="3697" y="14706"/>
                      </a:cubicBezTo>
                      <a:cubicBezTo>
                        <a:pt x="3911" y="14546"/>
                        <a:pt x="3790" y="14250"/>
                        <a:pt x="3595" y="14250"/>
                      </a:cubicBezTo>
                      <a:cubicBezTo>
                        <a:pt x="3556" y="14250"/>
                        <a:pt x="3514" y="14262"/>
                        <a:pt x="3472" y="14289"/>
                      </a:cubicBezTo>
                      <a:cubicBezTo>
                        <a:pt x="2797" y="14674"/>
                        <a:pt x="2057" y="14964"/>
                        <a:pt x="1286" y="15092"/>
                      </a:cubicBezTo>
                      <a:cubicBezTo>
                        <a:pt x="1205" y="15108"/>
                        <a:pt x="1029" y="15148"/>
                        <a:pt x="868" y="15148"/>
                      </a:cubicBezTo>
                      <a:cubicBezTo>
                        <a:pt x="707" y="15148"/>
                        <a:pt x="563" y="15108"/>
                        <a:pt x="546" y="14964"/>
                      </a:cubicBezTo>
                      <a:cubicBezTo>
                        <a:pt x="514" y="14706"/>
                        <a:pt x="900" y="14385"/>
                        <a:pt x="1061" y="14192"/>
                      </a:cubicBezTo>
                      <a:cubicBezTo>
                        <a:pt x="2025" y="13260"/>
                        <a:pt x="3214" y="12649"/>
                        <a:pt x="4532" y="12392"/>
                      </a:cubicBezTo>
                      <a:cubicBezTo>
                        <a:pt x="4994" y="12292"/>
                        <a:pt x="5457" y="12241"/>
                        <a:pt x="5926" y="12241"/>
                      </a:cubicBezTo>
                      <a:cubicBezTo>
                        <a:pt x="6208" y="12241"/>
                        <a:pt x="6493" y="12259"/>
                        <a:pt x="6782" y="12296"/>
                      </a:cubicBezTo>
                      <a:cubicBezTo>
                        <a:pt x="6794" y="12301"/>
                        <a:pt x="6806" y="12304"/>
                        <a:pt x="6819" y="12304"/>
                      </a:cubicBezTo>
                      <a:cubicBezTo>
                        <a:pt x="6879" y="12304"/>
                        <a:pt x="6949" y="12246"/>
                        <a:pt x="6975" y="12167"/>
                      </a:cubicBezTo>
                      <a:lnTo>
                        <a:pt x="7040" y="12167"/>
                      </a:lnTo>
                      <a:cubicBezTo>
                        <a:pt x="7329" y="12135"/>
                        <a:pt x="7233" y="11717"/>
                        <a:pt x="6975" y="11717"/>
                      </a:cubicBezTo>
                      <a:cubicBezTo>
                        <a:pt x="6172" y="11685"/>
                        <a:pt x="5272" y="11813"/>
                        <a:pt x="4661" y="11203"/>
                      </a:cubicBezTo>
                      <a:cubicBezTo>
                        <a:pt x="4404" y="10978"/>
                        <a:pt x="4275" y="10656"/>
                        <a:pt x="4307" y="10335"/>
                      </a:cubicBezTo>
                      <a:cubicBezTo>
                        <a:pt x="4340" y="9981"/>
                        <a:pt x="4500" y="9660"/>
                        <a:pt x="4757" y="9403"/>
                      </a:cubicBezTo>
                      <a:cubicBezTo>
                        <a:pt x="5336" y="8856"/>
                        <a:pt x="6011" y="8470"/>
                        <a:pt x="6782" y="8278"/>
                      </a:cubicBezTo>
                      <a:cubicBezTo>
                        <a:pt x="7586" y="8020"/>
                        <a:pt x="8422" y="7924"/>
                        <a:pt x="9258" y="7924"/>
                      </a:cubicBezTo>
                      <a:cubicBezTo>
                        <a:pt x="9515" y="7956"/>
                        <a:pt x="9772" y="7956"/>
                        <a:pt x="9997" y="7988"/>
                      </a:cubicBezTo>
                      <a:lnTo>
                        <a:pt x="10093" y="8053"/>
                      </a:lnTo>
                      <a:cubicBezTo>
                        <a:pt x="10672" y="8438"/>
                        <a:pt x="11411" y="8503"/>
                        <a:pt x="12086" y="8535"/>
                      </a:cubicBezTo>
                      <a:cubicBezTo>
                        <a:pt x="12215" y="8535"/>
                        <a:pt x="12343" y="8438"/>
                        <a:pt x="12343" y="8310"/>
                      </a:cubicBezTo>
                      <a:cubicBezTo>
                        <a:pt x="12343" y="8181"/>
                        <a:pt x="12279" y="8053"/>
                        <a:pt x="12151" y="8020"/>
                      </a:cubicBezTo>
                      <a:cubicBezTo>
                        <a:pt x="11540" y="7763"/>
                        <a:pt x="10897" y="7603"/>
                        <a:pt x="10222" y="7506"/>
                      </a:cubicBezTo>
                      <a:cubicBezTo>
                        <a:pt x="10061" y="7313"/>
                        <a:pt x="9965" y="7120"/>
                        <a:pt x="9933" y="6895"/>
                      </a:cubicBezTo>
                      <a:cubicBezTo>
                        <a:pt x="9840" y="6244"/>
                        <a:pt x="10360" y="6078"/>
                        <a:pt x="10927" y="6078"/>
                      </a:cubicBezTo>
                      <a:cubicBezTo>
                        <a:pt x="11340" y="6078"/>
                        <a:pt x="11778" y="6166"/>
                        <a:pt x="12022" y="6220"/>
                      </a:cubicBezTo>
                      <a:cubicBezTo>
                        <a:pt x="12601" y="6317"/>
                        <a:pt x="13147" y="6510"/>
                        <a:pt x="13629" y="6767"/>
                      </a:cubicBezTo>
                      <a:cubicBezTo>
                        <a:pt x="13694" y="6767"/>
                        <a:pt x="13726" y="6799"/>
                        <a:pt x="13790" y="6831"/>
                      </a:cubicBezTo>
                      <a:lnTo>
                        <a:pt x="13854" y="6831"/>
                      </a:lnTo>
                      <a:cubicBezTo>
                        <a:pt x="13886" y="6842"/>
                        <a:pt x="13916" y="6846"/>
                        <a:pt x="13944" y="6846"/>
                      </a:cubicBezTo>
                      <a:cubicBezTo>
                        <a:pt x="14174" y="6846"/>
                        <a:pt x="14276" y="6524"/>
                        <a:pt x="14047" y="6381"/>
                      </a:cubicBezTo>
                      <a:lnTo>
                        <a:pt x="13790" y="6252"/>
                      </a:lnTo>
                      <a:cubicBezTo>
                        <a:pt x="13308" y="5931"/>
                        <a:pt x="13340" y="5063"/>
                        <a:pt x="13726" y="4645"/>
                      </a:cubicBezTo>
                      <a:cubicBezTo>
                        <a:pt x="14020" y="4364"/>
                        <a:pt x="14386" y="4250"/>
                        <a:pt x="14764" y="4250"/>
                      </a:cubicBezTo>
                      <a:cubicBezTo>
                        <a:pt x="15336" y="4250"/>
                        <a:pt x="15936" y="4509"/>
                        <a:pt x="16362" y="4838"/>
                      </a:cubicBezTo>
                      <a:cubicBezTo>
                        <a:pt x="16619" y="5031"/>
                        <a:pt x="16844" y="5256"/>
                        <a:pt x="17069" y="5513"/>
                      </a:cubicBezTo>
                      <a:cubicBezTo>
                        <a:pt x="17165" y="5770"/>
                        <a:pt x="17294" y="6060"/>
                        <a:pt x="17454" y="6317"/>
                      </a:cubicBezTo>
                      <a:cubicBezTo>
                        <a:pt x="17498" y="6372"/>
                        <a:pt x="17561" y="6397"/>
                        <a:pt x="17625" y="6397"/>
                      </a:cubicBezTo>
                      <a:cubicBezTo>
                        <a:pt x="17747" y="6397"/>
                        <a:pt x="17872" y="6304"/>
                        <a:pt x="17872" y="6156"/>
                      </a:cubicBezTo>
                      <a:cubicBezTo>
                        <a:pt x="17904" y="6124"/>
                        <a:pt x="17904" y="6060"/>
                        <a:pt x="17872" y="6027"/>
                      </a:cubicBezTo>
                      <a:cubicBezTo>
                        <a:pt x="17776" y="5931"/>
                        <a:pt x="17712" y="5835"/>
                        <a:pt x="17647" y="5738"/>
                      </a:cubicBezTo>
                      <a:cubicBezTo>
                        <a:pt x="17487" y="5352"/>
                        <a:pt x="17358" y="4935"/>
                        <a:pt x="17294" y="4517"/>
                      </a:cubicBezTo>
                      <a:cubicBezTo>
                        <a:pt x="17229" y="4260"/>
                        <a:pt x="17229" y="3970"/>
                        <a:pt x="17229" y="3713"/>
                      </a:cubicBezTo>
                      <a:cubicBezTo>
                        <a:pt x="17197" y="3488"/>
                        <a:pt x="17294" y="3295"/>
                        <a:pt x="17422" y="3134"/>
                      </a:cubicBezTo>
                      <a:cubicBezTo>
                        <a:pt x="17546" y="3060"/>
                        <a:pt x="17679" y="3024"/>
                        <a:pt x="17809" y="3024"/>
                      </a:cubicBezTo>
                      <a:cubicBezTo>
                        <a:pt x="18016" y="3024"/>
                        <a:pt x="18216" y="3117"/>
                        <a:pt x="18355" y="3295"/>
                      </a:cubicBezTo>
                      <a:cubicBezTo>
                        <a:pt x="18483" y="3424"/>
                        <a:pt x="18580" y="3584"/>
                        <a:pt x="18644" y="3777"/>
                      </a:cubicBezTo>
                      <a:cubicBezTo>
                        <a:pt x="18676" y="4099"/>
                        <a:pt x="18740" y="4388"/>
                        <a:pt x="18837" y="4710"/>
                      </a:cubicBezTo>
                      <a:cubicBezTo>
                        <a:pt x="18866" y="4827"/>
                        <a:pt x="18976" y="4884"/>
                        <a:pt x="19083" y="4884"/>
                      </a:cubicBezTo>
                      <a:cubicBezTo>
                        <a:pt x="19211" y="4884"/>
                        <a:pt x="19336" y="4803"/>
                        <a:pt x="19319" y="4645"/>
                      </a:cubicBezTo>
                      <a:cubicBezTo>
                        <a:pt x="19319" y="4613"/>
                        <a:pt x="19319" y="4613"/>
                        <a:pt x="19319" y="4581"/>
                      </a:cubicBezTo>
                      <a:cubicBezTo>
                        <a:pt x="19287" y="4292"/>
                        <a:pt x="19222" y="4002"/>
                        <a:pt x="19126" y="3713"/>
                      </a:cubicBezTo>
                      <a:cubicBezTo>
                        <a:pt x="19030" y="2845"/>
                        <a:pt x="19126" y="1945"/>
                        <a:pt x="19415" y="1109"/>
                      </a:cubicBezTo>
                      <a:cubicBezTo>
                        <a:pt x="19536" y="843"/>
                        <a:pt x="19749" y="504"/>
                        <a:pt x="20011" y="504"/>
                      </a:cubicBezTo>
                      <a:cubicBezTo>
                        <a:pt x="20097" y="504"/>
                        <a:pt x="20188" y="540"/>
                        <a:pt x="20283" y="627"/>
                      </a:cubicBezTo>
                      <a:cubicBezTo>
                        <a:pt x="20476" y="820"/>
                        <a:pt x="20637" y="1013"/>
                        <a:pt x="20765" y="1270"/>
                      </a:cubicBezTo>
                      <a:cubicBezTo>
                        <a:pt x="20926" y="1495"/>
                        <a:pt x="21022" y="1752"/>
                        <a:pt x="21151" y="2009"/>
                      </a:cubicBezTo>
                      <a:cubicBezTo>
                        <a:pt x="21344" y="2492"/>
                        <a:pt x="21440" y="3006"/>
                        <a:pt x="21505" y="3520"/>
                      </a:cubicBezTo>
                      <a:lnTo>
                        <a:pt x="21505" y="3842"/>
                      </a:lnTo>
                      <a:cubicBezTo>
                        <a:pt x="21521" y="3986"/>
                        <a:pt x="21641" y="4059"/>
                        <a:pt x="21758" y="4059"/>
                      </a:cubicBezTo>
                      <a:cubicBezTo>
                        <a:pt x="21874" y="4059"/>
                        <a:pt x="21987" y="3986"/>
                        <a:pt x="21987" y="3842"/>
                      </a:cubicBezTo>
                      <a:cubicBezTo>
                        <a:pt x="21987" y="3713"/>
                        <a:pt x="21987" y="3617"/>
                        <a:pt x="21955" y="3488"/>
                      </a:cubicBezTo>
                      <a:cubicBezTo>
                        <a:pt x="21890" y="2877"/>
                        <a:pt x="21987" y="2234"/>
                        <a:pt x="22212" y="1656"/>
                      </a:cubicBezTo>
                      <a:cubicBezTo>
                        <a:pt x="22437" y="1109"/>
                        <a:pt x="22919" y="691"/>
                        <a:pt x="23465" y="531"/>
                      </a:cubicBezTo>
                      <a:cubicBezTo>
                        <a:pt x="23585" y="504"/>
                        <a:pt x="23703" y="491"/>
                        <a:pt x="23818" y="491"/>
                      </a:cubicBezTo>
                      <a:close/>
                      <a:moveTo>
                        <a:pt x="23760" y="1"/>
                      </a:moveTo>
                      <a:cubicBezTo>
                        <a:pt x="23013" y="1"/>
                        <a:pt x="22272" y="396"/>
                        <a:pt x="21890" y="1141"/>
                      </a:cubicBezTo>
                      <a:cubicBezTo>
                        <a:pt x="21730" y="1366"/>
                        <a:pt x="21601" y="1656"/>
                        <a:pt x="21537" y="1945"/>
                      </a:cubicBezTo>
                      <a:lnTo>
                        <a:pt x="21537" y="1913"/>
                      </a:lnTo>
                      <a:cubicBezTo>
                        <a:pt x="21408" y="1592"/>
                        <a:pt x="21280" y="1302"/>
                        <a:pt x="21119" y="1013"/>
                      </a:cubicBezTo>
                      <a:cubicBezTo>
                        <a:pt x="20958" y="724"/>
                        <a:pt x="20765" y="499"/>
                        <a:pt x="20540" y="274"/>
                      </a:cubicBezTo>
                      <a:cubicBezTo>
                        <a:pt x="20362" y="121"/>
                        <a:pt x="20144" y="29"/>
                        <a:pt x="19917" y="29"/>
                      </a:cubicBezTo>
                      <a:cubicBezTo>
                        <a:pt x="19857" y="29"/>
                        <a:pt x="19797" y="35"/>
                        <a:pt x="19737" y="49"/>
                      </a:cubicBezTo>
                      <a:cubicBezTo>
                        <a:pt x="19480" y="113"/>
                        <a:pt x="19255" y="306"/>
                        <a:pt x="19126" y="531"/>
                      </a:cubicBezTo>
                      <a:cubicBezTo>
                        <a:pt x="18805" y="1077"/>
                        <a:pt x="18612" y="1720"/>
                        <a:pt x="18580" y="2363"/>
                      </a:cubicBezTo>
                      <a:cubicBezTo>
                        <a:pt x="18580" y="2556"/>
                        <a:pt x="18547" y="2717"/>
                        <a:pt x="18547" y="2877"/>
                      </a:cubicBezTo>
                      <a:cubicBezTo>
                        <a:pt x="18322" y="2684"/>
                        <a:pt x="18097" y="2588"/>
                        <a:pt x="17840" y="2556"/>
                      </a:cubicBezTo>
                      <a:cubicBezTo>
                        <a:pt x="17792" y="2548"/>
                        <a:pt x="17744" y="2545"/>
                        <a:pt x="17697" y="2545"/>
                      </a:cubicBezTo>
                      <a:cubicBezTo>
                        <a:pt x="17329" y="2545"/>
                        <a:pt x="16982" y="2757"/>
                        <a:pt x="16812" y="3070"/>
                      </a:cubicBezTo>
                      <a:cubicBezTo>
                        <a:pt x="16651" y="3552"/>
                        <a:pt x="16619" y="4099"/>
                        <a:pt x="16747" y="4581"/>
                      </a:cubicBezTo>
                      <a:cubicBezTo>
                        <a:pt x="16747" y="4645"/>
                        <a:pt x="16779" y="4710"/>
                        <a:pt x="16779" y="4742"/>
                      </a:cubicBezTo>
                      <a:cubicBezTo>
                        <a:pt x="16297" y="4227"/>
                        <a:pt x="15622" y="3906"/>
                        <a:pt x="14915" y="3842"/>
                      </a:cubicBezTo>
                      <a:cubicBezTo>
                        <a:pt x="14842" y="3833"/>
                        <a:pt x="14768" y="3829"/>
                        <a:pt x="14695" y="3829"/>
                      </a:cubicBezTo>
                      <a:cubicBezTo>
                        <a:pt x="14192" y="3829"/>
                        <a:pt x="13705" y="4019"/>
                        <a:pt x="13340" y="4356"/>
                      </a:cubicBezTo>
                      <a:cubicBezTo>
                        <a:pt x="12922" y="4774"/>
                        <a:pt x="12794" y="5385"/>
                        <a:pt x="12954" y="5963"/>
                      </a:cubicBezTo>
                      <a:cubicBezTo>
                        <a:pt x="12697" y="5867"/>
                        <a:pt x="12408" y="5770"/>
                        <a:pt x="12118" y="5706"/>
                      </a:cubicBezTo>
                      <a:cubicBezTo>
                        <a:pt x="11737" y="5606"/>
                        <a:pt x="11342" y="5555"/>
                        <a:pt x="10951" y="5555"/>
                      </a:cubicBezTo>
                      <a:cubicBezTo>
                        <a:pt x="10717" y="5555"/>
                        <a:pt x="10483" y="5573"/>
                        <a:pt x="10254" y="5610"/>
                      </a:cubicBezTo>
                      <a:cubicBezTo>
                        <a:pt x="9708" y="5738"/>
                        <a:pt x="9322" y="6220"/>
                        <a:pt x="9322" y="6767"/>
                      </a:cubicBezTo>
                      <a:cubicBezTo>
                        <a:pt x="9322" y="6992"/>
                        <a:pt x="9386" y="7217"/>
                        <a:pt x="9483" y="7442"/>
                      </a:cubicBezTo>
                      <a:cubicBezTo>
                        <a:pt x="9266" y="7421"/>
                        <a:pt x="9047" y="7410"/>
                        <a:pt x="8828" y="7410"/>
                      </a:cubicBezTo>
                      <a:cubicBezTo>
                        <a:pt x="8041" y="7410"/>
                        <a:pt x="7248" y="7544"/>
                        <a:pt x="6493" y="7795"/>
                      </a:cubicBezTo>
                      <a:cubicBezTo>
                        <a:pt x="5625" y="8020"/>
                        <a:pt x="4822" y="8503"/>
                        <a:pt x="4211" y="9145"/>
                      </a:cubicBezTo>
                      <a:cubicBezTo>
                        <a:pt x="3664" y="9821"/>
                        <a:pt x="3504" y="10721"/>
                        <a:pt x="4082" y="11428"/>
                      </a:cubicBezTo>
                      <a:cubicBezTo>
                        <a:pt x="4211" y="11621"/>
                        <a:pt x="4404" y="11781"/>
                        <a:pt x="4629" y="11910"/>
                      </a:cubicBezTo>
                      <a:cubicBezTo>
                        <a:pt x="3793" y="12038"/>
                        <a:pt x="2989" y="12296"/>
                        <a:pt x="2250" y="12714"/>
                      </a:cubicBezTo>
                      <a:cubicBezTo>
                        <a:pt x="1575" y="13067"/>
                        <a:pt x="964" y="13549"/>
                        <a:pt x="450" y="14096"/>
                      </a:cubicBezTo>
                      <a:cubicBezTo>
                        <a:pt x="161" y="14353"/>
                        <a:pt x="0" y="14739"/>
                        <a:pt x="32" y="15124"/>
                      </a:cubicBezTo>
                      <a:cubicBezTo>
                        <a:pt x="122" y="15452"/>
                        <a:pt x="432" y="15642"/>
                        <a:pt x="759" y="15642"/>
                      </a:cubicBezTo>
                      <a:cubicBezTo>
                        <a:pt x="785" y="15642"/>
                        <a:pt x="810" y="15641"/>
                        <a:pt x="836" y="15639"/>
                      </a:cubicBezTo>
                      <a:cubicBezTo>
                        <a:pt x="1254" y="15607"/>
                        <a:pt x="1672" y="15542"/>
                        <a:pt x="2089" y="15381"/>
                      </a:cubicBezTo>
                      <a:lnTo>
                        <a:pt x="2089" y="15381"/>
                      </a:lnTo>
                      <a:cubicBezTo>
                        <a:pt x="1607" y="15896"/>
                        <a:pt x="1254" y="16507"/>
                        <a:pt x="964" y="17149"/>
                      </a:cubicBezTo>
                      <a:cubicBezTo>
                        <a:pt x="739" y="17664"/>
                        <a:pt x="546" y="18339"/>
                        <a:pt x="964" y="18821"/>
                      </a:cubicBezTo>
                      <a:cubicBezTo>
                        <a:pt x="1170" y="19078"/>
                        <a:pt x="1458" y="19180"/>
                        <a:pt x="1755" y="19180"/>
                      </a:cubicBezTo>
                      <a:cubicBezTo>
                        <a:pt x="2015" y="19180"/>
                        <a:pt x="2282" y="19102"/>
                        <a:pt x="2507" y="18982"/>
                      </a:cubicBezTo>
                      <a:cubicBezTo>
                        <a:pt x="2764" y="18821"/>
                        <a:pt x="2989" y="18660"/>
                        <a:pt x="3182" y="18467"/>
                      </a:cubicBezTo>
                      <a:lnTo>
                        <a:pt x="3182" y="18467"/>
                      </a:lnTo>
                      <a:cubicBezTo>
                        <a:pt x="2861" y="19110"/>
                        <a:pt x="2764" y="19817"/>
                        <a:pt x="2861" y="20525"/>
                      </a:cubicBezTo>
                      <a:cubicBezTo>
                        <a:pt x="2861" y="21007"/>
                        <a:pt x="3214" y="21457"/>
                        <a:pt x="3697" y="21618"/>
                      </a:cubicBezTo>
                      <a:cubicBezTo>
                        <a:pt x="3737" y="21620"/>
                        <a:pt x="3776" y="21622"/>
                        <a:pt x="3816" y="21622"/>
                      </a:cubicBezTo>
                      <a:cubicBezTo>
                        <a:pt x="4252" y="21622"/>
                        <a:pt x="4655" y="21457"/>
                        <a:pt x="4950" y="21103"/>
                      </a:cubicBezTo>
                      <a:lnTo>
                        <a:pt x="4950" y="21103"/>
                      </a:lnTo>
                      <a:cubicBezTo>
                        <a:pt x="4790" y="21585"/>
                        <a:pt x="4822" y="22068"/>
                        <a:pt x="5015" y="22518"/>
                      </a:cubicBezTo>
                      <a:cubicBezTo>
                        <a:pt x="5175" y="23000"/>
                        <a:pt x="5561" y="23385"/>
                        <a:pt x="6043" y="23546"/>
                      </a:cubicBezTo>
                      <a:cubicBezTo>
                        <a:pt x="6200" y="23592"/>
                        <a:pt x="6359" y="23615"/>
                        <a:pt x="6518" y="23615"/>
                      </a:cubicBezTo>
                      <a:cubicBezTo>
                        <a:pt x="6914" y="23615"/>
                        <a:pt x="7307" y="23477"/>
                        <a:pt x="7650" y="23225"/>
                      </a:cubicBezTo>
                      <a:cubicBezTo>
                        <a:pt x="7811" y="23096"/>
                        <a:pt x="7972" y="22935"/>
                        <a:pt x="8133" y="22775"/>
                      </a:cubicBezTo>
                      <a:cubicBezTo>
                        <a:pt x="8133" y="22935"/>
                        <a:pt x="8165" y="23064"/>
                        <a:pt x="8197" y="23225"/>
                      </a:cubicBezTo>
                      <a:cubicBezTo>
                        <a:pt x="8358" y="23803"/>
                        <a:pt x="8775" y="24253"/>
                        <a:pt x="9290" y="24511"/>
                      </a:cubicBezTo>
                      <a:cubicBezTo>
                        <a:pt x="9515" y="24609"/>
                        <a:pt x="9758" y="24658"/>
                        <a:pt x="10001" y="24658"/>
                      </a:cubicBezTo>
                      <a:cubicBezTo>
                        <a:pt x="10314" y="24658"/>
                        <a:pt x="10626" y="24577"/>
                        <a:pt x="10897" y="24414"/>
                      </a:cubicBezTo>
                      <a:cubicBezTo>
                        <a:pt x="11058" y="24318"/>
                        <a:pt x="11186" y="24189"/>
                        <a:pt x="11315" y="24061"/>
                      </a:cubicBezTo>
                      <a:cubicBezTo>
                        <a:pt x="11572" y="24575"/>
                        <a:pt x="12022" y="24993"/>
                        <a:pt x="12568" y="25218"/>
                      </a:cubicBezTo>
                      <a:cubicBezTo>
                        <a:pt x="12772" y="25277"/>
                        <a:pt x="12978" y="25306"/>
                        <a:pt x="13183" y="25306"/>
                      </a:cubicBezTo>
                      <a:cubicBezTo>
                        <a:pt x="14076" y="25306"/>
                        <a:pt x="14922" y="24757"/>
                        <a:pt x="15236" y="23868"/>
                      </a:cubicBezTo>
                      <a:cubicBezTo>
                        <a:pt x="15526" y="24446"/>
                        <a:pt x="16040" y="24896"/>
                        <a:pt x="16651" y="25121"/>
                      </a:cubicBezTo>
                      <a:cubicBezTo>
                        <a:pt x="16848" y="25196"/>
                        <a:pt x="17053" y="25233"/>
                        <a:pt x="17257" y="25233"/>
                      </a:cubicBezTo>
                      <a:cubicBezTo>
                        <a:pt x="17751" y="25233"/>
                        <a:pt x="18238" y="25017"/>
                        <a:pt x="18580" y="24607"/>
                      </a:cubicBezTo>
                      <a:cubicBezTo>
                        <a:pt x="18772" y="24896"/>
                        <a:pt x="19094" y="25121"/>
                        <a:pt x="19415" y="25250"/>
                      </a:cubicBezTo>
                      <a:cubicBezTo>
                        <a:pt x="19562" y="25291"/>
                        <a:pt x="19712" y="25311"/>
                        <a:pt x="19862" y="25311"/>
                      </a:cubicBezTo>
                      <a:cubicBezTo>
                        <a:pt x="20303" y="25311"/>
                        <a:pt x="20734" y="25136"/>
                        <a:pt x="21022" y="24800"/>
                      </a:cubicBezTo>
                      <a:cubicBezTo>
                        <a:pt x="21280" y="25121"/>
                        <a:pt x="21698" y="25314"/>
                        <a:pt x="22115" y="25314"/>
                      </a:cubicBezTo>
                      <a:cubicBezTo>
                        <a:pt x="22630" y="25250"/>
                        <a:pt x="23048" y="24961"/>
                        <a:pt x="23273" y="24511"/>
                      </a:cubicBezTo>
                      <a:cubicBezTo>
                        <a:pt x="23723" y="25282"/>
                        <a:pt x="24333" y="25989"/>
                        <a:pt x="25201" y="26182"/>
                      </a:cubicBezTo>
                      <a:cubicBezTo>
                        <a:pt x="25342" y="26220"/>
                        <a:pt x="25485" y="26238"/>
                        <a:pt x="25628" y="26238"/>
                      </a:cubicBezTo>
                      <a:cubicBezTo>
                        <a:pt x="25973" y="26238"/>
                        <a:pt x="26310" y="26130"/>
                        <a:pt x="26583" y="25925"/>
                      </a:cubicBezTo>
                      <a:cubicBezTo>
                        <a:pt x="26808" y="25764"/>
                        <a:pt x="27001" y="25539"/>
                        <a:pt x="27098" y="25282"/>
                      </a:cubicBezTo>
                      <a:cubicBezTo>
                        <a:pt x="27676" y="25957"/>
                        <a:pt x="28384" y="26471"/>
                        <a:pt x="29187" y="26793"/>
                      </a:cubicBezTo>
                      <a:cubicBezTo>
                        <a:pt x="29476" y="26912"/>
                        <a:pt x="29777" y="26970"/>
                        <a:pt x="30074" y="26970"/>
                      </a:cubicBezTo>
                      <a:cubicBezTo>
                        <a:pt x="30736" y="26970"/>
                        <a:pt x="31379" y="26683"/>
                        <a:pt x="31823" y="26150"/>
                      </a:cubicBezTo>
                      <a:cubicBezTo>
                        <a:pt x="31984" y="25925"/>
                        <a:pt x="32112" y="25636"/>
                        <a:pt x="32177" y="25346"/>
                      </a:cubicBezTo>
                      <a:cubicBezTo>
                        <a:pt x="32884" y="25957"/>
                        <a:pt x="33784" y="26343"/>
                        <a:pt x="34716" y="26471"/>
                      </a:cubicBezTo>
                      <a:cubicBezTo>
                        <a:pt x="34833" y="26490"/>
                        <a:pt x="34949" y="26499"/>
                        <a:pt x="35065" y="26499"/>
                      </a:cubicBezTo>
                      <a:cubicBezTo>
                        <a:pt x="35938" y="26499"/>
                        <a:pt x="36758" y="25980"/>
                        <a:pt x="37127" y="25186"/>
                      </a:cubicBezTo>
                      <a:cubicBezTo>
                        <a:pt x="37223" y="24961"/>
                        <a:pt x="37255" y="24736"/>
                        <a:pt x="37288" y="24511"/>
                      </a:cubicBezTo>
                      <a:cubicBezTo>
                        <a:pt x="37912" y="25022"/>
                        <a:pt x="38588" y="25433"/>
                        <a:pt x="39402" y="25433"/>
                      </a:cubicBezTo>
                      <a:cubicBezTo>
                        <a:pt x="39509" y="25433"/>
                        <a:pt x="39618" y="25426"/>
                        <a:pt x="39731" y="25411"/>
                      </a:cubicBezTo>
                      <a:cubicBezTo>
                        <a:pt x="40213" y="25378"/>
                        <a:pt x="40695" y="25089"/>
                        <a:pt x="40984" y="24671"/>
                      </a:cubicBezTo>
                      <a:cubicBezTo>
                        <a:pt x="41113" y="24478"/>
                        <a:pt x="41177" y="24286"/>
                        <a:pt x="41241" y="24061"/>
                      </a:cubicBezTo>
                      <a:cubicBezTo>
                        <a:pt x="41820" y="24639"/>
                        <a:pt x="42591" y="25025"/>
                        <a:pt x="43427" y="25153"/>
                      </a:cubicBezTo>
                      <a:cubicBezTo>
                        <a:pt x="43535" y="25171"/>
                        <a:pt x="43642" y="25180"/>
                        <a:pt x="43748" y="25180"/>
                      </a:cubicBezTo>
                      <a:cubicBezTo>
                        <a:pt x="44585" y="25180"/>
                        <a:pt x="45320" y="24631"/>
                        <a:pt x="45549" y="23803"/>
                      </a:cubicBezTo>
                      <a:cubicBezTo>
                        <a:pt x="46192" y="24446"/>
                        <a:pt x="47027" y="24896"/>
                        <a:pt x="47960" y="25057"/>
                      </a:cubicBezTo>
                      <a:cubicBezTo>
                        <a:pt x="48112" y="25081"/>
                        <a:pt x="48267" y="25093"/>
                        <a:pt x="48422" y="25093"/>
                      </a:cubicBezTo>
                      <a:cubicBezTo>
                        <a:pt x="48888" y="25093"/>
                        <a:pt x="49358" y="24985"/>
                        <a:pt x="49792" y="24768"/>
                      </a:cubicBezTo>
                      <a:cubicBezTo>
                        <a:pt x="50178" y="24575"/>
                        <a:pt x="50499" y="24221"/>
                        <a:pt x="50628" y="23803"/>
                      </a:cubicBezTo>
                      <a:cubicBezTo>
                        <a:pt x="50949" y="24189"/>
                        <a:pt x="51399" y="24414"/>
                        <a:pt x="51913" y="24446"/>
                      </a:cubicBezTo>
                      <a:cubicBezTo>
                        <a:pt x="52492" y="24446"/>
                        <a:pt x="53006" y="24061"/>
                        <a:pt x="53167" y="23482"/>
                      </a:cubicBezTo>
                      <a:cubicBezTo>
                        <a:pt x="53971" y="24125"/>
                        <a:pt x="54871" y="24607"/>
                        <a:pt x="55867" y="24864"/>
                      </a:cubicBezTo>
                      <a:cubicBezTo>
                        <a:pt x="56067" y="24914"/>
                        <a:pt x="56292" y="24950"/>
                        <a:pt x="56516" y="24950"/>
                      </a:cubicBezTo>
                      <a:cubicBezTo>
                        <a:pt x="56868" y="24950"/>
                        <a:pt x="57219" y="24862"/>
                        <a:pt x="57474" y="24607"/>
                      </a:cubicBezTo>
                      <a:cubicBezTo>
                        <a:pt x="57699" y="24414"/>
                        <a:pt x="57828" y="24125"/>
                        <a:pt x="57828" y="23836"/>
                      </a:cubicBezTo>
                      <a:cubicBezTo>
                        <a:pt x="58824" y="24125"/>
                        <a:pt x="59692" y="24800"/>
                        <a:pt x="60785" y="24896"/>
                      </a:cubicBezTo>
                      <a:cubicBezTo>
                        <a:pt x="60871" y="24907"/>
                        <a:pt x="60958" y="24912"/>
                        <a:pt x="61044" y="24912"/>
                      </a:cubicBezTo>
                      <a:cubicBezTo>
                        <a:pt x="61479" y="24912"/>
                        <a:pt x="61921" y="24778"/>
                        <a:pt x="62296" y="24511"/>
                      </a:cubicBezTo>
                      <a:cubicBezTo>
                        <a:pt x="62617" y="24221"/>
                        <a:pt x="62810" y="23803"/>
                        <a:pt x="62810" y="23385"/>
                      </a:cubicBezTo>
                      <a:cubicBezTo>
                        <a:pt x="63260" y="23643"/>
                        <a:pt x="63742" y="23771"/>
                        <a:pt x="64225" y="23836"/>
                      </a:cubicBezTo>
                      <a:cubicBezTo>
                        <a:pt x="64301" y="23841"/>
                        <a:pt x="64380" y="23844"/>
                        <a:pt x="64461" y="23844"/>
                      </a:cubicBezTo>
                      <a:cubicBezTo>
                        <a:pt x="65301" y="23844"/>
                        <a:pt x="66342" y="23531"/>
                        <a:pt x="66635" y="22710"/>
                      </a:cubicBezTo>
                      <a:cubicBezTo>
                        <a:pt x="66635" y="22678"/>
                        <a:pt x="66635" y="22646"/>
                        <a:pt x="66635" y="22646"/>
                      </a:cubicBezTo>
                      <a:cubicBezTo>
                        <a:pt x="67063" y="22809"/>
                        <a:pt x="67516" y="22895"/>
                        <a:pt x="67971" y="22895"/>
                      </a:cubicBezTo>
                      <a:cubicBezTo>
                        <a:pt x="68234" y="22895"/>
                        <a:pt x="68498" y="22866"/>
                        <a:pt x="68757" y="22807"/>
                      </a:cubicBezTo>
                      <a:cubicBezTo>
                        <a:pt x="69111" y="22710"/>
                        <a:pt x="69432" y="22646"/>
                        <a:pt x="69754" y="22518"/>
                      </a:cubicBezTo>
                      <a:cubicBezTo>
                        <a:pt x="70043" y="22453"/>
                        <a:pt x="70300" y="22325"/>
                        <a:pt x="70589" y="22196"/>
                      </a:cubicBezTo>
                      <a:cubicBezTo>
                        <a:pt x="70782" y="22100"/>
                        <a:pt x="70943" y="21939"/>
                        <a:pt x="71039" y="21778"/>
                      </a:cubicBezTo>
                      <a:cubicBezTo>
                        <a:pt x="71264" y="22453"/>
                        <a:pt x="71682" y="23032"/>
                        <a:pt x="72486" y="23096"/>
                      </a:cubicBezTo>
                      <a:cubicBezTo>
                        <a:pt x="72513" y="23099"/>
                        <a:pt x="72541" y="23100"/>
                        <a:pt x="72568" y="23100"/>
                      </a:cubicBezTo>
                      <a:cubicBezTo>
                        <a:pt x="72861" y="23100"/>
                        <a:pt x="73145" y="22948"/>
                        <a:pt x="73322" y="22743"/>
                      </a:cubicBezTo>
                      <a:cubicBezTo>
                        <a:pt x="73611" y="23289"/>
                        <a:pt x="74093" y="23707"/>
                        <a:pt x="74672" y="23900"/>
                      </a:cubicBezTo>
                      <a:cubicBezTo>
                        <a:pt x="74881" y="23985"/>
                        <a:pt x="75098" y="24026"/>
                        <a:pt x="75312" y="24026"/>
                      </a:cubicBezTo>
                      <a:cubicBezTo>
                        <a:pt x="75983" y="24026"/>
                        <a:pt x="76621" y="23626"/>
                        <a:pt x="76890" y="22968"/>
                      </a:cubicBezTo>
                      <a:cubicBezTo>
                        <a:pt x="76922" y="22839"/>
                        <a:pt x="76954" y="22710"/>
                        <a:pt x="76954" y="22582"/>
                      </a:cubicBezTo>
                      <a:cubicBezTo>
                        <a:pt x="77450" y="23078"/>
                        <a:pt x="78105" y="23362"/>
                        <a:pt x="78799" y="23362"/>
                      </a:cubicBezTo>
                      <a:cubicBezTo>
                        <a:pt x="78869" y="23362"/>
                        <a:pt x="78940" y="23359"/>
                        <a:pt x="79011" y="23353"/>
                      </a:cubicBezTo>
                      <a:cubicBezTo>
                        <a:pt x="79461" y="23289"/>
                        <a:pt x="79847" y="23000"/>
                        <a:pt x="80072" y="22582"/>
                      </a:cubicBezTo>
                      <a:cubicBezTo>
                        <a:pt x="80104" y="22518"/>
                        <a:pt x="80136" y="22421"/>
                        <a:pt x="80168" y="22325"/>
                      </a:cubicBezTo>
                      <a:cubicBezTo>
                        <a:pt x="80779" y="23096"/>
                        <a:pt x="81551" y="23739"/>
                        <a:pt x="82579" y="23771"/>
                      </a:cubicBezTo>
                      <a:cubicBezTo>
                        <a:pt x="83158" y="23771"/>
                        <a:pt x="83704" y="23514"/>
                        <a:pt x="84058" y="23064"/>
                      </a:cubicBezTo>
                      <a:cubicBezTo>
                        <a:pt x="84219" y="22839"/>
                        <a:pt x="84347" y="22582"/>
                        <a:pt x="84379" y="22325"/>
                      </a:cubicBezTo>
                      <a:cubicBezTo>
                        <a:pt x="85081" y="22942"/>
                        <a:pt x="85856" y="23486"/>
                        <a:pt x="86768" y="23486"/>
                      </a:cubicBezTo>
                      <a:cubicBezTo>
                        <a:pt x="86901" y="23486"/>
                        <a:pt x="87037" y="23474"/>
                        <a:pt x="87176" y="23450"/>
                      </a:cubicBezTo>
                      <a:cubicBezTo>
                        <a:pt x="87722" y="23353"/>
                        <a:pt x="88204" y="23064"/>
                        <a:pt x="88494" y="22614"/>
                      </a:cubicBezTo>
                      <a:cubicBezTo>
                        <a:pt x="88654" y="22421"/>
                        <a:pt x="88719" y="22196"/>
                        <a:pt x="88751" y="21939"/>
                      </a:cubicBezTo>
                      <a:cubicBezTo>
                        <a:pt x="89008" y="22228"/>
                        <a:pt x="89329" y="22453"/>
                        <a:pt x="89619" y="22710"/>
                      </a:cubicBezTo>
                      <a:cubicBezTo>
                        <a:pt x="89908" y="22917"/>
                        <a:pt x="90277" y="23097"/>
                        <a:pt x="90623" y="23097"/>
                      </a:cubicBezTo>
                      <a:cubicBezTo>
                        <a:pt x="90815" y="23097"/>
                        <a:pt x="91001" y="23041"/>
                        <a:pt x="91162" y="22903"/>
                      </a:cubicBezTo>
                      <a:cubicBezTo>
                        <a:pt x="91290" y="22807"/>
                        <a:pt x="91387" y="22710"/>
                        <a:pt x="91451" y="22582"/>
                      </a:cubicBezTo>
                      <a:cubicBezTo>
                        <a:pt x="91547" y="22775"/>
                        <a:pt x="91644" y="22968"/>
                        <a:pt x="91740" y="23193"/>
                      </a:cubicBezTo>
                      <a:cubicBezTo>
                        <a:pt x="91869" y="23643"/>
                        <a:pt x="92126" y="24061"/>
                        <a:pt x="92448" y="24414"/>
                      </a:cubicBezTo>
                      <a:cubicBezTo>
                        <a:pt x="92699" y="24718"/>
                        <a:pt x="93043" y="24859"/>
                        <a:pt x="93383" y="24859"/>
                      </a:cubicBezTo>
                      <a:cubicBezTo>
                        <a:pt x="93869" y="24859"/>
                        <a:pt x="94348" y="24571"/>
                        <a:pt x="94537" y="24061"/>
                      </a:cubicBezTo>
                      <a:cubicBezTo>
                        <a:pt x="94601" y="23868"/>
                        <a:pt x="94665" y="23675"/>
                        <a:pt x="94698" y="23482"/>
                      </a:cubicBezTo>
                      <a:cubicBezTo>
                        <a:pt x="95331" y="24433"/>
                        <a:pt x="96327" y="25151"/>
                        <a:pt x="97475" y="25151"/>
                      </a:cubicBezTo>
                      <a:cubicBezTo>
                        <a:pt x="97608" y="25151"/>
                        <a:pt x="97743" y="25141"/>
                        <a:pt x="97880" y="25121"/>
                      </a:cubicBezTo>
                      <a:cubicBezTo>
                        <a:pt x="98587" y="25057"/>
                        <a:pt x="99230" y="24671"/>
                        <a:pt x="99680" y="24093"/>
                      </a:cubicBezTo>
                      <a:cubicBezTo>
                        <a:pt x="100034" y="23514"/>
                        <a:pt x="100098" y="22775"/>
                        <a:pt x="99841" y="22164"/>
                      </a:cubicBezTo>
                      <a:cubicBezTo>
                        <a:pt x="99776" y="22035"/>
                        <a:pt x="99712" y="21939"/>
                        <a:pt x="99648" y="21843"/>
                      </a:cubicBezTo>
                      <a:lnTo>
                        <a:pt x="99648" y="21843"/>
                      </a:lnTo>
                      <a:cubicBezTo>
                        <a:pt x="99889" y="21939"/>
                        <a:pt x="100146" y="21987"/>
                        <a:pt x="100403" y="21987"/>
                      </a:cubicBezTo>
                      <a:cubicBezTo>
                        <a:pt x="100660" y="21987"/>
                        <a:pt x="100918" y="21939"/>
                        <a:pt x="101159" y="21843"/>
                      </a:cubicBezTo>
                      <a:cubicBezTo>
                        <a:pt x="101898" y="21521"/>
                        <a:pt x="102348" y="20492"/>
                        <a:pt x="101802" y="19882"/>
                      </a:cubicBezTo>
                      <a:cubicBezTo>
                        <a:pt x="101962" y="19817"/>
                        <a:pt x="102187" y="19785"/>
                        <a:pt x="102348" y="19721"/>
                      </a:cubicBezTo>
                      <a:cubicBezTo>
                        <a:pt x="102862" y="19592"/>
                        <a:pt x="103377" y="19367"/>
                        <a:pt x="103795" y="19078"/>
                      </a:cubicBezTo>
                      <a:cubicBezTo>
                        <a:pt x="104212" y="18821"/>
                        <a:pt x="104341" y="18307"/>
                        <a:pt x="104084" y="17889"/>
                      </a:cubicBezTo>
                      <a:cubicBezTo>
                        <a:pt x="103987" y="17696"/>
                        <a:pt x="103795" y="17567"/>
                        <a:pt x="103602" y="17471"/>
                      </a:cubicBezTo>
                      <a:cubicBezTo>
                        <a:pt x="103762" y="17374"/>
                        <a:pt x="103859" y="17246"/>
                        <a:pt x="103955" y="17085"/>
                      </a:cubicBezTo>
                      <a:cubicBezTo>
                        <a:pt x="104245" y="16635"/>
                        <a:pt x="104245" y="16057"/>
                        <a:pt x="103955" y="15639"/>
                      </a:cubicBezTo>
                      <a:cubicBezTo>
                        <a:pt x="103677" y="15108"/>
                        <a:pt x="103121" y="14796"/>
                        <a:pt x="102553" y="14796"/>
                      </a:cubicBezTo>
                      <a:cubicBezTo>
                        <a:pt x="102398" y="14796"/>
                        <a:pt x="102242" y="14819"/>
                        <a:pt x="102091" y="14867"/>
                      </a:cubicBezTo>
                      <a:cubicBezTo>
                        <a:pt x="102252" y="14289"/>
                        <a:pt x="102027" y="13646"/>
                        <a:pt x="101544" y="13228"/>
                      </a:cubicBezTo>
                      <a:cubicBezTo>
                        <a:pt x="101159" y="12897"/>
                        <a:pt x="100655" y="12732"/>
                        <a:pt x="100134" y="12732"/>
                      </a:cubicBezTo>
                      <a:cubicBezTo>
                        <a:pt x="100047" y="12732"/>
                        <a:pt x="99960" y="12736"/>
                        <a:pt x="99873" y="12746"/>
                      </a:cubicBezTo>
                      <a:cubicBezTo>
                        <a:pt x="100130" y="12296"/>
                        <a:pt x="100130" y="11749"/>
                        <a:pt x="99873" y="11299"/>
                      </a:cubicBezTo>
                      <a:cubicBezTo>
                        <a:pt x="99519" y="10753"/>
                        <a:pt x="99005" y="10367"/>
                        <a:pt x="98394" y="10174"/>
                      </a:cubicBezTo>
                      <a:cubicBezTo>
                        <a:pt x="97956" y="10004"/>
                        <a:pt x="97499" y="9925"/>
                        <a:pt x="97038" y="9925"/>
                      </a:cubicBezTo>
                      <a:cubicBezTo>
                        <a:pt x="96891" y="9925"/>
                        <a:pt x="96742" y="9933"/>
                        <a:pt x="96594" y="9949"/>
                      </a:cubicBezTo>
                      <a:cubicBezTo>
                        <a:pt x="96337" y="9981"/>
                        <a:pt x="96112" y="10046"/>
                        <a:pt x="95887" y="10110"/>
                      </a:cubicBezTo>
                      <a:cubicBezTo>
                        <a:pt x="95887" y="10013"/>
                        <a:pt x="95887" y="9949"/>
                        <a:pt x="95887" y="9853"/>
                      </a:cubicBezTo>
                      <a:cubicBezTo>
                        <a:pt x="95834" y="9322"/>
                        <a:pt x="95408" y="9120"/>
                        <a:pt x="94972" y="9120"/>
                      </a:cubicBezTo>
                      <a:cubicBezTo>
                        <a:pt x="94880" y="9120"/>
                        <a:pt x="94787" y="9129"/>
                        <a:pt x="94698" y="9145"/>
                      </a:cubicBezTo>
                      <a:cubicBezTo>
                        <a:pt x="94119" y="9242"/>
                        <a:pt x="93573" y="9467"/>
                        <a:pt x="93090" y="9788"/>
                      </a:cubicBezTo>
                      <a:cubicBezTo>
                        <a:pt x="92962" y="9885"/>
                        <a:pt x="92865" y="9949"/>
                        <a:pt x="92737" y="10013"/>
                      </a:cubicBezTo>
                      <a:cubicBezTo>
                        <a:pt x="93058" y="9242"/>
                        <a:pt x="92898" y="8374"/>
                        <a:pt x="92383" y="7731"/>
                      </a:cubicBezTo>
                      <a:cubicBezTo>
                        <a:pt x="91869" y="7162"/>
                        <a:pt x="91146" y="6866"/>
                        <a:pt x="90416" y="6866"/>
                      </a:cubicBezTo>
                      <a:cubicBezTo>
                        <a:pt x="89868" y="6866"/>
                        <a:pt x="89316" y="7033"/>
                        <a:pt x="88847" y="7378"/>
                      </a:cubicBezTo>
                      <a:cubicBezTo>
                        <a:pt x="88429" y="7699"/>
                        <a:pt x="88108" y="8117"/>
                        <a:pt x="87883" y="8631"/>
                      </a:cubicBezTo>
                      <a:cubicBezTo>
                        <a:pt x="87851" y="8342"/>
                        <a:pt x="87787" y="8053"/>
                        <a:pt x="87722" y="7763"/>
                      </a:cubicBezTo>
                      <a:cubicBezTo>
                        <a:pt x="87626" y="7378"/>
                        <a:pt x="87304" y="7024"/>
                        <a:pt x="86919" y="6895"/>
                      </a:cubicBezTo>
                      <a:cubicBezTo>
                        <a:pt x="86849" y="6880"/>
                        <a:pt x="86779" y="6873"/>
                        <a:pt x="86711" y="6873"/>
                      </a:cubicBezTo>
                      <a:cubicBezTo>
                        <a:pt x="86335" y="6873"/>
                        <a:pt x="85984" y="7089"/>
                        <a:pt x="85794" y="7442"/>
                      </a:cubicBezTo>
                      <a:cubicBezTo>
                        <a:pt x="85633" y="7667"/>
                        <a:pt x="85504" y="7924"/>
                        <a:pt x="85376" y="8149"/>
                      </a:cubicBezTo>
                      <a:cubicBezTo>
                        <a:pt x="85247" y="7570"/>
                        <a:pt x="84765" y="7153"/>
                        <a:pt x="84186" y="7088"/>
                      </a:cubicBezTo>
                      <a:cubicBezTo>
                        <a:pt x="84127" y="7084"/>
                        <a:pt x="84068" y="7082"/>
                        <a:pt x="84010" y="7082"/>
                      </a:cubicBezTo>
                      <a:cubicBezTo>
                        <a:pt x="83594" y="7082"/>
                        <a:pt x="83207" y="7184"/>
                        <a:pt x="82868" y="7410"/>
                      </a:cubicBezTo>
                      <a:cubicBezTo>
                        <a:pt x="83029" y="6992"/>
                        <a:pt x="83126" y="6542"/>
                        <a:pt x="83126" y="6092"/>
                      </a:cubicBezTo>
                      <a:cubicBezTo>
                        <a:pt x="83158" y="5610"/>
                        <a:pt x="82836" y="5160"/>
                        <a:pt x="82386" y="4999"/>
                      </a:cubicBezTo>
                      <a:cubicBezTo>
                        <a:pt x="82300" y="4980"/>
                        <a:pt x="82213" y="4971"/>
                        <a:pt x="82128" y="4971"/>
                      </a:cubicBezTo>
                      <a:cubicBezTo>
                        <a:pt x="81769" y="4971"/>
                        <a:pt x="81431" y="5131"/>
                        <a:pt x="81197" y="5417"/>
                      </a:cubicBezTo>
                      <a:lnTo>
                        <a:pt x="81197" y="5449"/>
                      </a:lnTo>
                      <a:cubicBezTo>
                        <a:pt x="81197" y="5417"/>
                        <a:pt x="81197" y="5385"/>
                        <a:pt x="81165" y="5352"/>
                      </a:cubicBezTo>
                      <a:cubicBezTo>
                        <a:pt x="81004" y="4870"/>
                        <a:pt x="80650" y="4452"/>
                        <a:pt x="80168" y="4260"/>
                      </a:cubicBezTo>
                      <a:cubicBezTo>
                        <a:pt x="80002" y="4193"/>
                        <a:pt x="79835" y="4163"/>
                        <a:pt x="79670" y="4163"/>
                      </a:cubicBezTo>
                      <a:cubicBezTo>
                        <a:pt x="78880" y="4163"/>
                        <a:pt x="78147" y="4859"/>
                        <a:pt x="77854" y="5577"/>
                      </a:cubicBezTo>
                      <a:cubicBezTo>
                        <a:pt x="77693" y="5963"/>
                        <a:pt x="77629" y="6381"/>
                        <a:pt x="77597" y="6767"/>
                      </a:cubicBezTo>
                      <a:cubicBezTo>
                        <a:pt x="77399" y="6628"/>
                        <a:pt x="77177" y="6563"/>
                        <a:pt x="76946" y="6563"/>
                      </a:cubicBezTo>
                      <a:cubicBezTo>
                        <a:pt x="76801" y="6563"/>
                        <a:pt x="76652" y="6589"/>
                        <a:pt x="76504" y="6638"/>
                      </a:cubicBezTo>
                      <a:cubicBezTo>
                        <a:pt x="76440" y="6670"/>
                        <a:pt x="76343" y="6702"/>
                        <a:pt x="76247" y="6735"/>
                      </a:cubicBezTo>
                      <a:cubicBezTo>
                        <a:pt x="76279" y="6606"/>
                        <a:pt x="76311" y="6477"/>
                        <a:pt x="76311" y="6317"/>
                      </a:cubicBezTo>
                      <a:cubicBezTo>
                        <a:pt x="76375" y="5674"/>
                        <a:pt x="76118" y="5063"/>
                        <a:pt x="75636" y="4645"/>
                      </a:cubicBezTo>
                      <a:cubicBezTo>
                        <a:pt x="75366" y="4418"/>
                        <a:pt x="75059" y="4323"/>
                        <a:pt x="74745" y="4323"/>
                      </a:cubicBezTo>
                      <a:cubicBezTo>
                        <a:pt x="74347" y="4323"/>
                        <a:pt x="73938" y="4476"/>
                        <a:pt x="73579" y="4710"/>
                      </a:cubicBezTo>
                      <a:cubicBezTo>
                        <a:pt x="72936" y="5095"/>
                        <a:pt x="72389" y="5610"/>
                        <a:pt x="71875" y="6156"/>
                      </a:cubicBezTo>
                      <a:cubicBezTo>
                        <a:pt x="71489" y="6606"/>
                        <a:pt x="71136" y="7088"/>
                        <a:pt x="70846" y="7570"/>
                      </a:cubicBezTo>
                      <a:cubicBezTo>
                        <a:pt x="70879" y="7185"/>
                        <a:pt x="70846" y="6767"/>
                        <a:pt x="70718" y="6381"/>
                      </a:cubicBezTo>
                      <a:cubicBezTo>
                        <a:pt x="70589" y="5802"/>
                        <a:pt x="70107" y="5417"/>
                        <a:pt x="69561" y="5352"/>
                      </a:cubicBezTo>
                      <a:cubicBezTo>
                        <a:pt x="69501" y="5346"/>
                        <a:pt x="69443" y="5343"/>
                        <a:pt x="69385" y="5343"/>
                      </a:cubicBezTo>
                      <a:cubicBezTo>
                        <a:pt x="68878" y="5343"/>
                        <a:pt x="68431" y="5588"/>
                        <a:pt x="68114" y="5963"/>
                      </a:cubicBezTo>
                      <a:cubicBezTo>
                        <a:pt x="67921" y="6188"/>
                        <a:pt x="67761" y="6445"/>
                        <a:pt x="67664" y="6702"/>
                      </a:cubicBezTo>
                      <a:cubicBezTo>
                        <a:pt x="67439" y="6252"/>
                        <a:pt x="67021" y="5963"/>
                        <a:pt x="66507" y="5931"/>
                      </a:cubicBezTo>
                      <a:cubicBezTo>
                        <a:pt x="66463" y="5926"/>
                        <a:pt x="66419" y="5923"/>
                        <a:pt x="66375" y="5923"/>
                      </a:cubicBezTo>
                      <a:cubicBezTo>
                        <a:pt x="66162" y="5923"/>
                        <a:pt x="65954" y="5985"/>
                        <a:pt x="65768" y="6092"/>
                      </a:cubicBezTo>
                      <a:cubicBezTo>
                        <a:pt x="65768" y="5481"/>
                        <a:pt x="65510" y="4902"/>
                        <a:pt x="65093" y="4485"/>
                      </a:cubicBezTo>
                      <a:cubicBezTo>
                        <a:pt x="64666" y="4105"/>
                        <a:pt x="64164" y="3944"/>
                        <a:pt x="63654" y="3944"/>
                      </a:cubicBezTo>
                      <a:cubicBezTo>
                        <a:pt x="62783" y="3944"/>
                        <a:pt x="61888" y="4414"/>
                        <a:pt x="61300" y="5063"/>
                      </a:cubicBezTo>
                      <a:cubicBezTo>
                        <a:pt x="60914" y="5513"/>
                        <a:pt x="60560" y="5995"/>
                        <a:pt x="60303" y="6542"/>
                      </a:cubicBezTo>
                      <a:cubicBezTo>
                        <a:pt x="60271" y="6413"/>
                        <a:pt x="60207" y="6317"/>
                        <a:pt x="60142" y="6252"/>
                      </a:cubicBezTo>
                      <a:cubicBezTo>
                        <a:pt x="59862" y="5916"/>
                        <a:pt x="59459" y="5726"/>
                        <a:pt x="59019" y="5726"/>
                      </a:cubicBezTo>
                      <a:cubicBezTo>
                        <a:pt x="58955" y="5726"/>
                        <a:pt x="58890" y="5730"/>
                        <a:pt x="58824" y="5738"/>
                      </a:cubicBezTo>
                      <a:cubicBezTo>
                        <a:pt x="57860" y="5835"/>
                        <a:pt x="57281" y="6574"/>
                        <a:pt x="56864" y="7378"/>
                      </a:cubicBezTo>
                      <a:cubicBezTo>
                        <a:pt x="56606" y="6702"/>
                        <a:pt x="56028" y="6220"/>
                        <a:pt x="55321" y="6092"/>
                      </a:cubicBezTo>
                      <a:cubicBezTo>
                        <a:pt x="55214" y="6073"/>
                        <a:pt x="55108" y="6064"/>
                        <a:pt x="55002" y="6064"/>
                      </a:cubicBezTo>
                      <a:cubicBezTo>
                        <a:pt x="54565" y="6064"/>
                        <a:pt x="54140" y="6219"/>
                        <a:pt x="53778" y="6477"/>
                      </a:cubicBezTo>
                      <a:cubicBezTo>
                        <a:pt x="53778" y="6124"/>
                        <a:pt x="53713" y="5802"/>
                        <a:pt x="53553" y="5481"/>
                      </a:cubicBezTo>
                      <a:cubicBezTo>
                        <a:pt x="53282" y="4989"/>
                        <a:pt x="52766" y="4685"/>
                        <a:pt x="52208" y="4685"/>
                      </a:cubicBezTo>
                      <a:cubicBezTo>
                        <a:pt x="52037" y="4685"/>
                        <a:pt x="51862" y="4714"/>
                        <a:pt x="51688" y="4774"/>
                      </a:cubicBezTo>
                      <a:cubicBezTo>
                        <a:pt x="51753" y="4292"/>
                        <a:pt x="51624" y="3809"/>
                        <a:pt x="51367" y="3424"/>
                      </a:cubicBezTo>
                      <a:cubicBezTo>
                        <a:pt x="50988" y="2825"/>
                        <a:pt x="50337" y="2499"/>
                        <a:pt x="49674" y="2499"/>
                      </a:cubicBezTo>
                      <a:cubicBezTo>
                        <a:pt x="49269" y="2499"/>
                        <a:pt x="48860" y="2621"/>
                        <a:pt x="48506" y="2877"/>
                      </a:cubicBezTo>
                      <a:lnTo>
                        <a:pt x="48442" y="2942"/>
                      </a:lnTo>
                      <a:cubicBezTo>
                        <a:pt x="48442" y="2588"/>
                        <a:pt x="48410" y="2267"/>
                        <a:pt x="48313" y="1945"/>
                      </a:cubicBezTo>
                      <a:cubicBezTo>
                        <a:pt x="48152" y="1206"/>
                        <a:pt x="47638" y="627"/>
                        <a:pt x="46963" y="338"/>
                      </a:cubicBezTo>
                      <a:cubicBezTo>
                        <a:pt x="46732" y="244"/>
                        <a:pt x="46512" y="202"/>
                        <a:pt x="46306" y="202"/>
                      </a:cubicBezTo>
                      <a:cubicBezTo>
                        <a:pt x="45021" y="202"/>
                        <a:pt x="44227" y="1838"/>
                        <a:pt x="44006" y="2974"/>
                      </a:cubicBezTo>
                      <a:cubicBezTo>
                        <a:pt x="43942" y="3231"/>
                        <a:pt x="43909" y="3488"/>
                        <a:pt x="43909" y="3777"/>
                      </a:cubicBezTo>
                      <a:cubicBezTo>
                        <a:pt x="43684" y="3488"/>
                        <a:pt x="43331" y="3263"/>
                        <a:pt x="42977" y="3167"/>
                      </a:cubicBezTo>
                      <a:cubicBezTo>
                        <a:pt x="42861" y="3133"/>
                        <a:pt x="42743" y="3117"/>
                        <a:pt x="42625" y="3117"/>
                      </a:cubicBezTo>
                      <a:cubicBezTo>
                        <a:pt x="42287" y="3117"/>
                        <a:pt x="41954" y="3250"/>
                        <a:pt x="41691" y="3488"/>
                      </a:cubicBezTo>
                      <a:cubicBezTo>
                        <a:pt x="41370" y="3809"/>
                        <a:pt x="41241" y="4292"/>
                        <a:pt x="41274" y="4742"/>
                      </a:cubicBezTo>
                      <a:lnTo>
                        <a:pt x="41274" y="4935"/>
                      </a:lnTo>
                      <a:cubicBezTo>
                        <a:pt x="41049" y="4742"/>
                        <a:pt x="40759" y="4581"/>
                        <a:pt x="40438" y="4549"/>
                      </a:cubicBezTo>
                      <a:cubicBezTo>
                        <a:pt x="40360" y="4541"/>
                        <a:pt x="40283" y="4537"/>
                        <a:pt x="40206" y="4537"/>
                      </a:cubicBezTo>
                      <a:cubicBezTo>
                        <a:pt x="39322" y="4537"/>
                        <a:pt x="38476" y="5039"/>
                        <a:pt x="38091" y="5867"/>
                      </a:cubicBezTo>
                      <a:cubicBezTo>
                        <a:pt x="37930" y="6188"/>
                        <a:pt x="37802" y="6542"/>
                        <a:pt x="37738" y="6895"/>
                      </a:cubicBezTo>
                      <a:cubicBezTo>
                        <a:pt x="37448" y="6349"/>
                        <a:pt x="37352" y="5674"/>
                        <a:pt x="37095" y="5160"/>
                      </a:cubicBezTo>
                      <a:cubicBezTo>
                        <a:pt x="36966" y="4806"/>
                        <a:pt x="36677" y="4517"/>
                        <a:pt x="36323" y="4324"/>
                      </a:cubicBezTo>
                      <a:cubicBezTo>
                        <a:pt x="36149" y="4258"/>
                        <a:pt x="35963" y="4226"/>
                        <a:pt x="35777" y="4226"/>
                      </a:cubicBezTo>
                      <a:cubicBezTo>
                        <a:pt x="35416" y="4226"/>
                        <a:pt x="35056" y="4347"/>
                        <a:pt x="34780" y="4581"/>
                      </a:cubicBezTo>
                      <a:cubicBezTo>
                        <a:pt x="34587" y="4742"/>
                        <a:pt x="34427" y="4902"/>
                        <a:pt x="34298" y="5095"/>
                      </a:cubicBezTo>
                      <a:cubicBezTo>
                        <a:pt x="34330" y="4388"/>
                        <a:pt x="34073" y="3713"/>
                        <a:pt x="33559" y="3231"/>
                      </a:cubicBezTo>
                      <a:cubicBezTo>
                        <a:pt x="33250" y="2909"/>
                        <a:pt x="32846" y="2755"/>
                        <a:pt x="32448" y="2755"/>
                      </a:cubicBezTo>
                      <a:cubicBezTo>
                        <a:pt x="31892" y="2755"/>
                        <a:pt x="31346" y="3055"/>
                        <a:pt x="31084" y="3617"/>
                      </a:cubicBezTo>
                      <a:cubicBezTo>
                        <a:pt x="31019" y="3713"/>
                        <a:pt x="30955" y="3842"/>
                        <a:pt x="30923" y="3938"/>
                      </a:cubicBezTo>
                      <a:cubicBezTo>
                        <a:pt x="30794" y="3745"/>
                        <a:pt x="30602" y="3552"/>
                        <a:pt x="30409" y="3424"/>
                      </a:cubicBezTo>
                      <a:cubicBezTo>
                        <a:pt x="30141" y="3274"/>
                        <a:pt x="29848" y="3202"/>
                        <a:pt x="29559" y="3202"/>
                      </a:cubicBezTo>
                      <a:cubicBezTo>
                        <a:pt x="28980" y="3202"/>
                        <a:pt x="28416" y="3488"/>
                        <a:pt x="28094" y="4002"/>
                      </a:cubicBezTo>
                      <a:cubicBezTo>
                        <a:pt x="28030" y="4099"/>
                        <a:pt x="27998" y="4195"/>
                        <a:pt x="27934" y="4292"/>
                      </a:cubicBezTo>
                      <a:cubicBezTo>
                        <a:pt x="27741" y="3906"/>
                        <a:pt x="27387" y="3617"/>
                        <a:pt x="26937" y="3552"/>
                      </a:cubicBezTo>
                      <a:cubicBezTo>
                        <a:pt x="26893" y="3547"/>
                        <a:pt x="26849" y="3544"/>
                        <a:pt x="26805" y="3544"/>
                      </a:cubicBezTo>
                      <a:cubicBezTo>
                        <a:pt x="26593" y="3544"/>
                        <a:pt x="26384" y="3607"/>
                        <a:pt x="26198" y="3713"/>
                      </a:cubicBezTo>
                      <a:cubicBezTo>
                        <a:pt x="26294" y="2620"/>
                        <a:pt x="26133" y="1559"/>
                        <a:pt x="25330" y="724"/>
                      </a:cubicBezTo>
                      <a:cubicBezTo>
                        <a:pt x="24911" y="235"/>
                        <a:pt x="24334" y="1"/>
                        <a:pt x="237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7" name="Google Shape;1587;p59"/>
                <p:cNvSpPr/>
                <p:nvPr/>
              </p:nvSpPr>
              <p:spPr>
                <a:xfrm>
                  <a:off x="2579650" y="4814675"/>
                  <a:ext cx="2585250" cy="34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10" h="13630" extrusionOk="0">
                      <a:moveTo>
                        <a:pt x="2668" y="1"/>
                      </a:moveTo>
                      <a:cubicBezTo>
                        <a:pt x="1865" y="355"/>
                        <a:pt x="1158" y="805"/>
                        <a:pt x="547" y="1415"/>
                      </a:cubicBezTo>
                      <a:cubicBezTo>
                        <a:pt x="386" y="1576"/>
                        <a:pt x="0" y="1897"/>
                        <a:pt x="32" y="2187"/>
                      </a:cubicBezTo>
                      <a:cubicBezTo>
                        <a:pt x="49" y="2331"/>
                        <a:pt x="193" y="2372"/>
                        <a:pt x="354" y="2372"/>
                      </a:cubicBezTo>
                      <a:cubicBezTo>
                        <a:pt x="515" y="2372"/>
                        <a:pt x="691" y="2331"/>
                        <a:pt x="772" y="2315"/>
                      </a:cubicBezTo>
                      <a:cubicBezTo>
                        <a:pt x="1543" y="2155"/>
                        <a:pt x="2283" y="1897"/>
                        <a:pt x="2958" y="1512"/>
                      </a:cubicBezTo>
                      <a:cubicBezTo>
                        <a:pt x="3004" y="1477"/>
                        <a:pt x="3050" y="1462"/>
                        <a:pt x="3092" y="1462"/>
                      </a:cubicBezTo>
                      <a:cubicBezTo>
                        <a:pt x="3280" y="1462"/>
                        <a:pt x="3393" y="1766"/>
                        <a:pt x="3183" y="1897"/>
                      </a:cubicBezTo>
                      <a:cubicBezTo>
                        <a:pt x="2668" y="2251"/>
                        <a:pt x="2186" y="2669"/>
                        <a:pt x="1800" y="3151"/>
                      </a:cubicBezTo>
                      <a:cubicBezTo>
                        <a:pt x="1447" y="3569"/>
                        <a:pt x="1190" y="4019"/>
                        <a:pt x="965" y="4533"/>
                      </a:cubicBezTo>
                      <a:cubicBezTo>
                        <a:pt x="804" y="4887"/>
                        <a:pt x="611" y="5594"/>
                        <a:pt x="1029" y="5819"/>
                      </a:cubicBezTo>
                      <a:cubicBezTo>
                        <a:pt x="1110" y="5860"/>
                        <a:pt x="1198" y="5878"/>
                        <a:pt x="1287" y="5878"/>
                      </a:cubicBezTo>
                      <a:cubicBezTo>
                        <a:pt x="1622" y="5878"/>
                        <a:pt x="1990" y="5629"/>
                        <a:pt x="2218" y="5401"/>
                      </a:cubicBezTo>
                      <a:cubicBezTo>
                        <a:pt x="2572" y="5015"/>
                        <a:pt x="3022" y="4694"/>
                        <a:pt x="3504" y="4501"/>
                      </a:cubicBezTo>
                      <a:cubicBezTo>
                        <a:pt x="3532" y="4489"/>
                        <a:pt x="3560" y="4484"/>
                        <a:pt x="3585" y="4484"/>
                      </a:cubicBezTo>
                      <a:cubicBezTo>
                        <a:pt x="3764" y="4484"/>
                        <a:pt x="3870" y="4750"/>
                        <a:pt x="3729" y="4919"/>
                      </a:cubicBezTo>
                      <a:cubicBezTo>
                        <a:pt x="3343" y="5401"/>
                        <a:pt x="3054" y="5980"/>
                        <a:pt x="2925" y="6591"/>
                      </a:cubicBezTo>
                      <a:cubicBezTo>
                        <a:pt x="2893" y="6880"/>
                        <a:pt x="2861" y="7169"/>
                        <a:pt x="2893" y="7458"/>
                      </a:cubicBezTo>
                      <a:cubicBezTo>
                        <a:pt x="2893" y="7716"/>
                        <a:pt x="2958" y="7973"/>
                        <a:pt x="3150" y="8166"/>
                      </a:cubicBezTo>
                      <a:cubicBezTo>
                        <a:pt x="3237" y="8253"/>
                        <a:pt x="3334" y="8289"/>
                        <a:pt x="3435" y="8289"/>
                      </a:cubicBezTo>
                      <a:cubicBezTo>
                        <a:pt x="3779" y="8289"/>
                        <a:pt x="4166" y="7861"/>
                        <a:pt x="4340" y="7587"/>
                      </a:cubicBezTo>
                      <a:cubicBezTo>
                        <a:pt x="4661" y="7105"/>
                        <a:pt x="4951" y="6623"/>
                        <a:pt x="5497" y="6398"/>
                      </a:cubicBezTo>
                      <a:cubicBezTo>
                        <a:pt x="5525" y="6386"/>
                        <a:pt x="5553" y="6380"/>
                        <a:pt x="5580" y="6380"/>
                      </a:cubicBezTo>
                      <a:cubicBezTo>
                        <a:pt x="5766" y="6380"/>
                        <a:pt x="5899" y="6643"/>
                        <a:pt x="5786" y="6783"/>
                      </a:cubicBezTo>
                      <a:cubicBezTo>
                        <a:pt x="5401" y="7330"/>
                        <a:pt x="5111" y="7908"/>
                        <a:pt x="4951" y="8551"/>
                      </a:cubicBezTo>
                      <a:cubicBezTo>
                        <a:pt x="4822" y="9066"/>
                        <a:pt x="4983" y="9580"/>
                        <a:pt x="5304" y="9966"/>
                      </a:cubicBezTo>
                      <a:cubicBezTo>
                        <a:pt x="5523" y="10167"/>
                        <a:pt x="5794" y="10264"/>
                        <a:pt x="6067" y="10264"/>
                      </a:cubicBezTo>
                      <a:cubicBezTo>
                        <a:pt x="6317" y="10264"/>
                        <a:pt x="6568" y="10183"/>
                        <a:pt x="6783" y="10030"/>
                      </a:cubicBezTo>
                      <a:cubicBezTo>
                        <a:pt x="7265" y="9644"/>
                        <a:pt x="7651" y="9130"/>
                        <a:pt x="7908" y="8551"/>
                      </a:cubicBezTo>
                      <a:cubicBezTo>
                        <a:pt x="7958" y="8451"/>
                        <a:pt x="8036" y="8410"/>
                        <a:pt x="8115" y="8410"/>
                      </a:cubicBezTo>
                      <a:cubicBezTo>
                        <a:pt x="8290" y="8410"/>
                        <a:pt x="8469" y="8609"/>
                        <a:pt x="8358" y="8809"/>
                      </a:cubicBezTo>
                      <a:cubicBezTo>
                        <a:pt x="8004" y="9644"/>
                        <a:pt x="8133" y="10705"/>
                        <a:pt x="9001" y="11155"/>
                      </a:cubicBezTo>
                      <a:cubicBezTo>
                        <a:pt x="9178" y="11252"/>
                        <a:pt x="9370" y="11300"/>
                        <a:pt x="9563" y="11300"/>
                      </a:cubicBezTo>
                      <a:cubicBezTo>
                        <a:pt x="9756" y="11300"/>
                        <a:pt x="9949" y="11252"/>
                        <a:pt x="10126" y="11155"/>
                      </a:cubicBezTo>
                      <a:cubicBezTo>
                        <a:pt x="10383" y="10994"/>
                        <a:pt x="10576" y="10705"/>
                        <a:pt x="10608" y="10416"/>
                      </a:cubicBezTo>
                      <a:lnTo>
                        <a:pt x="10608" y="10223"/>
                      </a:lnTo>
                      <a:cubicBezTo>
                        <a:pt x="10608" y="10030"/>
                        <a:pt x="10745" y="9934"/>
                        <a:pt x="10881" y="9934"/>
                      </a:cubicBezTo>
                      <a:cubicBezTo>
                        <a:pt x="11018" y="9934"/>
                        <a:pt x="11154" y="10030"/>
                        <a:pt x="11154" y="10223"/>
                      </a:cubicBezTo>
                      <a:cubicBezTo>
                        <a:pt x="11154" y="10287"/>
                        <a:pt x="11154" y="10351"/>
                        <a:pt x="11154" y="10416"/>
                      </a:cubicBezTo>
                      <a:cubicBezTo>
                        <a:pt x="11124" y="11325"/>
                        <a:pt x="11837" y="12063"/>
                        <a:pt x="12728" y="12063"/>
                      </a:cubicBezTo>
                      <a:cubicBezTo>
                        <a:pt x="12781" y="12063"/>
                        <a:pt x="12835" y="12061"/>
                        <a:pt x="12890" y="12055"/>
                      </a:cubicBezTo>
                      <a:cubicBezTo>
                        <a:pt x="13822" y="11991"/>
                        <a:pt x="14497" y="11091"/>
                        <a:pt x="14337" y="10159"/>
                      </a:cubicBezTo>
                      <a:cubicBezTo>
                        <a:pt x="14298" y="9967"/>
                        <a:pt x="14454" y="9844"/>
                        <a:pt x="14607" y="9844"/>
                      </a:cubicBezTo>
                      <a:cubicBezTo>
                        <a:pt x="14710" y="9844"/>
                        <a:pt x="14812" y="9900"/>
                        <a:pt x="14851" y="10030"/>
                      </a:cubicBezTo>
                      <a:cubicBezTo>
                        <a:pt x="15173" y="10866"/>
                        <a:pt x="15719" y="11830"/>
                        <a:pt x="16715" y="11862"/>
                      </a:cubicBezTo>
                      <a:cubicBezTo>
                        <a:pt x="16769" y="11870"/>
                        <a:pt x="16822" y="11875"/>
                        <a:pt x="16874" y="11875"/>
                      </a:cubicBezTo>
                      <a:cubicBezTo>
                        <a:pt x="17229" y="11875"/>
                        <a:pt x="17544" y="11688"/>
                        <a:pt x="17712" y="11380"/>
                      </a:cubicBezTo>
                      <a:cubicBezTo>
                        <a:pt x="17744" y="11316"/>
                        <a:pt x="17776" y="11284"/>
                        <a:pt x="17776" y="11219"/>
                      </a:cubicBezTo>
                      <a:cubicBezTo>
                        <a:pt x="17680" y="10898"/>
                        <a:pt x="17615" y="10576"/>
                        <a:pt x="17583" y="10255"/>
                      </a:cubicBezTo>
                      <a:cubicBezTo>
                        <a:pt x="17583" y="10100"/>
                        <a:pt x="17721" y="9990"/>
                        <a:pt x="17870" y="9990"/>
                      </a:cubicBezTo>
                      <a:cubicBezTo>
                        <a:pt x="17937" y="9990"/>
                        <a:pt x="18006" y="10012"/>
                        <a:pt x="18066" y="10062"/>
                      </a:cubicBezTo>
                      <a:cubicBezTo>
                        <a:pt x="18323" y="10351"/>
                        <a:pt x="18451" y="10769"/>
                        <a:pt x="18355" y="11187"/>
                      </a:cubicBezTo>
                      <a:cubicBezTo>
                        <a:pt x="18483" y="11509"/>
                        <a:pt x="18741" y="11766"/>
                        <a:pt x="19030" y="11894"/>
                      </a:cubicBezTo>
                      <a:cubicBezTo>
                        <a:pt x="19150" y="11951"/>
                        <a:pt x="19277" y="11977"/>
                        <a:pt x="19402" y="11977"/>
                      </a:cubicBezTo>
                      <a:cubicBezTo>
                        <a:pt x="19775" y="11977"/>
                        <a:pt x="20131" y="11742"/>
                        <a:pt x="20251" y="11380"/>
                      </a:cubicBezTo>
                      <a:cubicBezTo>
                        <a:pt x="20251" y="11316"/>
                        <a:pt x="20251" y="11252"/>
                        <a:pt x="20251" y="11187"/>
                      </a:cubicBezTo>
                      <a:cubicBezTo>
                        <a:pt x="20251" y="11059"/>
                        <a:pt x="20340" y="10994"/>
                        <a:pt x="20432" y="10994"/>
                      </a:cubicBezTo>
                      <a:cubicBezTo>
                        <a:pt x="20525" y="10994"/>
                        <a:pt x="20621" y="11059"/>
                        <a:pt x="20637" y="11187"/>
                      </a:cubicBezTo>
                      <a:cubicBezTo>
                        <a:pt x="20766" y="11252"/>
                        <a:pt x="20830" y="11380"/>
                        <a:pt x="20798" y="11509"/>
                      </a:cubicBezTo>
                      <a:cubicBezTo>
                        <a:pt x="20766" y="11509"/>
                        <a:pt x="20766" y="11541"/>
                        <a:pt x="20766" y="11541"/>
                      </a:cubicBezTo>
                      <a:cubicBezTo>
                        <a:pt x="20959" y="11862"/>
                        <a:pt x="21312" y="12023"/>
                        <a:pt x="21666" y="12023"/>
                      </a:cubicBezTo>
                      <a:cubicBezTo>
                        <a:pt x="22148" y="11959"/>
                        <a:pt x="22501" y="11509"/>
                        <a:pt x="22469" y="11027"/>
                      </a:cubicBezTo>
                      <a:cubicBezTo>
                        <a:pt x="22469" y="10869"/>
                        <a:pt x="22590" y="10772"/>
                        <a:pt x="22713" y="10772"/>
                      </a:cubicBezTo>
                      <a:cubicBezTo>
                        <a:pt x="22791" y="10772"/>
                        <a:pt x="22869" y="10811"/>
                        <a:pt x="22919" y="10898"/>
                      </a:cubicBezTo>
                      <a:cubicBezTo>
                        <a:pt x="23337" y="11637"/>
                        <a:pt x="23787" y="12505"/>
                        <a:pt x="24655" y="12794"/>
                      </a:cubicBezTo>
                      <a:cubicBezTo>
                        <a:pt x="24808" y="12864"/>
                        <a:pt x="24967" y="12897"/>
                        <a:pt x="25126" y="12897"/>
                      </a:cubicBezTo>
                      <a:cubicBezTo>
                        <a:pt x="25336" y="12897"/>
                        <a:pt x="25547" y="12840"/>
                        <a:pt x="25748" y="12730"/>
                      </a:cubicBezTo>
                      <a:cubicBezTo>
                        <a:pt x="26037" y="12569"/>
                        <a:pt x="26230" y="12248"/>
                        <a:pt x="26230" y="11927"/>
                      </a:cubicBezTo>
                      <a:cubicBezTo>
                        <a:pt x="26230" y="11771"/>
                        <a:pt x="26353" y="11662"/>
                        <a:pt x="26481" y="11662"/>
                      </a:cubicBezTo>
                      <a:cubicBezTo>
                        <a:pt x="26539" y="11662"/>
                        <a:pt x="26598" y="11684"/>
                        <a:pt x="26648" y="11734"/>
                      </a:cubicBezTo>
                      <a:cubicBezTo>
                        <a:pt x="27387" y="12537"/>
                        <a:pt x="28223" y="13469"/>
                        <a:pt x="29348" y="13598"/>
                      </a:cubicBezTo>
                      <a:cubicBezTo>
                        <a:pt x="29453" y="13619"/>
                        <a:pt x="29560" y="13629"/>
                        <a:pt x="29666" y="13629"/>
                      </a:cubicBezTo>
                      <a:cubicBezTo>
                        <a:pt x="30048" y="13629"/>
                        <a:pt x="30429" y="13496"/>
                        <a:pt x="30730" y="13244"/>
                      </a:cubicBezTo>
                      <a:cubicBezTo>
                        <a:pt x="31084" y="12955"/>
                        <a:pt x="31245" y="12505"/>
                        <a:pt x="31148" y="12055"/>
                      </a:cubicBezTo>
                      <a:cubicBezTo>
                        <a:pt x="31123" y="11905"/>
                        <a:pt x="31255" y="11715"/>
                        <a:pt x="31420" y="11715"/>
                      </a:cubicBezTo>
                      <a:cubicBezTo>
                        <a:pt x="31467" y="11715"/>
                        <a:pt x="31517" y="11730"/>
                        <a:pt x="31566" y="11766"/>
                      </a:cubicBezTo>
                      <a:cubicBezTo>
                        <a:pt x="32402" y="12392"/>
                        <a:pt x="33375" y="13130"/>
                        <a:pt x="34513" y="13130"/>
                      </a:cubicBezTo>
                      <a:cubicBezTo>
                        <a:pt x="34601" y="13130"/>
                        <a:pt x="34690" y="13125"/>
                        <a:pt x="34781" y="13116"/>
                      </a:cubicBezTo>
                      <a:cubicBezTo>
                        <a:pt x="35263" y="13084"/>
                        <a:pt x="35745" y="12827"/>
                        <a:pt x="36034" y="12409"/>
                      </a:cubicBezTo>
                      <a:cubicBezTo>
                        <a:pt x="36324" y="12023"/>
                        <a:pt x="36356" y="11541"/>
                        <a:pt x="36163" y="11123"/>
                      </a:cubicBezTo>
                      <a:cubicBezTo>
                        <a:pt x="36089" y="10926"/>
                        <a:pt x="36242" y="10747"/>
                        <a:pt x="36418" y="10747"/>
                      </a:cubicBezTo>
                      <a:cubicBezTo>
                        <a:pt x="36472" y="10747"/>
                        <a:pt x="36528" y="10764"/>
                        <a:pt x="36581" y="10801"/>
                      </a:cubicBezTo>
                      <a:cubicBezTo>
                        <a:pt x="37256" y="11412"/>
                        <a:pt x="38027" y="12087"/>
                        <a:pt x="38992" y="12087"/>
                      </a:cubicBezTo>
                      <a:cubicBezTo>
                        <a:pt x="39377" y="12087"/>
                        <a:pt x="39763" y="11927"/>
                        <a:pt x="39988" y="11605"/>
                      </a:cubicBezTo>
                      <a:cubicBezTo>
                        <a:pt x="40213" y="11348"/>
                        <a:pt x="40277" y="10962"/>
                        <a:pt x="40181" y="10641"/>
                      </a:cubicBezTo>
                      <a:cubicBezTo>
                        <a:pt x="40088" y="10455"/>
                        <a:pt x="40264" y="10319"/>
                        <a:pt x="40429" y="10319"/>
                      </a:cubicBezTo>
                      <a:cubicBezTo>
                        <a:pt x="40493" y="10319"/>
                        <a:pt x="40554" y="10339"/>
                        <a:pt x="40599" y="10384"/>
                      </a:cubicBezTo>
                      <a:cubicBezTo>
                        <a:pt x="41317" y="11042"/>
                        <a:pt x="42146" y="11811"/>
                        <a:pt x="43190" y="11811"/>
                      </a:cubicBezTo>
                      <a:cubicBezTo>
                        <a:pt x="43268" y="11811"/>
                        <a:pt x="43347" y="11807"/>
                        <a:pt x="43428" y="11798"/>
                      </a:cubicBezTo>
                      <a:cubicBezTo>
                        <a:pt x="43878" y="11766"/>
                        <a:pt x="44263" y="11477"/>
                        <a:pt x="44488" y="11059"/>
                      </a:cubicBezTo>
                      <a:cubicBezTo>
                        <a:pt x="44585" y="10834"/>
                        <a:pt x="44585" y="10576"/>
                        <a:pt x="44520" y="10319"/>
                      </a:cubicBezTo>
                      <a:cubicBezTo>
                        <a:pt x="44456" y="10223"/>
                        <a:pt x="44360" y="10094"/>
                        <a:pt x="44295" y="9966"/>
                      </a:cubicBezTo>
                      <a:cubicBezTo>
                        <a:pt x="44221" y="9769"/>
                        <a:pt x="44374" y="9590"/>
                        <a:pt x="44551" y="9590"/>
                      </a:cubicBezTo>
                      <a:cubicBezTo>
                        <a:pt x="44605" y="9590"/>
                        <a:pt x="44661" y="9607"/>
                        <a:pt x="44713" y="9644"/>
                      </a:cubicBezTo>
                      <a:cubicBezTo>
                        <a:pt x="44842" y="9773"/>
                        <a:pt x="44938" y="9934"/>
                        <a:pt x="45003" y="10094"/>
                      </a:cubicBezTo>
                      <a:cubicBezTo>
                        <a:pt x="45260" y="10480"/>
                        <a:pt x="45581" y="10801"/>
                        <a:pt x="45967" y="11059"/>
                      </a:cubicBezTo>
                      <a:cubicBezTo>
                        <a:pt x="46539" y="11455"/>
                        <a:pt x="47248" y="11731"/>
                        <a:pt x="47947" y="11731"/>
                      </a:cubicBezTo>
                      <a:cubicBezTo>
                        <a:pt x="48269" y="11731"/>
                        <a:pt x="48588" y="11672"/>
                        <a:pt x="48892" y="11541"/>
                      </a:cubicBezTo>
                      <a:cubicBezTo>
                        <a:pt x="49310" y="11412"/>
                        <a:pt x="49599" y="11059"/>
                        <a:pt x="49664" y="10609"/>
                      </a:cubicBezTo>
                      <a:cubicBezTo>
                        <a:pt x="49633" y="10147"/>
                        <a:pt x="49248" y="9803"/>
                        <a:pt x="48764" y="9803"/>
                      </a:cubicBezTo>
                      <a:cubicBezTo>
                        <a:pt x="48742" y="9803"/>
                        <a:pt x="48721" y="9804"/>
                        <a:pt x="48699" y="9805"/>
                      </a:cubicBezTo>
                      <a:cubicBezTo>
                        <a:pt x="48691" y="9806"/>
                        <a:pt x="48683" y="9807"/>
                        <a:pt x="48675" y="9807"/>
                      </a:cubicBezTo>
                      <a:cubicBezTo>
                        <a:pt x="48438" y="9807"/>
                        <a:pt x="48386" y="9354"/>
                        <a:pt x="48635" y="9323"/>
                      </a:cubicBezTo>
                      <a:cubicBezTo>
                        <a:pt x="48687" y="9318"/>
                        <a:pt x="48740" y="9315"/>
                        <a:pt x="48793" y="9315"/>
                      </a:cubicBezTo>
                      <a:cubicBezTo>
                        <a:pt x="49069" y="9315"/>
                        <a:pt x="49352" y="9386"/>
                        <a:pt x="49567" y="9548"/>
                      </a:cubicBezTo>
                      <a:cubicBezTo>
                        <a:pt x="49631" y="9548"/>
                        <a:pt x="49664" y="9580"/>
                        <a:pt x="49664" y="9612"/>
                      </a:cubicBezTo>
                      <a:cubicBezTo>
                        <a:pt x="49921" y="9805"/>
                        <a:pt x="50081" y="10062"/>
                        <a:pt x="50178" y="10384"/>
                      </a:cubicBezTo>
                      <a:cubicBezTo>
                        <a:pt x="50403" y="10737"/>
                        <a:pt x="50756" y="11027"/>
                        <a:pt x="51174" y="11155"/>
                      </a:cubicBezTo>
                      <a:cubicBezTo>
                        <a:pt x="51258" y="11180"/>
                        <a:pt x="51342" y="11192"/>
                        <a:pt x="51425" y="11192"/>
                      </a:cubicBezTo>
                      <a:cubicBezTo>
                        <a:pt x="51657" y="11192"/>
                        <a:pt x="51876" y="11096"/>
                        <a:pt x="52042" y="10930"/>
                      </a:cubicBezTo>
                      <a:cubicBezTo>
                        <a:pt x="52235" y="10737"/>
                        <a:pt x="52299" y="10480"/>
                        <a:pt x="52171" y="10223"/>
                      </a:cubicBezTo>
                      <a:cubicBezTo>
                        <a:pt x="52077" y="10059"/>
                        <a:pt x="52222" y="9879"/>
                        <a:pt x="52382" y="9879"/>
                      </a:cubicBezTo>
                      <a:cubicBezTo>
                        <a:pt x="52442" y="9879"/>
                        <a:pt x="52504" y="9904"/>
                        <a:pt x="52557" y="9966"/>
                      </a:cubicBezTo>
                      <a:cubicBezTo>
                        <a:pt x="53264" y="10609"/>
                        <a:pt x="54099" y="11123"/>
                        <a:pt x="55032" y="11444"/>
                      </a:cubicBezTo>
                      <a:cubicBezTo>
                        <a:pt x="55320" y="11578"/>
                        <a:pt x="55655" y="11649"/>
                        <a:pt x="55982" y="11649"/>
                      </a:cubicBezTo>
                      <a:cubicBezTo>
                        <a:pt x="56129" y="11649"/>
                        <a:pt x="56275" y="11635"/>
                        <a:pt x="56414" y="11605"/>
                      </a:cubicBezTo>
                      <a:cubicBezTo>
                        <a:pt x="56671" y="11509"/>
                        <a:pt x="56960" y="11091"/>
                        <a:pt x="56735" y="10834"/>
                      </a:cubicBezTo>
                      <a:cubicBezTo>
                        <a:pt x="56590" y="10689"/>
                        <a:pt x="56707" y="10439"/>
                        <a:pt x="56920" y="10439"/>
                      </a:cubicBezTo>
                      <a:cubicBezTo>
                        <a:pt x="56943" y="10439"/>
                        <a:pt x="56967" y="10442"/>
                        <a:pt x="56992" y="10448"/>
                      </a:cubicBezTo>
                      <a:cubicBezTo>
                        <a:pt x="58205" y="10660"/>
                        <a:pt x="59218" y="11616"/>
                        <a:pt x="60462" y="11616"/>
                      </a:cubicBezTo>
                      <a:cubicBezTo>
                        <a:pt x="60537" y="11616"/>
                        <a:pt x="60612" y="11612"/>
                        <a:pt x="60689" y="11605"/>
                      </a:cubicBezTo>
                      <a:cubicBezTo>
                        <a:pt x="61171" y="11605"/>
                        <a:pt x="61621" y="11252"/>
                        <a:pt x="61750" y="10801"/>
                      </a:cubicBezTo>
                      <a:cubicBezTo>
                        <a:pt x="61846" y="10576"/>
                        <a:pt x="61846" y="10351"/>
                        <a:pt x="61750" y="10159"/>
                      </a:cubicBezTo>
                      <a:cubicBezTo>
                        <a:pt x="61621" y="10030"/>
                        <a:pt x="61493" y="9869"/>
                        <a:pt x="61364" y="9741"/>
                      </a:cubicBezTo>
                      <a:cubicBezTo>
                        <a:pt x="61230" y="9552"/>
                        <a:pt x="61410" y="9364"/>
                        <a:pt x="61586" y="9364"/>
                      </a:cubicBezTo>
                      <a:cubicBezTo>
                        <a:pt x="61620" y="9364"/>
                        <a:pt x="61654" y="9371"/>
                        <a:pt x="61686" y="9387"/>
                      </a:cubicBezTo>
                      <a:cubicBezTo>
                        <a:pt x="61911" y="9484"/>
                        <a:pt x="62071" y="9676"/>
                        <a:pt x="62168" y="9869"/>
                      </a:cubicBezTo>
                      <a:cubicBezTo>
                        <a:pt x="62680" y="10291"/>
                        <a:pt x="63333" y="10515"/>
                        <a:pt x="63995" y="10515"/>
                      </a:cubicBezTo>
                      <a:cubicBezTo>
                        <a:pt x="64040" y="10515"/>
                        <a:pt x="64084" y="10514"/>
                        <a:pt x="64129" y="10512"/>
                      </a:cubicBezTo>
                      <a:cubicBezTo>
                        <a:pt x="64579" y="10480"/>
                        <a:pt x="65029" y="10351"/>
                        <a:pt x="65382" y="10062"/>
                      </a:cubicBezTo>
                      <a:cubicBezTo>
                        <a:pt x="65543" y="9934"/>
                        <a:pt x="65671" y="9741"/>
                        <a:pt x="65671" y="9548"/>
                      </a:cubicBezTo>
                      <a:cubicBezTo>
                        <a:pt x="65479" y="9419"/>
                        <a:pt x="65318" y="9259"/>
                        <a:pt x="65221" y="9066"/>
                      </a:cubicBezTo>
                      <a:cubicBezTo>
                        <a:pt x="65073" y="8887"/>
                        <a:pt x="65254" y="8709"/>
                        <a:pt x="65435" y="8709"/>
                      </a:cubicBezTo>
                      <a:cubicBezTo>
                        <a:pt x="65450" y="8709"/>
                        <a:pt x="65464" y="8710"/>
                        <a:pt x="65479" y="8712"/>
                      </a:cubicBezTo>
                      <a:cubicBezTo>
                        <a:pt x="65800" y="8744"/>
                        <a:pt x="66025" y="8969"/>
                        <a:pt x="66089" y="9259"/>
                      </a:cubicBezTo>
                      <a:cubicBezTo>
                        <a:pt x="66449" y="9475"/>
                        <a:pt x="66874" y="9555"/>
                        <a:pt x="67308" y="9555"/>
                      </a:cubicBezTo>
                      <a:cubicBezTo>
                        <a:pt x="67843" y="9555"/>
                        <a:pt x="68392" y="9433"/>
                        <a:pt x="68854" y="9291"/>
                      </a:cubicBezTo>
                      <a:cubicBezTo>
                        <a:pt x="69143" y="9194"/>
                        <a:pt x="69432" y="9098"/>
                        <a:pt x="69722" y="9001"/>
                      </a:cubicBezTo>
                      <a:cubicBezTo>
                        <a:pt x="69915" y="8905"/>
                        <a:pt x="70140" y="8776"/>
                        <a:pt x="70140" y="8519"/>
                      </a:cubicBezTo>
                      <a:cubicBezTo>
                        <a:pt x="70075" y="8262"/>
                        <a:pt x="69915" y="8069"/>
                        <a:pt x="69657" y="8037"/>
                      </a:cubicBezTo>
                      <a:cubicBezTo>
                        <a:pt x="69497" y="8005"/>
                        <a:pt x="69344" y="7989"/>
                        <a:pt x="69191" y="7989"/>
                      </a:cubicBezTo>
                      <a:cubicBezTo>
                        <a:pt x="69039" y="7989"/>
                        <a:pt x="68886" y="8005"/>
                        <a:pt x="68725" y="8037"/>
                      </a:cubicBezTo>
                      <a:cubicBezTo>
                        <a:pt x="68500" y="8005"/>
                        <a:pt x="68372" y="7748"/>
                        <a:pt x="68532" y="7587"/>
                      </a:cubicBezTo>
                      <a:cubicBezTo>
                        <a:pt x="68661" y="7491"/>
                        <a:pt x="68789" y="7394"/>
                        <a:pt x="68918" y="7330"/>
                      </a:cubicBezTo>
                      <a:cubicBezTo>
                        <a:pt x="68959" y="7299"/>
                        <a:pt x="69007" y="7285"/>
                        <a:pt x="69053" y="7285"/>
                      </a:cubicBezTo>
                      <a:cubicBezTo>
                        <a:pt x="69150" y="7285"/>
                        <a:pt x="69240" y="7349"/>
                        <a:pt x="69240" y="7458"/>
                      </a:cubicBezTo>
                      <a:cubicBezTo>
                        <a:pt x="69274" y="7456"/>
                        <a:pt x="69309" y="7455"/>
                        <a:pt x="69343" y="7455"/>
                      </a:cubicBezTo>
                      <a:cubicBezTo>
                        <a:pt x="69785" y="7455"/>
                        <a:pt x="70192" y="7647"/>
                        <a:pt x="70461" y="8005"/>
                      </a:cubicBezTo>
                      <a:cubicBezTo>
                        <a:pt x="70488" y="7987"/>
                        <a:pt x="70517" y="7979"/>
                        <a:pt x="70547" y="7979"/>
                      </a:cubicBezTo>
                      <a:cubicBezTo>
                        <a:pt x="70624" y="7979"/>
                        <a:pt x="70704" y="8032"/>
                        <a:pt x="70750" y="8101"/>
                      </a:cubicBezTo>
                      <a:cubicBezTo>
                        <a:pt x="70879" y="8744"/>
                        <a:pt x="71072" y="9580"/>
                        <a:pt x="71779" y="9805"/>
                      </a:cubicBezTo>
                      <a:cubicBezTo>
                        <a:pt x="71846" y="9830"/>
                        <a:pt x="71916" y="9842"/>
                        <a:pt x="71984" y="9842"/>
                      </a:cubicBezTo>
                      <a:cubicBezTo>
                        <a:pt x="72179" y="9842"/>
                        <a:pt x="72367" y="9746"/>
                        <a:pt x="72486" y="9580"/>
                      </a:cubicBezTo>
                      <a:cubicBezTo>
                        <a:pt x="72518" y="9516"/>
                        <a:pt x="72550" y="9451"/>
                        <a:pt x="72583" y="9419"/>
                      </a:cubicBezTo>
                      <a:cubicBezTo>
                        <a:pt x="72518" y="9226"/>
                        <a:pt x="72454" y="9066"/>
                        <a:pt x="72390" y="8873"/>
                      </a:cubicBezTo>
                      <a:cubicBezTo>
                        <a:pt x="72344" y="8713"/>
                        <a:pt x="72494" y="8569"/>
                        <a:pt x="72642" y="8569"/>
                      </a:cubicBezTo>
                      <a:cubicBezTo>
                        <a:pt x="72702" y="8569"/>
                        <a:pt x="72761" y="8592"/>
                        <a:pt x="72808" y="8648"/>
                      </a:cubicBezTo>
                      <a:cubicBezTo>
                        <a:pt x="73000" y="8841"/>
                        <a:pt x="73097" y="9066"/>
                        <a:pt x="73065" y="9323"/>
                      </a:cubicBezTo>
                      <a:cubicBezTo>
                        <a:pt x="73386" y="10030"/>
                        <a:pt x="73933" y="10673"/>
                        <a:pt x="74768" y="10737"/>
                      </a:cubicBezTo>
                      <a:cubicBezTo>
                        <a:pt x="74795" y="10739"/>
                        <a:pt x="74821" y="10740"/>
                        <a:pt x="74848" y="10740"/>
                      </a:cubicBezTo>
                      <a:cubicBezTo>
                        <a:pt x="75239" y="10740"/>
                        <a:pt x="75618" y="10522"/>
                        <a:pt x="75829" y="10191"/>
                      </a:cubicBezTo>
                      <a:cubicBezTo>
                        <a:pt x="76022" y="9869"/>
                        <a:pt x="76022" y="9484"/>
                        <a:pt x="75829" y="9194"/>
                      </a:cubicBezTo>
                      <a:cubicBezTo>
                        <a:pt x="75684" y="9000"/>
                        <a:pt x="75831" y="8751"/>
                        <a:pt x="76009" y="8751"/>
                      </a:cubicBezTo>
                      <a:cubicBezTo>
                        <a:pt x="76066" y="8751"/>
                        <a:pt x="76128" y="8778"/>
                        <a:pt x="76183" y="8841"/>
                      </a:cubicBezTo>
                      <a:cubicBezTo>
                        <a:pt x="76729" y="9387"/>
                        <a:pt x="77372" y="10062"/>
                        <a:pt x="78208" y="10062"/>
                      </a:cubicBezTo>
                      <a:cubicBezTo>
                        <a:pt x="78561" y="10062"/>
                        <a:pt x="78883" y="9901"/>
                        <a:pt x="79076" y="9644"/>
                      </a:cubicBezTo>
                      <a:cubicBezTo>
                        <a:pt x="79269" y="9387"/>
                        <a:pt x="79269" y="9034"/>
                        <a:pt x="79076" y="8776"/>
                      </a:cubicBezTo>
                      <a:cubicBezTo>
                        <a:pt x="78962" y="8595"/>
                        <a:pt x="79138" y="8413"/>
                        <a:pt x="79319" y="8413"/>
                      </a:cubicBezTo>
                      <a:cubicBezTo>
                        <a:pt x="79393" y="8413"/>
                        <a:pt x="79469" y="8444"/>
                        <a:pt x="79526" y="8519"/>
                      </a:cubicBezTo>
                      <a:cubicBezTo>
                        <a:pt x="80104" y="9355"/>
                        <a:pt x="80779" y="10255"/>
                        <a:pt x="81840" y="10448"/>
                      </a:cubicBezTo>
                      <a:cubicBezTo>
                        <a:pt x="81915" y="10459"/>
                        <a:pt x="81990" y="10464"/>
                        <a:pt x="82065" y="10464"/>
                      </a:cubicBezTo>
                      <a:cubicBezTo>
                        <a:pt x="82437" y="10464"/>
                        <a:pt x="82794" y="10330"/>
                        <a:pt x="83062" y="10062"/>
                      </a:cubicBezTo>
                      <a:cubicBezTo>
                        <a:pt x="83319" y="9773"/>
                        <a:pt x="83415" y="9355"/>
                        <a:pt x="83287" y="9001"/>
                      </a:cubicBezTo>
                      <a:cubicBezTo>
                        <a:pt x="83189" y="8807"/>
                        <a:pt x="83349" y="8613"/>
                        <a:pt x="83530" y="8613"/>
                      </a:cubicBezTo>
                      <a:cubicBezTo>
                        <a:pt x="83589" y="8613"/>
                        <a:pt x="83650" y="8633"/>
                        <a:pt x="83705" y="8680"/>
                      </a:cubicBezTo>
                      <a:cubicBezTo>
                        <a:pt x="84155" y="9162"/>
                        <a:pt x="84669" y="9580"/>
                        <a:pt x="85247" y="9901"/>
                      </a:cubicBezTo>
                      <a:cubicBezTo>
                        <a:pt x="85556" y="10068"/>
                        <a:pt x="85917" y="10164"/>
                        <a:pt x="86279" y="10164"/>
                      </a:cubicBezTo>
                      <a:cubicBezTo>
                        <a:pt x="86408" y="10164"/>
                        <a:pt x="86536" y="10152"/>
                        <a:pt x="86662" y="10126"/>
                      </a:cubicBezTo>
                      <a:cubicBezTo>
                        <a:pt x="87048" y="10030"/>
                        <a:pt x="87433" y="9773"/>
                        <a:pt x="87626" y="9419"/>
                      </a:cubicBezTo>
                      <a:cubicBezTo>
                        <a:pt x="87755" y="9130"/>
                        <a:pt x="87755" y="8809"/>
                        <a:pt x="87626" y="8519"/>
                      </a:cubicBezTo>
                      <a:cubicBezTo>
                        <a:pt x="87401" y="8262"/>
                        <a:pt x="87176" y="8005"/>
                        <a:pt x="86951" y="7716"/>
                      </a:cubicBezTo>
                      <a:cubicBezTo>
                        <a:pt x="86726" y="7491"/>
                        <a:pt x="86437" y="7298"/>
                        <a:pt x="86244" y="7137"/>
                      </a:cubicBezTo>
                      <a:cubicBezTo>
                        <a:pt x="86053" y="6973"/>
                        <a:pt x="86233" y="6762"/>
                        <a:pt x="86410" y="6762"/>
                      </a:cubicBezTo>
                      <a:cubicBezTo>
                        <a:pt x="86441" y="6762"/>
                        <a:pt x="86472" y="6769"/>
                        <a:pt x="86501" y="6783"/>
                      </a:cubicBezTo>
                      <a:lnTo>
                        <a:pt x="86630" y="6848"/>
                      </a:lnTo>
                      <a:cubicBezTo>
                        <a:pt x="86662" y="6848"/>
                        <a:pt x="86726" y="6848"/>
                        <a:pt x="86758" y="6880"/>
                      </a:cubicBezTo>
                      <a:lnTo>
                        <a:pt x="86823" y="6976"/>
                      </a:lnTo>
                      <a:cubicBezTo>
                        <a:pt x="87305" y="7233"/>
                        <a:pt x="87723" y="7651"/>
                        <a:pt x="88012" y="8166"/>
                      </a:cubicBezTo>
                      <a:cubicBezTo>
                        <a:pt x="88076" y="8262"/>
                        <a:pt x="88108" y="8326"/>
                        <a:pt x="88140" y="8423"/>
                      </a:cubicBezTo>
                      <a:cubicBezTo>
                        <a:pt x="88365" y="8680"/>
                        <a:pt x="88623" y="8905"/>
                        <a:pt x="88880" y="9130"/>
                      </a:cubicBezTo>
                      <a:cubicBezTo>
                        <a:pt x="89173" y="9394"/>
                        <a:pt x="89599" y="9818"/>
                        <a:pt x="90062" y="9818"/>
                      </a:cubicBezTo>
                      <a:cubicBezTo>
                        <a:pt x="90107" y="9818"/>
                        <a:pt x="90152" y="9814"/>
                        <a:pt x="90198" y="9805"/>
                      </a:cubicBezTo>
                      <a:cubicBezTo>
                        <a:pt x="90423" y="9773"/>
                        <a:pt x="90712" y="9387"/>
                        <a:pt x="90519" y="9226"/>
                      </a:cubicBezTo>
                      <a:cubicBezTo>
                        <a:pt x="90334" y="9068"/>
                        <a:pt x="90497" y="8800"/>
                        <a:pt x="90668" y="8800"/>
                      </a:cubicBezTo>
                      <a:cubicBezTo>
                        <a:pt x="90705" y="8800"/>
                        <a:pt x="90742" y="8812"/>
                        <a:pt x="90776" y="8841"/>
                      </a:cubicBezTo>
                      <a:lnTo>
                        <a:pt x="90841" y="8873"/>
                      </a:lnTo>
                      <a:cubicBezTo>
                        <a:pt x="91194" y="9226"/>
                        <a:pt x="91483" y="9644"/>
                        <a:pt x="91644" y="10126"/>
                      </a:cubicBezTo>
                      <a:cubicBezTo>
                        <a:pt x="91773" y="10609"/>
                        <a:pt x="92094" y="11059"/>
                        <a:pt x="92480" y="11380"/>
                      </a:cubicBezTo>
                      <a:cubicBezTo>
                        <a:pt x="92598" y="11455"/>
                        <a:pt x="92730" y="11491"/>
                        <a:pt x="92861" y="11491"/>
                      </a:cubicBezTo>
                      <a:cubicBezTo>
                        <a:pt x="93123" y="11491"/>
                        <a:pt x="93380" y="11348"/>
                        <a:pt x="93509" y="11091"/>
                      </a:cubicBezTo>
                      <a:cubicBezTo>
                        <a:pt x="93701" y="10705"/>
                        <a:pt x="93798" y="10287"/>
                        <a:pt x="93766" y="9837"/>
                      </a:cubicBezTo>
                      <a:cubicBezTo>
                        <a:pt x="93786" y="9695"/>
                        <a:pt x="93935" y="9591"/>
                        <a:pt x="94066" y="9591"/>
                      </a:cubicBezTo>
                      <a:cubicBezTo>
                        <a:pt x="94142" y="9591"/>
                        <a:pt x="94212" y="9626"/>
                        <a:pt x="94248" y="9709"/>
                      </a:cubicBezTo>
                      <a:cubicBezTo>
                        <a:pt x="94537" y="10416"/>
                        <a:pt x="95019" y="10994"/>
                        <a:pt x="95630" y="11412"/>
                      </a:cubicBezTo>
                      <a:cubicBezTo>
                        <a:pt x="96018" y="11671"/>
                        <a:pt x="96490" y="11826"/>
                        <a:pt x="96978" y="11826"/>
                      </a:cubicBezTo>
                      <a:cubicBezTo>
                        <a:pt x="97096" y="11826"/>
                        <a:pt x="97215" y="11817"/>
                        <a:pt x="97334" y="11798"/>
                      </a:cubicBezTo>
                      <a:cubicBezTo>
                        <a:pt x="97912" y="11734"/>
                        <a:pt x="98427" y="11412"/>
                        <a:pt x="98748" y="10930"/>
                      </a:cubicBezTo>
                      <a:cubicBezTo>
                        <a:pt x="99037" y="10480"/>
                        <a:pt x="99070" y="9901"/>
                        <a:pt x="98812" y="9451"/>
                      </a:cubicBezTo>
                      <a:cubicBezTo>
                        <a:pt x="98587" y="8969"/>
                        <a:pt x="98137" y="8648"/>
                        <a:pt x="97591" y="8584"/>
                      </a:cubicBezTo>
                      <a:cubicBezTo>
                        <a:pt x="97398" y="8519"/>
                        <a:pt x="97398" y="8230"/>
                        <a:pt x="97591" y="8166"/>
                      </a:cubicBezTo>
                      <a:lnTo>
                        <a:pt x="97784" y="8166"/>
                      </a:lnTo>
                      <a:cubicBezTo>
                        <a:pt x="97620" y="8057"/>
                        <a:pt x="97780" y="7855"/>
                        <a:pt x="97931" y="7855"/>
                      </a:cubicBezTo>
                      <a:cubicBezTo>
                        <a:pt x="97958" y="7855"/>
                        <a:pt x="97984" y="7862"/>
                        <a:pt x="98009" y="7876"/>
                      </a:cubicBezTo>
                      <a:cubicBezTo>
                        <a:pt x="98427" y="8198"/>
                        <a:pt x="98909" y="8455"/>
                        <a:pt x="99391" y="8616"/>
                      </a:cubicBezTo>
                      <a:cubicBezTo>
                        <a:pt x="99556" y="8675"/>
                        <a:pt x="99725" y="8703"/>
                        <a:pt x="99893" y="8703"/>
                      </a:cubicBezTo>
                      <a:cubicBezTo>
                        <a:pt x="100182" y="8703"/>
                        <a:pt x="100465" y="8618"/>
                        <a:pt x="100709" y="8455"/>
                      </a:cubicBezTo>
                      <a:cubicBezTo>
                        <a:pt x="101030" y="8230"/>
                        <a:pt x="101159" y="7780"/>
                        <a:pt x="100998" y="7426"/>
                      </a:cubicBezTo>
                      <a:cubicBezTo>
                        <a:pt x="100902" y="7298"/>
                        <a:pt x="100805" y="7233"/>
                        <a:pt x="100677" y="7169"/>
                      </a:cubicBezTo>
                      <a:cubicBezTo>
                        <a:pt x="100484" y="7201"/>
                        <a:pt x="100259" y="7233"/>
                        <a:pt x="100034" y="7266"/>
                      </a:cubicBezTo>
                      <a:cubicBezTo>
                        <a:pt x="99809" y="7266"/>
                        <a:pt x="99712" y="7008"/>
                        <a:pt x="99873" y="6880"/>
                      </a:cubicBezTo>
                      <a:cubicBezTo>
                        <a:pt x="100042" y="6735"/>
                        <a:pt x="100265" y="6663"/>
                        <a:pt x="100488" y="6663"/>
                      </a:cubicBezTo>
                      <a:cubicBezTo>
                        <a:pt x="100562" y="6663"/>
                        <a:pt x="100637" y="6671"/>
                        <a:pt x="100709" y="6687"/>
                      </a:cubicBezTo>
                      <a:cubicBezTo>
                        <a:pt x="100966" y="6655"/>
                        <a:pt x="101223" y="6591"/>
                        <a:pt x="101480" y="6526"/>
                      </a:cubicBezTo>
                      <a:cubicBezTo>
                        <a:pt x="101898" y="6430"/>
                        <a:pt x="102316" y="6269"/>
                        <a:pt x="102734" y="6076"/>
                      </a:cubicBezTo>
                      <a:cubicBezTo>
                        <a:pt x="102991" y="5948"/>
                        <a:pt x="103409" y="5755"/>
                        <a:pt x="103248" y="5401"/>
                      </a:cubicBezTo>
                      <a:cubicBezTo>
                        <a:pt x="103120" y="5048"/>
                        <a:pt x="102702" y="5015"/>
                        <a:pt x="102348" y="5015"/>
                      </a:cubicBezTo>
                      <a:lnTo>
                        <a:pt x="102155" y="5015"/>
                      </a:lnTo>
                      <a:cubicBezTo>
                        <a:pt x="101898" y="4983"/>
                        <a:pt x="101898" y="4598"/>
                        <a:pt x="102155" y="4565"/>
                      </a:cubicBezTo>
                      <a:lnTo>
                        <a:pt x="102316" y="4565"/>
                      </a:lnTo>
                      <a:cubicBezTo>
                        <a:pt x="102638" y="4533"/>
                        <a:pt x="102959" y="4373"/>
                        <a:pt x="103120" y="4083"/>
                      </a:cubicBezTo>
                      <a:cubicBezTo>
                        <a:pt x="103313" y="3762"/>
                        <a:pt x="103313" y="3344"/>
                        <a:pt x="103120" y="2990"/>
                      </a:cubicBezTo>
                      <a:cubicBezTo>
                        <a:pt x="102888" y="2623"/>
                        <a:pt x="102482" y="2419"/>
                        <a:pt x="102069" y="2419"/>
                      </a:cubicBezTo>
                      <a:cubicBezTo>
                        <a:pt x="101795" y="2419"/>
                        <a:pt x="101518" y="2509"/>
                        <a:pt x="101288" y="2701"/>
                      </a:cubicBezTo>
                      <a:cubicBezTo>
                        <a:pt x="101223" y="2765"/>
                        <a:pt x="101159" y="2830"/>
                        <a:pt x="101127" y="2862"/>
                      </a:cubicBezTo>
                      <a:lnTo>
                        <a:pt x="101063" y="2894"/>
                      </a:lnTo>
                      <a:cubicBezTo>
                        <a:pt x="101029" y="2916"/>
                        <a:pt x="100996" y="2926"/>
                        <a:pt x="100964" y="2926"/>
                      </a:cubicBezTo>
                      <a:cubicBezTo>
                        <a:pt x="100813" y="2926"/>
                        <a:pt x="100705" y="2705"/>
                        <a:pt x="100838" y="2572"/>
                      </a:cubicBezTo>
                      <a:cubicBezTo>
                        <a:pt x="100870" y="2508"/>
                        <a:pt x="100934" y="2444"/>
                        <a:pt x="101030" y="2412"/>
                      </a:cubicBezTo>
                      <a:cubicBezTo>
                        <a:pt x="101191" y="2187"/>
                        <a:pt x="101288" y="1897"/>
                        <a:pt x="101255" y="1608"/>
                      </a:cubicBezTo>
                      <a:cubicBezTo>
                        <a:pt x="101223" y="1255"/>
                        <a:pt x="101030" y="901"/>
                        <a:pt x="100709" y="708"/>
                      </a:cubicBezTo>
                      <a:cubicBezTo>
                        <a:pt x="100373" y="498"/>
                        <a:pt x="99996" y="384"/>
                        <a:pt x="99622" y="384"/>
                      </a:cubicBezTo>
                      <a:cubicBezTo>
                        <a:pt x="99424" y="384"/>
                        <a:pt x="99227" y="416"/>
                        <a:pt x="99037" y="483"/>
                      </a:cubicBezTo>
                      <a:cubicBezTo>
                        <a:pt x="98716" y="740"/>
                        <a:pt x="98395" y="933"/>
                        <a:pt x="98041" y="1062"/>
                      </a:cubicBezTo>
                      <a:cubicBezTo>
                        <a:pt x="97912" y="1287"/>
                        <a:pt x="97816" y="1512"/>
                        <a:pt x="97752" y="1737"/>
                      </a:cubicBezTo>
                      <a:cubicBezTo>
                        <a:pt x="97655" y="2251"/>
                        <a:pt x="97527" y="2733"/>
                        <a:pt x="97366" y="3248"/>
                      </a:cubicBezTo>
                      <a:cubicBezTo>
                        <a:pt x="96964" y="3981"/>
                        <a:pt x="96213" y="4419"/>
                        <a:pt x="95434" y="4419"/>
                      </a:cubicBezTo>
                      <a:cubicBezTo>
                        <a:pt x="95155" y="4419"/>
                        <a:pt x="94873" y="4363"/>
                        <a:pt x="94601" y="4244"/>
                      </a:cubicBezTo>
                      <a:cubicBezTo>
                        <a:pt x="94119" y="5594"/>
                        <a:pt x="92609" y="6333"/>
                        <a:pt x="91194" y="6430"/>
                      </a:cubicBezTo>
                      <a:cubicBezTo>
                        <a:pt x="91053" y="6439"/>
                        <a:pt x="90911" y="6444"/>
                        <a:pt x="90770" y="6444"/>
                      </a:cubicBezTo>
                      <a:cubicBezTo>
                        <a:pt x="89497" y="6444"/>
                        <a:pt x="88227" y="6079"/>
                        <a:pt x="86983" y="5819"/>
                      </a:cubicBezTo>
                      <a:cubicBezTo>
                        <a:pt x="85359" y="5494"/>
                        <a:pt x="83712" y="5328"/>
                        <a:pt x="82069" y="5328"/>
                      </a:cubicBezTo>
                      <a:cubicBezTo>
                        <a:pt x="80948" y="5328"/>
                        <a:pt x="79830" y="5406"/>
                        <a:pt x="78722" y="5562"/>
                      </a:cubicBezTo>
                      <a:cubicBezTo>
                        <a:pt x="77992" y="5732"/>
                        <a:pt x="77243" y="5811"/>
                        <a:pt x="76504" y="5811"/>
                      </a:cubicBezTo>
                      <a:cubicBezTo>
                        <a:pt x="76267" y="5811"/>
                        <a:pt x="76031" y="5803"/>
                        <a:pt x="75797" y="5787"/>
                      </a:cubicBezTo>
                      <a:cubicBezTo>
                        <a:pt x="74383" y="5562"/>
                        <a:pt x="73129" y="4694"/>
                        <a:pt x="71715" y="4694"/>
                      </a:cubicBezTo>
                      <a:cubicBezTo>
                        <a:pt x="69925" y="4694"/>
                        <a:pt x="68365" y="6124"/>
                        <a:pt x="66629" y="6124"/>
                      </a:cubicBezTo>
                      <a:cubicBezTo>
                        <a:pt x="66525" y="6124"/>
                        <a:pt x="66420" y="6119"/>
                        <a:pt x="66314" y="6108"/>
                      </a:cubicBezTo>
                      <a:cubicBezTo>
                        <a:pt x="64999" y="5968"/>
                        <a:pt x="63806" y="4976"/>
                        <a:pt x="62564" y="4976"/>
                      </a:cubicBezTo>
                      <a:cubicBezTo>
                        <a:pt x="62380" y="4976"/>
                        <a:pt x="62194" y="4998"/>
                        <a:pt x="62007" y="5048"/>
                      </a:cubicBezTo>
                      <a:cubicBezTo>
                        <a:pt x="61043" y="5273"/>
                        <a:pt x="60335" y="6205"/>
                        <a:pt x="59371" y="6237"/>
                      </a:cubicBezTo>
                      <a:cubicBezTo>
                        <a:pt x="58696" y="6237"/>
                        <a:pt x="58085" y="5819"/>
                        <a:pt x="57442" y="5658"/>
                      </a:cubicBezTo>
                      <a:cubicBezTo>
                        <a:pt x="57203" y="5597"/>
                        <a:pt x="56966" y="5569"/>
                        <a:pt x="56730" y="5569"/>
                      </a:cubicBezTo>
                      <a:cubicBezTo>
                        <a:pt x="54587" y="5569"/>
                        <a:pt x="52588" y="7854"/>
                        <a:pt x="50443" y="7854"/>
                      </a:cubicBezTo>
                      <a:cubicBezTo>
                        <a:pt x="50228" y="7854"/>
                        <a:pt x="50011" y="7831"/>
                        <a:pt x="49792" y="7780"/>
                      </a:cubicBezTo>
                      <a:cubicBezTo>
                        <a:pt x="48153" y="7394"/>
                        <a:pt x="47092" y="5594"/>
                        <a:pt x="45420" y="5273"/>
                      </a:cubicBezTo>
                      <a:cubicBezTo>
                        <a:pt x="45258" y="5244"/>
                        <a:pt x="45098" y="5231"/>
                        <a:pt x="44941" y="5231"/>
                      </a:cubicBezTo>
                      <a:cubicBezTo>
                        <a:pt x="42650" y="5231"/>
                        <a:pt x="40831" y="8041"/>
                        <a:pt x="38463" y="8041"/>
                      </a:cubicBezTo>
                      <a:cubicBezTo>
                        <a:pt x="38415" y="8041"/>
                        <a:pt x="38366" y="8039"/>
                        <a:pt x="38317" y="8037"/>
                      </a:cubicBezTo>
                      <a:cubicBezTo>
                        <a:pt x="36518" y="7974"/>
                        <a:pt x="35091" y="6300"/>
                        <a:pt x="33336" y="6300"/>
                      </a:cubicBezTo>
                      <a:cubicBezTo>
                        <a:pt x="33303" y="6300"/>
                        <a:pt x="33270" y="6300"/>
                        <a:pt x="33238" y="6301"/>
                      </a:cubicBezTo>
                      <a:cubicBezTo>
                        <a:pt x="30714" y="6361"/>
                        <a:pt x="29013" y="9848"/>
                        <a:pt x="26665" y="9848"/>
                      </a:cubicBezTo>
                      <a:cubicBezTo>
                        <a:pt x="26471" y="9848"/>
                        <a:pt x="26273" y="9824"/>
                        <a:pt x="26069" y="9773"/>
                      </a:cubicBezTo>
                      <a:cubicBezTo>
                        <a:pt x="23950" y="9243"/>
                        <a:pt x="23100" y="5841"/>
                        <a:pt x="20998" y="5841"/>
                      </a:cubicBezTo>
                      <a:cubicBezTo>
                        <a:pt x="20933" y="5841"/>
                        <a:pt x="20866" y="5844"/>
                        <a:pt x="20798" y="5851"/>
                      </a:cubicBezTo>
                      <a:cubicBezTo>
                        <a:pt x="19158" y="6003"/>
                        <a:pt x="18120" y="8221"/>
                        <a:pt x="16574" y="8221"/>
                      </a:cubicBezTo>
                      <a:cubicBezTo>
                        <a:pt x="16483" y="8221"/>
                        <a:pt x="16391" y="8214"/>
                        <a:pt x="16298" y="8198"/>
                      </a:cubicBezTo>
                      <a:cubicBezTo>
                        <a:pt x="14594" y="7908"/>
                        <a:pt x="14594" y="5433"/>
                        <a:pt x="15044" y="3762"/>
                      </a:cubicBezTo>
                      <a:cubicBezTo>
                        <a:pt x="15023" y="3761"/>
                        <a:pt x="15003" y="3761"/>
                        <a:pt x="14983" y="3761"/>
                      </a:cubicBezTo>
                      <a:cubicBezTo>
                        <a:pt x="13629" y="3761"/>
                        <a:pt x="12535" y="4810"/>
                        <a:pt x="12440" y="6141"/>
                      </a:cubicBezTo>
                      <a:cubicBezTo>
                        <a:pt x="12314" y="6211"/>
                        <a:pt x="12188" y="6243"/>
                        <a:pt x="12063" y="6243"/>
                      </a:cubicBezTo>
                      <a:cubicBezTo>
                        <a:pt x="11391" y="6243"/>
                        <a:pt x="10776" y="5320"/>
                        <a:pt x="10640" y="4533"/>
                      </a:cubicBezTo>
                      <a:cubicBezTo>
                        <a:pt x="10479" y="3601"/>
                        <a:pt x="10319" y="2412"/>
                        <a:pt x="9419" y="2155"/>
                      </a:cubicBezTo>
                      <a:cubicBezTo>
                        <a:pt x="9304" y="2122"/>
                        <a:pt x="9195" y="2107"/>
                        <a:pt x="9091" y="2107"/>
                      </a:cubicBezTo>
                      <a:cubicBezTo>
                        <a:pt x="7746" y="2107"/>
                        <a:pt x="7283" y="4644"/>
                        <a:pt x="5851" y="5240"/>
                      </a:cubicBezTo>
                      <a:cubicBezTo>
                        <a:pt x="5336" y="3408"/>
                        <a:pt x="4758" y="1480"/>
                        <a:pt x="3247" y="355"/>
                      </a:cubicBezTo>
                      <a:cubicBezTo>
                        <a:pt x="3054" y="226"/>
                        <a:pt x="2861" y="97"/>
                        <a:pt x="266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8" name="Google Shape;1588;p59"/>
                <p:cNvSpPr/>
                <p:nvPr/>
              </p:nvSpPr>
              <p:spPr>
                <a:xfrm>
                  <a:off x="4830050" y="4909800"/>
                  <a:ext cx="197425" cy="7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7" h="3172" extrusionOk="0">
                      <a:moveTo>
                        <a:pt x="7721" y="1"/>
                      </a:moveTo>
                      <a:cubicBezTo>
                        <a:pt x="7683" y="1"/>
                        <a:pt x="7644" y="17"/>
                        <a:pt x="7607" y="53"/>
                      </a:cubicBezTo>
                      <a:cubicBezTo>
                        <a:pt x="7478" y="182"/>
                        <a:pt x="7350" y="310"/>
                        <a:pt x="7221" y="439"/>
                      </a:cubicBezTo>
                      <a:cubicBezTo>
                        <a:pt x="7093" y="568"/>
                        <a:pt x="6932" y="632"/>
                        <a:pt x="6771" y="696"/>
                      </a:cubicBezTo>
                      <a:cubicBezTo>
                        <a:pt x="6693" y="709"/>
                        <a:pt x="6614" y="716"/>
                        <a:pt x="6536" y="716"/>
                      </a:cubicBezTo>
                      <a:cubicBezTo>
                        <a:pt x="6231" y="716"/>
                        <a:pt x="5934" y="618"/>
                        <a:pt x="5678" y="439"/>
                      </a:cubicBezTo>
                      <a:cubicBezTo>
                        <a:pt x="5661" y="430"/>
                        <a:pt x="5644" y="426"/>
                        <a:pt x="5627" y="426"/>
                      </a:cubicBezTo>
                      <a:cubicBezTo>
                        <a:pt x="5580" y="426"/>
                        <a:pt x="5533" y="456"/>
                        <a:pt x="5486" y="503"/>
                      </a:cubicBezTo>
                      <a:cubicBezTo>
                        <a:pt x="5453" y="503"/>
                        <a:pt x="5389" y="535"/>
                        <a:pt x="5389" y="600"/>
                      </a:cubicBezTo>
                      <a:cubicBezTo>
                        <a:pt x="5261" y="1018"/>
                        <a:pt x="5003" y="1371"/>
                        <a:pt x="4682" y="1661"/>
                      </a:cubicBezTo>
                      <a:cubicBezTo>
                        <a:pt x="4575" y="1740"/>
                        <a:pt x="4430" y="1787"/>
                        <a:pt x="4290" y="1787"/>
                      </a:cubicBezTo>
                      <a:cubicBezTo>
                        <a:pt x="4092" y="1787"/>
                        <a:pt x="3903" y="1694"/>
                        <a:pt x="3846" y="1468"/>
                      </a:cubicBezTo>
                      <a:cubicBezTo>
                        <a:pt x="3808" y="1392"/>
                        <a:pt x="3735" y="1355"/>
                        <a:pt x="3663" y="1355"/>
                      </a:cubicBezTo>
                      <a:cubicBezTo>
                        <a:pt x="3551" y="1355"/>
                        <a:pt x="3441" y="1440"/>
                        <a:pt x="3460" y="1596"/>
                      </a:cubicBezTo>
                      <a:cubicBezTo>
                        <a:pt x="3525" y="1886"/>
                        <a:pt x="3428" y="2207"/>
                        <a:pt x="3203" y="2432"/>
                      </a:cubicBezTo>
                      <a:cubicBezTo>
                        <a:pt x="2999" y="2611"/>
                        <a:pt x="2713" y="2709"/>
                        <a:pt x="2426" y="2709"/>
                      </a:cubicBezTo>
                      <a:cubicBezTo>
                        <a:pt x="2353" y="2709"/>
                        <a:pt x="2279" y="2702"/>
                        <a:pt x="2207" y="2689"/>
                      </a:cubicBezTo>
                      <a:cubicBezTo>
                        <a:pt x="1821" y="2625"/>
                        <a:pt x="1467" y="2464"/>
                        <a:pt x="1178" y="2207"/>
                      </a:cubicBezTo>
                      <a:cubicBezTo>
                        <a:pt x="857" y="1918"/>
                        <a:pt x="535" y="1628"/>
                        <a:pt x="214" y="1371"/>
                      </a:cubicBezTo>
                      <a:cubicBezTo>
                        <a:pt x="196" y="1359"/>
                        <a:pt x="177" y="1354"/>
                        <a:pt x="159" y="1354"/>
                      </a:cubicBezTo>
                      <a:cubicBezTo>
                        <a:pt x="77" y="1354"/>
                        <a:pt x="1" y="1459"/>
                        <a:pt x="53" y="1564"/>
                      </a:cubicBezTo>
                      <a:cubicBezTo>
                        <a:pt x="278" y="2014"/>
                        <a:pt x="632" y="2400"/>
                        <a:pt x="1082" y="2689"/>
                      </a:cubicBezTo>
                      <a:cubicBezTo>
                        <a:pt x="1467" y="2978"/>
                        <a:pt x="1918" y="3139"/>
                        <a:pt x="2400" y="3171"/>
                      </a:cubicBezTo>
                      <a:cubicBezTo>
                        <a:pt x="2850" y="3171"/>
                        <a:pt x="3300" y="2978"/>
                        <a:pt x="3589" y="2657"/>
                      </a:cubicBezTo>
                      <a:cubicBezTo>
                        <a:pt x="3718" y="2496"/>
                        <a:pt x="3814" y="2303"/>
                        <a:pt x="3878" y="2111"/>
                      </a:cubicBezTo>
                      <a:cubicBezTo>
                        <a:pt x="4016" y="2179"/>
                        <a:pt x="4172" y="2211"/>
                        <a:pt x="4327" y="2211"/>
                      </a:cubicBezTo>
                      <a:cubicBezTo>
                        <a:pt x="4462" y="2211"/>
                        <a:pt x="4595" y="2187"/>
                        <a:pt x="4714" y="2143"/>
                      </a:cubicBezTo>
                      <a:cubicBezTo>
                        <a:pt x="5228" y="1886"/>
                        <a:pt x="5582" y="1403"/>
                        <a:pt x="5678" y="857"/>
                      </a:cubicBezTo>
                      <a:cubicBezTo>
                        <a:pt x="5940" y="1023"/>
                        <a:pt x="6236" y="1119"/>
                        <a:pt x="6541" y="1119"/>
                      </a:cubicBezTo>
                      <a:cubicBezTo>
                        <a:pt x="6649" y="1119"/>
                        <a:pt x="6759" y="1107"/>
                        <a:pt x="6868" y="1082"/>
                      </a:cubicBezTo>
                      <a:cubicBezTo>
                        <a:pt x="7350" y="985"/>
                        <a:pt x="7736" y="664"/>
                        <a:pt x="7896" y="214"/>
                      </a:cubicBezTo>
                      <a:cubicBezTo>
                        <a:pt x="7896" y="99"/>
                        <a:pt x="7814" y="1"/>
                        <a:pt x="77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9" name="Google Shape;1589;p59"/>
                <p:cNvSpPr/>
                <p:nvPr/>
              </p:nvSpPr>
              <p:spPr>
                <a:xfrm>
                  <a:off x="3950600" y="4891725"/>
                  <a:ext cx="2178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2" h="2738" extrusionOk="0">
                      <a:moveTo>
                        <a:pt x="451" y="1"/>
                      </a:moveTo>
                      <a:cubicBezTo>
                        <a:pt x="406" y="1"/>
                        <a:pt x="358" y="22"/>
                        <a:pt x="322" y="69"/>
                      </a:cubicBezTo>
                      <a:cubicBezTo>
                        <a:pt x="1" y="551"/>
                        <a:pt x="194" y="1194"/>
                        <a:pt x="676" y="1483"/>
                      </a:cubicBezTo>
                      <a:cubicBezTo>
                        <a:pt x="841" y="1566"/>
                        <a:pt x="1024" y="1607"/>
                        <a:pt x="1207" y="1607"/>
                      </a:cubicBezTo>
                      <a:cubicBezTo>
                        <a:pt x="1451" y="1607"/>
                        <a:pt x="1695" y="1534"/>
                        <a:pt x="1897" y="1387"/>
                      </a:cubicBezTo>
                      <a:cubicBezTo>
                        <a:pt x="2090" y="1773"/>
                        <a:pt x="2476" y="2094"/>
                        <a:pt x="2894" y="2191"/>
                      </a:cubicBezTo>
                      <a:cubicBezTo>
                        <a:pt x="3004" y="2211"/>
                        <a:pt x="3113" y="2222"/>
                        <a:pt x="3219" y="2222"/>
                      </a:cubicBezTo>
                      <a:cubicBezTo>
                        <a:pt x="3610" y="2222"/>
                        <a:pt x="3973" y="2083"/>
                        <a:pt x="4276" y="1805"/>
                      </a:cubicBezTo>
                      <a:cubicBezTo>
                        <a:pt x="4726" y="2351"/>
                        <a:pt x="5433" y="2705"/>
                        <a:pt x="6140" y="2737"/>
                      </a:cubicBezTo>
                      <a:cubicBezTo>
                        <a:pt x="6976" y="2737"/>
                        <a:pt x="7748" y="2351"/>
                        <a:pt x="8230" y="1676"/>
                      </a:cubicBezTo>
                      <a:cubicBezTo>
                        <a:pt x="8519" y="1291"/>
                        <a:pt x="8680" y="841"/>
                        <a:pt x="8712" y="391"/>
                      </a:cubicBezTo>
                      <a:cubicBezTo>
                        <a:pt x="8712" y="267"/>
                        <a:pt x="8596" y="192"/>
                        <a:pt x="8485" y="192"/>
                      </a:cubicBezTo>
                      <a:cubicBezTo>
                        <a:pt x="8395" y="192"/>
                        <a:pt x="8309" y="242"/>
                        <a:pt x="8294" y="358"/>
                      </a:cubicBezTo>
                      <a:cubicBezTo>
                        <a:pt x="8230" y="776"/>
                        <a:pt x="8069" y="1162"/>
                        <a:pt x="7812" y="1516"/>
                      </a:cubicBezTo>
                      <a:cubicBezTo>
                        <a:pt x="7403" y="2031"/>
                        <a:pt x="6808" y="2282"/>
                        <a:pt x="6216" y="2282"/>
                      </a:cubicBezTo>
                      <a:cubicBezTo>
                        <a:pt x="5552" y="2282"/>
                        <a:pt x="4892" y="1966"/>
                        <a:pt x="4501" y="1355"/>
                      </a:cubicBezTo>
                      <a:cubicBezTo>
                        <a:pt x="4453" y="1275"/>
                        <a:pt x="4372" y="1234"/>
                        <a:pt x="4292" y="1234"/>
                      </a:cubicBezTo>
                      <a:cubicBezTo>
                        <a:pt x="4212" y="1234"/>
                        <a:pt x="4131" y="1275"/>
                        <a:pt x="4083" y="1355"/>
                      </a:cubicBezTo>
                      <a:cubicBezTo>
                        <a:pt x="3876" y="1614"/>
                        <a:pt x="3565" y="1768"/>
                        <a:pt x="3233" y="1768"/>
                      </a:cubicBezTo>
                      <a:cubicBezTo>
                        <a:pt x="3153" y="1768"/>
                        <a:pt x="3072" y="1759"/>
                        <a:pt x="2990" y="1741"/>
                      </a:cubicBezTo>
                      <a:cubicBezTo>
                        <a:pt x="2572" y="1644"/>
                        <a:pt x="2283" y="1323"/>
                        <a:pt x="2187" y="905"/>
                      </a:cubicBezTo>
                      <a:cubicBezTo>
                        <a:pt x="2152" y="800"/>
                        <a:pt x="2060" y="743"/>
                        <a:pt x="1969" y="743"/>
                      </a:cubicBezTo>
                      <a:cubicBezTo>
                        <a:pt x="1891" y="743"/>
                        <a:pt x="1813" y="784"/>
                        <a:pt x="1769" y="873"/>
                      </a:cubicBezTo>
                      <a:cubicBezTo>
                        <a:pt x="1633" y="1076"/>
                        <a:pt x="1403" y="1200"/>
                        <a:pt x="1166" y="1200"/>
                      </a:cubicBezTo>
                      <a:cubicBezTo>
                        <a:pt x="1066" y="1200"/>
                        <a:pt x="964" y="1178"/>
                        <a:pt x="869" y="1130"/>
                      </a:cubicBezTo>
                      <a:cubicBezTo>
                        <a:pt x="547" y="905"/>
                        <a:pt x="451" y="519"/>
                        <a:pt x="579" y="166"/>
                      </a:cubicBezTo>
                      <a:cubicBezTo>
                        <a:pt x="600" y="64"/>
                        <a:pt x="530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90" name="Google Shape;1590;p59"/>
              <p:cNvGrpSpPr/>
              <p:nvPr/>
            </p:nvGrpSpPr>
            <p:grpSpPr>
              <a:xfrm>
                <a:off x="2565600" y="619825"/>
                <a:ext cx="2217975" cy="4430850"/>
                <a:chOff x="1866050" y="619825"/>
                <a:chExt cx="2217975" cy="4430850"/>
              </a:xfrm>
            </p:grpSpPr>
            <p:grpSp>
              <p:nvGrpSpPr>
                <p:cNvPr id="1591" name="Google Shape;1591;p59"/>
                <p:cNvGrpSpPr/>
                <p:nvPr/>
              </p:nvGrpSpPr>
              <p:grpSpPr>
                <a:xfrm>
                  <a:off x="1866050" y="627800"/>
                  <a:ext cx="2211550" cy="4413075"/>
                  <a:chOff x="1866050" y="627800"/>
                  <a:chExt cx="2211550" cy="4413075"/>
                </a:xfrm>
              </p:grpSpPr>
              <p:grpSp>
                <p:nvGrpSpPr>
                  <p:cNvPr id="1592" name="Google Shape;1592;p59"/>
                  <p:cNvGrpSpPr/>
                  <p:nvPr/>
                </p:nvGrpSpPr>
                <p:grpSpPr>
                  <a:xfrm>
                    <a:off x="2083825" y="2200025"/>
                    <a:ext cx="575400" cy="596775"/>
                    <a:chOff x="2083825" y="2200025"/>
                    <a:chExt cx="575400" cy="596775"/>
                  </a:xfrm>
                </p:grpSpPr>
                <p:sp>
                  <p:nvSpPr>
                    <p:cNvPr id="1593" name="Google Shape;1593;p59"/>
                    <p:cNvSpPr/>
                    <p:nvPr/>
                  </p:nvSpPr>
                  <p:spPr>
                    <a:xfrm>
                      <a:off x="2091850" y="2688325"/>
                      <a:ext cx="20925" cy="79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7" h="3183" extrusionOk="0">
                          <a:moveTo>
                            <a:pt x="644" y="1"/>
                          </a:moveTo>
                          <a:cubicBezTo>
                            <a:pt x="611" y="97"/>
                            <a:pt x="579" y="193"/>
                            <a:pt x="547" y="290"/>
                          </a:cubicBezTo>
                          <a:cubicBezTo>
                            <a:pt x="419" y="579"/>
                            <a:pt x="354" y="868"/>
                            <a:pt x="258" y="1158"/>
                          </a:cubicBezTo>
                          <a:cubicBezTo>
                            <a:pt x="129" y="1672"/>
                            <a:pt x="65" y="2219"/>
                            <a:pt x="33" y="2733"/>
                          </a:cubicBezTo>
                          <a:cubicBezTo>
                            <a:pt x="33" y="2861"/>
                            <a:pt x="1" y="3183"/>
                            <a:pt x="258" y="3183"/>
                          </a:cubicBezTo>
                          <a:cubicBezTo>
                            <a:pt x="515" y="3183"/>
                            <a:pt x="611" y="2861"/>
                            <a:pt x="644" y="2701"/>
                          </a:cubicBezTo>
                          <a:cubicBezTo>
                            <a:pt x="772" y="2186"/>
                            <a:pt x="836" y="1672"/>
                            <a:pt x="804" y="1190"/>
                          </a:cubicBezTo>
                          <a:cubicBezTo>
                            <a:pt x="772" y="965"/>
                            <a:pt x="740" y="772"/>
                            <a:pt x="708" y="579"/>
                          </a:cubicBezTo>
                          <a:cubicBezTo>
                            <a:pt x="644" y="386"/>
                            <a:pt x="644" y="193"/>
                            <a:pt x="64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4" name="Google Shape;1594;p59"/>
                    <p:cNvSpPr/>
                    <p:nvPr/>
                  </p:nvSpPr>
                  <p:spPr>
                    <a:xfrm>
                      <a:off x="2140075" y="2763075"/>
                      <a:ext cx="45825" cy="33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3" h="1349" extrusionOk="0">
                          <a:moveTo>
                            <a:pt x="0" y="0"/>
                          </a:moveTo>
                          <a:cubicBezTo>
                            <a:pt x="97" y="161"/>
                            <a:pt x="193" y="289"/>
                            <a:pt x="322" y="450"/>
                          </a:cubicBezTo>
                          <a:cubicBezTo>
                            <a:pt x="611" y="739"/>
                            <a:pt x="900" y="997"/>
                            <a:pt x="1254" y="1189"/>
                          </a:cubicBezTo>
                          <a:cubicBezTo>
                            <a:pt x="1346" y="1236"/>
                            <a:pt x="1522" y="1348"/>
                            <a:pt x="1637" y="1348"/>
                          </a:cubicBezTo>
                          <a:cubicBezTo>
                            <a:pt x="1682" y="1348"/>
                            <a:pt x="1718" y="1331"/>
                            <a:pt x="1736" y="1286"/>
                          </a:cubicBezTo>
                          <a:cubicBezTo>
                            <a:pt x="1833" y="1125"/>
                            <a:pt x="1672" y="900"/>
                            <a:pt x="1543" y="771"/>
                          </a:cubicBezTo>
                          <a:cubicBezTo>
                            <a:pt x="1222" y="514"/>
                            <a:pt x="868" y="354"/>
                            <a:pt x="482" y="225"/>
                          </a:cubicBezTo>
                          <a:cubicBezTo>
                            <a:pt x="322" y="161"/>
                            <a:pt x="161" y="9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5" name="Google Shape;1595;p59"/>
                    <p:cNvSpPr/>
                    <p:nvPr/>
                  </p:nvSpPr>
                  <p:spPr>
                    <a:xfrm>
                      <a:off x="2083825" y="2556525"/>
                      <a:ext cx="59475" cy="4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79" h="1617" extrusionOk="0">
                          <a:moveTo>
                            <a:pt x="2379" y="1"/>
                          </a:moveTo>
                          <a:lnTo>
                            <a:pt x="2379" y="1"/>
                          </a:lnTo>
                          <a:cubicBezTo>
                            <a:pt x="2057" y="162"/>
                            <a:pt x="1704" y="290"/>
                            <a:pt x="1382" y="419"/>
                          </a:cubicBezTo>
                          <a:cubicBezTo>
                            <a:pt x="997" y="547"/>
                            <a:pt x="643" y="740"/>
                            <a:pt x="322" y="1030"/>
                          </a:cubicBezTo>
                          <a:cubicBezTo>
                            <a:pt x="257" y="1094"/>
                            <a:pt x="193" y="1158"/>
                            <a:pt x="129" y="1255"/>
                          </a:cubicBezTo>
                          <a:cubicBezTo>
                            <a:pt x="64" y="1319"/>
                            <a:pt x="32" y="1415"/>
                            <a:pt x="0" y="1512"/>
                          </a:cubicBezTo>
                          <a:cubicBezTo>
                            <a:pt x="0" y="1592"/>
                            <a:pt x="64" y="1616"/>
                            <a:pt x="141" y="1616"/>
                          </a:cubicBezTo>
                          <a:cubicBezTo>
                            <a:pt x="217" y="1616"/>
                            <a:pt x="306" y="1592"/>
                            <a:pt x="354" y="1576"/>
                          </a:cubicBezTo>
                          <a:cubicBezTo>
                            <a:pt x="740" y="1480"/>
                            <a:pt x="1125" y="1287"/>
                            <a:pt x="1447" y="1030"/>
                          </a:cubicBezTo>
                          <a:cubicBezTo>
                            <a:pt x="1607" y="901"/>
                            <a:pt x="1768" y="772"/>
                            <a:pt x="1897" y="612"/>
                          </a:cubicBezTo>
                          <a:cubicBezTo>
                            <a:pt x="2057" y="483"/>
                            <a:pt x="2154" y="322"/>
                            <a:pt x="2315" y="194"/>
                          </a:cubicBezTo>
                          <a:cubicBezTo>
                            <a:pt x="2315" y="129"/>
                            <a:pt x="2347" y="65"/>
                            <a:pt x="237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6" name="Google Shape;1596;p59"/>
                    <p:cNvSpPr/>
                    <p:nvPr/>
                  </p:nvSpPr>
                  <p:spPr>
                    <a:xfrm>
                      <a:off x="2132825" y="2589475"/>
                      <a:ext cx="20925" cy="70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7" h="2832" extrusionOk="0">
                          <a:moveTo>
                            <a:pt x="258" y="1"/>
                          </a:moveTo>
                          <a:cubicBezTo>
                            <a:pt x="194" y="65"/>
                            <a:pt x="162" y="162"/>
                            <a:pt x="130" y="258"/>
                          </a:cubicBezTo>
                          <a:cubicBezTo>
                            <a:pt x="162" y="290"/>
                            <a:pt x="194" y="354"/>
                            <a:pt x="194" y="387"/>
                          </a:cubicBezTo>
                          <a:cubicBezTo>
                            <a:pt x="33" y="837"/>
                            <a:pt x="1" y="1287"/>
                            <a:pt x="65" y="1737"/>
                          </a:cubicBezTo>
                          <a:cubicBezTo>
                            <a:pt x="97" y="1929"/>
                            <a:pt x="130" y="2122"/>
                            <a:pt x="194" y="2315"/>
                          </a:cubicBezTo>
                          <a:cubicBezTo>
                            <a:pt x="258" y="2508"/>
                            <a:pt x="355" y="2669"/>
                            <a:pt x="483" y="2797"/>
                          </a:cubicBezTo>
                          <a:cubicBezTo>
                            <a:pt x="522" y="2821"/>
                            <a:pt x="558" y="2831"/>
                            <a:pt x="590" y="2831"/>
                          </a:cubicBezTo>
                          <a:cubicBezTo>
                            <a:pt x="689" y="2831"/>
                            <a:pt x="756" y="2734"/>
                            <a:pt x="805" y="2637"/>
                          </a:cubicBezTo>
                          <a:cubicBezTo>
                            <a:pt x="837" y="2412"/>
                            <a:pt x="837" y="2219"/>
                            <a:pt x="805" y="1994"/>
                          </a:cubicBezTo>
                          <a:cubicBezTo>
                            <a:pt x="708" y="1544"/>
                            <a:pt x="547" y="1094"/>
                            <a:pt x="451" y="676"/>
                          </a:cubicBezTo>
                          <a:lnTo>
                            <a:pt x="258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7" name="Google Shape;1597;p59"/>
                    <p:cNvSpPr/>
                    <p:nvPr/>
                  </p:nvSpPr>
                  <p:spPr>
                    <a:xfrm>
                      <a:off x="2141675" y="2460100"/>
                      <a:ext cx="72350" cy="44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4" h="1774" extrusionOk="0">
                          <a:moveTo>
                            <a:pt x="2861" y="1"/>
                          </a:moveTo>
                          <a:lnTo>
                            <a:pt x="2444" y="97"/>
                          </a:lnTo>
                          <a:cubicBezTo>
                            <a:pt x="2186" y="161"/>
                            <a:pt x="1897" y="258"/>
                            <a:pt x="1640" y="386"/>
                          </a:cubicBezTo>
                          <a:cubicBezTo>
                            <a:pt x="1222" y="547"/>
                            <a:pt x="836" y="772"/>
                            <a:pt x="515" y="1061"/>
                          </a:cubicBezTo>
                          <a:cubicBezTo>
                            <a:pt x="354" y="1222"/>
                            <a:pt x="226" y="1383"/>
                            <a:pt x="97" y="1543"/>
                          </a:cubicBezTo>
                          <a:cubicBezTo>
                            <a:pt x="65" y="1576"/>
                            <a:pt x="1" y="1736"/>
                            <a:pt x="33" y="1768"/>
                          </a:cubicBezTo>
                          <a:cubicBezTo>
                            <a:pt x="40" y="1772"/>
                            <a:pt x="48" y="1774"/>
                            <a:pt x="57" y="1774"/>
                          </a:cubicBezTo>
                          <a:cubicBezTo>
                            <a:pt x="132" y="1774"/>
                            <a:pt x="265" y="1672"/>
                            <a:pt x="322" y="1672"/>
                          </a:cubicBezTo>
                          <a:cubicBezTo>
                            <a:pt x="740" y="1479"/>
                            <a:pt x="1126" y="1286"/>
                            <a:pt x="1511" y="1029"/>
                          </a:cubicBezTo>
                          <a:cubicBezTo>
                            <a:pt x="1704" y="901"/>
                            <a:pt x="1897" y="772"/>
                            <a:pt x="2090" y="611"/>
                          </a:cubicBezTo>
                          <a:cubicBezTo>
                            <a:pt x="2283" y="483"/>
                            <a:pt x="2444" y="322"/>
                            <a:pt x="2669" y="193"/>
                          </a:cubicBezTo>
                          <a:cubicBezTo>
                            <a:pt x="2669" y="161"/>
                            <a:pt x="2701" y="161"/>
                            <a:pt x="2733" y="161"/>
                          </a:cubicBezTo>
                          <a:lnTo>
                            <a:pt x="2894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8" name="Google Shape;1598;p59"/>
                    <p:cNvSpPr/>
                    <p:nvPr/>
                  </p:nvSpPr>
                  <p:spPr>
                    <a:xfrm>
                      <a:off x="2195525" y="2472150"/>
                      <a:ext cx="22525" cy="79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1" h="3192" extrusionOk="0">
                          <a:moveTo>
                            <a:pt x="804" y="1"/>
                          </a:moveTo>
                          <a:cubicBezTo>
                            <a:pt x="515" y="419"/>
                            <a:pt x="290" y="869"/>
                            <a:pt x="161" y="1351"/>
                          </a:cubicBezTo>
                          <a:cubicBezTo>
                            <a:pt x="32" y="1801"/>
                            <a:pt x="0" y="2283"/>
                            <a:pt x="32" y="2765"/>
                          </a:cubicBezTo>
                          <a:cubicBezTo>
                            <a:pt x="62" y="2912"/>
                            <a:pt x="198" y="3191"/>
                            <a:pt x="343" y="3191"/>
                          </a:cubicBezTo>
                          <a:cubicBezTo>
                            <a:pt x="357" y="3191"/>
                            <a:pt x="372" y="3189"/>
                            <a:pt x="386" y="3183"/>
                          </a:cubicBezTo>
                          <a:cubicBezTo>
                            <a:pt x="579" y="3151"/>
                            <a:pt x="611" y="2894"/>
                            <a:pt x="643" y="2733"/>
                          </a:cubicBezTo>
                          <a:cubicBezTo>
                            <a:pt x="804" y="2219"/>
                            <a:pt x="868" y="1704"/>
                            <a:pt x="900" y="1158"/>
                          </a:cubicBezTo>
                          <a:cubicBezTo>
                            <a:pt x="900" y="901"/>
                            <a:pt x="868" y="644"/>
                            <a:pt x="868" y="354"/>
                          </a:cubicBezTo>
                          <a:cubicBezTo>
                            <a:pt x="836" y="258"/>
                            <a:pt x="836" y="129"/>
                            <a:pt x="80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599" name="Google Shape;1599;p59"/>
                    <p:cNvSpPr/>
                    <p:nvPr/>
                  </p:nvSpPr>
                  <p:spPr>
                    <a:xfrm>
                      <a:off x="2202575" y="2387775"/>
                      <a:ext cx="86200" cy="2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48" h="1156" extrusionOk="0">
                          <a:moveTo>
                            <a:pt x="3447" y="1"/>
                          </a:moveTo>
                          <a:lnTo>
                            <a:pt x="3447" y="1"/>
                          </a:lnTo>
                          <a:cubicBezTo>
                            <a:pt x="2933" y="33"/>
                            <a:pt x="2451" y="33"/>
                            <a:pt x="1968" y="65"/>
                          </a:cubicBezTo>
                          <a:cubicBezTo>
                            <a:pt x="1454" y="65"/>
                            <a:pt x="972" y="193"/>
                            <a:pt x="522" y="418"/>
                          </a:cubicBezTo>
                          <a:cubicBezTo>
                            <a:pt x="297" y="515"/>
                            <a:pt x="136" y="708"/>
                            <a:pt x="40" y="933"/>
                          </a:cubicBezTo>
                          <a:cubicBezTo>
                            <a:pt x="0" y="1111"/>
                            <a:pt x="131" y="1155"/>
                            <a:pt x="276" y="1155"/>
                          </a:cubicBezTo>
                          <a:cubicBezTo>
                            <a:pt x="365" y="1155"/>
                            <a:pt x="460" y="1138"/>
                            <a:pt x="522" y="1126"/>
                          </a:cubicBezTo>
                          <a:cubicBezTo>
                            <a:pt x="1551" y="965"/>
                            <a:pt x="2547" y="579"/>
                            <a:pt x="3447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0" name="Google Shape;1600;p59"/>
                    <p:cNvSpPr/>
                    <p:nvPr/>
                  </p:nvSpPr>
                  <p:spPr>
                    <a:xfrm>
                      <a:off x="2314450" y="2365275"/>
                      <a:ext cx="29750" cy="78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0" h="3147" extrusionOk="0">
                          <a:moveTo>
                            <a:pt x="1158" y="0"/>
                          </a:moveTo>
                          <a:cubicBezTo>
                            <a:pt x="772" y="322"/>
                            <a:pt x="483" y="740"/>
                            <a:pt x="290" y="1222"/>
                          </a:cubicBezTo>
                          <a:cubicBezTo>
                            <a:pt x="97" y="1608"/>
                            <a:pt x="1" y="2058"/>
                            <a:pt x="33" y="2508"/>
                          </a:cubicBezTo>
                          <a:cubicBezTo>
                            <a:pt x="1" y="2701"/>
                            <a:pt x="65" y="2926"/>
                            <a:pt x="161" y="3086"/>
                          </a:cubicBezTo>
                          <a:cubicBezTo>
                            <a:pt x="204" y="3129"/>
                            <a:pt x="246" y="3146"/>
                            <a:pt x="287" y="3146"/>
                          </a:cubicBezTo>
                          <a:cubicBezTo>
                            <a:pt x="433" y="3146"/>
                            <a:pt x="561" y="2923"/>
                            <a:pt x="611" y="2797"/>
                          </a:cubicBezTo>
                          <a:cubicBezTo>
                            <a:pt x="836" y="2347"/>
                            <a:pt x="997" y="1833"/>
                            <a:pt x="1094" y="1318"/>
                          </a:cubicBezTo>
                          <a:cubicBezTo>
                            <a:pt x="1158" y="868"/>
                            <a:pt x="1190" y="451"/>
                            <a:pt x="11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1" name="Google Shape;1601;p59"/>
                    <p:cNvSpPr/>
                    <p:nvPr/>
                  </p:nvSpPr>
                  <p:spPr>
                    <a:xfrm>
                      <a:off x="2345000" y="2287325"/>
                      <a:ext cx="91625" cy="27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5" h="1094" extrusionOk="0">
                          <a:moveTo>
                            <a:pt x="1286" y="0"/>
                          </a:moveTo>
                          <a:cubicBezTo>
                            <a:pt x="997" y="0"/>
                            <a:pt x="707" y="33"/>
                            <a:pt x="418" y="161"/>
                          </a:cubicBezTo>
                          <a:cubicBezTo>
                            <a:pt x="225" y="258"/>
                            <a:pt x="0" y="579"/>
                            <a:pt x="97" y="772"/>
                          </a:cubicBezTo>
                          <a:cubicBezTo>
                            <a:pt x="161" y="965"/>
                            <a:pt x="418" y="1029"/>
                            <a:pt x="643" y="1061"/>
                          </a:cubicBezTo>
                          <a:cubicBezTo>
                            <a:pt x="900" y="1093"/>
                            <a:pt x="1189" y="1093"/>
                            <a:pt x="1447" y="1093"/>
                          </a:cubicBezTo>
                          <a:cubicBezTo>
                            <a:pt x="1768" y="1093"/>
                            <a:pt x="2057" y="1093"/>
                            <a:pt x="2379" y="1061"/>
                          </a:cubicBezTo>
                          <a:cubicBezTo>
                            <a:pt x="2507" y="1061"/>
                            <a:pt x="2636" y="1061"/>
                            <a:pt x="2765" y="1029"/>
                          </a:cubicBezTo>
                          <a:cubicBezTo>
                            <a:pt x="3054" y="901"/>
                            <a:pt x="3375" y="772"/>
                            <a:pt x="3665" y="643"/>
                          </a:cubicBezTo>
                          <a:lnTo>
                            <a:pt x="3600" y="579"/>
                          </a:lnTo>
                          <a:cubicBezTo>
                            <a:pt x="3440" y="515"/>
                            <a:pt x="3311" y="451"/>
                            <a:pt x="3150" y="386"/>
                          </a:cubicBezTo>
                          <a:cubicBezTo>
                            <a:pt x="2540" y="129"/>
                            <a:pt x="1929" y="0"/>
                            <a:pt x="128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2" name="Google Shape;1602;p59"/>
                    <p:cNvSpPr/>
                    <p:nvPr/>
                  </p:nvSpPr>
                  <p:spPr>
                    <a:xfrm>
                      <a:off x="2455075" y="2290550"/>
                      <a:ext cx="48250" cy="9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0" h="3777" extrusionOk="0">
                          <a:moveTo>
                            <a:pt x="1930" y="0"/>
                          </a:moveTo>
                          <a:lnTo>
                            <a:pt x="1930" y="0"/>
                          </a:lnTo>
                          <a:cubicBezTo>
                            <a:pt x="1833" y="96"/>
                            <a:pt x="1705" y="193"/>
                            <a:pt x="1608" y="289"/>
                          </a:cubicBezTo>
                          <a:cubicBezTo>
                            <a:pt x="1480" y="386"/>
                            <a:pt x="1383" y="514"/>
                            <a:pt x="1255" y="643"/>
                          </a:cubicBezTo>
                          <a:cubicBezTo>
                            <a:pt x="644" y="1286"/>
                            <a:pt x="226" y="2089"/>
                            <a:pt x="65" y="2989"/>
                          </a:cubicBezTo>
                          <a:cubicBezTo>
                            <a:pt x="33" y="3118"/>
                            <a:pt x="1" y="3279"/>
                            <a:pt x="1" y="3407"/>
                          </a:cubicBezTo>
                          <a:cubicBezTo>
                            <a:pt x="1" y="3504"/>
                            <a:pt x="1" y="3665"/>
                            <a:pt x="65" y="3729"/>
                          </a:cubicBezTo>
                          <a:cubicBezTo>
                            <a:pt x="110" y="3762"/>
                            <a:pt x="155" y="3776"/>
                            <a:pt x="200" y="3776"/>
                          </a:cubicBezTo>
                          <a:cubicBezTo>
                            <a:pt x="417" y="3776"/>
                            <a:pt x="634" y="3450"/>
                            <a:pt x="740" y="3343"/>
                          </a:cubicBezTo>
                          <a:cubicBezTo>
                            <a:pt x="1512" y="2379"/>
                            <a:pt x="1930" y="1222"/>
                            <a:pt x="193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3" name="Google Shape;1603;p59"/>
                    <p:cNvSpPr/>
                    <p:nvPr/>
                  </p:nvSpPr>
                  <p:spPr>
                    <a:xfrm>
                      <a:off x="2471950" y="2238825"/>
                      <a:ext cx="82800" cy="29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12" h="1170" extrusionOk="0">
                          <a:moveTo>
                            <a:pt x="1402" y="1"/>
                          </a:moveTo>
                          <a:cubicBezTo>
                            <a:pt x="1267" y="1"/>
                            <a:pt x="1132" y="15"/>
                            <a:pt x="997" y="44"/>
                          </a:cubicBezTo>
                          <a:cubicBezTo>
                            <a:pt x="805" y="76"/>
                            <a:pt x="580" y="173"/>
                            <a:pt x="419" y="301"/>
                          </a:cubicBezTo>
                          <a:cubicBezTo>
                            <a:pt x="290" y="398"/>
                            <a:pt x="1" y="655"/>
                            <a:pt x="194" y="848"/>
                          </a:cubicBezTo>
                          <a:cubicBezTo>
                            <a:pt x="258" y="912"/>
                            <a:pt x="387" y="944"/>
                            <a:pt x="483" y="944"/>
                          </a:cubicBezTo>
                          <a:cubicBezTo>
                            <a:pt x="612" y="976"/>
                            <a:pt x="740" y="1008"/>
                            <a:pt x="901" y="1008"/>
                          </a:cubicBezTo>
                          <a:cubicBezTo>
                            <a:pt x="1190" y="1073"/>
                            <a:pt x="1480" y="1105"/>
                            <a:pt x="1769" y="1137"/>
                          </a:cubicBezTo>
                          <a:cubicBezTo>
                            <a:pt x="2058" y="1169"/>
                            <a:pt x="2315" y="1169"/>
                            <a:pt x="2605" y="1169"/>
                          </a:cubicBezTo>
                          <a:lnTo>
                            <a:pt x="3312" y="1169"/>
                          </a:lnTo>
                          <a:lnTo>
                            <a:pt x="3183" y="1040"/>
                          </a:lnTo>
                          <a:cubicBezTo>
                            <a:pt x="3119" y="912"/>
                            <a:pt x="3023" y="815"/>
                            <a:pt x="2958" y="751"/>
                          </a:cubicBezTo>
                          <a:cubicBezTo>
                            <a:pt x="2765" y="526"/>
                            <a:pt x="2540" y="365"/>
                            <a:pt x="2315" y="237"/>
                          </a:cubicBezTo>
                          <a:cubicBezTo>
                            <a:pt x="2023" y="79"/>
                            <a:pt x="1715" y="1"/>
                            <a:pt x="140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4" name="Google Shape;1604;p59"/>
                    <p:cNvSpPr/>
                    <p:nvPr/>
                  </p:nvSpPr>
                  <p:spPr>
                    <a:xfrm>
                      <a:off x="2586875" y="2260800"/>
                      <a:ext cx="21725" cy="4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" h="1838" extrusionOk="0">
                          <a:moveTo>
                            <a:pt x="836" y="1"/>
                          </a:moveTo>
                          <a:lnTo>
                            <a:pt x="708" y="65"/>
                          </a:lnTo>
                          <a:cubicBezTo>
                            <a:pt x="515" y="226"/>
                            <a:pt x="322" y="451"/>
                            <a:pt x="193" y="708"/>
                          </a:cubicBezTo>
                          <a:cubicBezTo>
                            <a:pt x="65" y="965"/>
                            <a:pt x="1" y="1254"/>
                            <a:pt x="1" y="1544"/>
                          </a:cubicBezTo>
                          <a:cubicBezTo>
                            <a:pt x="1" y="1640"/>
                            <a:pt x="1" y="1801"/>
                            <a:pt x="129" y="1833"/>
                          </a:cubicBezTo>
                          <a:cubicBezTo>
                            <a:pt x="143" y="1836"/>
                            <a:pt x="156" y="1838"/>
                            <a:pt x="169" y="1838"/>
                          </a:cubicBezTo>
                          <a:cubicBezTo>
                            <a:pt x="278" y="1838"/>
                            <a:pt x="361" y="1726"/>
                            <a:pt x="419" y="1640"/>
                          </a:cubicBezTo>
                          <a:cubicBezTo>
                            <a:pt x="611" y="1351"/>
                            <a:pt x="740" y="1029"/>
                            <a:pt x="804" y="708"/>
                          </a:cubicBezTo>
                          <a:cubicBezTo>
                            <a:pt x="836" y="515"/>
                            <a:pt x="836" y="354"/>
                            <a:pt x="869" y="194"/>
                          </a:cubicBezTo>
                          <a:cubicBezTo>
                            <a:pt x="869" y="129"/>
                            <a:pt x="869" y="65"/>
                            <a:pt x="83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05" name="Google Shape;1605;p59"/>
                    <p:cNvSpPr/>
                    <p:nvPr/>
                  </p:nvSpPr>
                  <p:spPr>
                    <a:xfrm>
                      <a:off x="2602150" y="2200025"/>
                      <a:ext cx="57075" cy="34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83" h="1385" extrusionOk="0">
                          <a:moveTo>
                            <a:pt x="1000" y="0"/>
                          </a:moveTo>
                          <a:cubicBezTo>
                            <a:pt x="869" y="0"/>
                            <a:pt x="738" y="18"/>
                            <a:pt x="611" y="53"/>
                          </a:cubicBezTo>
                          <a:cubicBezTo>
                            <a:pt x="322" y="149"/>
                            <a:pt x="0" y="471"/>
                            <a:pt x="161" y="824"/>
                          </a:cubicBezTo>
                          <a:cubicBezTo>
                            <a:pt x="386" y="1114"/>
                            <a:pt x="708" y="1275"/>
                            <a:pt x="1093" y="1339"/>
                          </a:cubicBezTo>
                          <a:cubicBezTo>
                            <a:pt x="1207" y="1362"/>
                            <a:pt x="1337" y="1384"/>
                            <a:pt x="1471" y="1384"/>
                          </a:cubicBezTo>
                          <a:cubicBezTo>
                            <a:pt x="1527" y="1384"/>
                            <a:pt x="1583" y="1380"/>
                            <a:pt x="1640" y="1371"/>
                          </a:cubicBezTo>
                          <a:cubicBezTo>
                            <a:pt x="1768" y="1371"/>
                            <a:pt x="1865" y="1371"/>
                            <a:pt x="1993" y="1339"/>
                          </a:cubicBezTo>
                          <a:lnTo>
                            <a:pt x="2283" y="1178"/>
                          </a:lnTo>
                          <a:lnTo>
                            <a:pt x="2283" y="1146"/>
                          </a:lnTo>
                          <a:cubicBezTo>
                            <a:pt x="2218" y="1049"/>
                            <a:pt x="2218" y="953"/>
                            <a:pt x="2186" y="824"/>
                          </a:cubicBezTo>
                          <a:cubicBezTo>
                            <a:pt x="2154" y="760"/>
                            <a:pt x="2122" y="664"/>
                            <a:pt x="2058" y="599"/>
                          </a:cubicBezTo>
                          <a:cubicBezTo>
                            <a:pt x="1961" y="439"/>
                            <a:pt x="1833" y="278"/>
                            <a:pt x="1672" y="182"/>
                          </a:cubicBezTo>
                          <a:cubicBezTo>
                            <a:pt x="1466" y="58"/>
                            <a:pt x="1233" y="0"/>
                            <a:pt x="100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grpSp>
                <p:nvGrpSpPr>
                  <p:cNvPr id="1606" name="Google Shape;1606;p59"/>
                  <p:cNvGrpSpPr/>
                  <p:nvPr/>
                </p:nvGrpSpPr>
                <p:grpSpPr>
                  <a:xfrm>
                    <a:off x="1866050" y="627800"/>
                    <a:ext cx="2211550" cy="4413075"/>
                    <a:chOff x="1866050" y="627800"/>
                    <a:chExt cx="2211550" cy="4413075"/>
                  </a:xfrm>
                </p:grpSpPr>
                <p:grpSp>
                  <p:nvGrpSpPr>
                    <p:cNvPr id="1607" name="Google Shape;1607;p59"/>
                    <p:cNvGrpSpPr/>
                    <p:nvPr/>
                  </p:nvGrpSpPr>
                  <p:grpSpPr>
                    <a:xfrm>
                      <a:off x="2724300" y="670700"/>
                      <a:ext cx="1217500" cy="1959000"/>
                      <a:chOff x="2724300" y="670700"/>
                      <a:chExt cx="1217500" cy="1959000"/>
                    </a:xfrm>
                  </p:grpSpPr>
                  <p:grpSp>
                    <p:nvGrpSpPr>
                      <p:cNvPr id="1608" name="Google Shape;1608;p59"/>
                      <p:cNvGrpSpPr/>
                      <p:nvPr/>
                    </p:nvGrpSpPr>
                    <p:grpSpPr>
                      <a:xfrm>
                        <a:off x="2724300" y="763675"/>
                        <a:ext cx="1182925" cy="1866025"/>
                        <a:chOff x="2724300" y="763675"/>
                        <a:chExt cx="1182925" cy="1866025"/>
                      </a:xfrm>
                    </p:grpSpPr>
                    <p:sp>
                      <p:nvSpPr>
                        <p:cNvPr id="1609" name="Google Shape;1609;p59"/>
                        <p:cNvSpPr/>
                        <p:nvPr/>
                      </p:nvSpPr>
                      <p:spPr>
                        <a:xfrm>
                          <a:off x="3377625" y="1599425"/>
                          <a:ext cx="325500" cy="228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20" h="9130" extrusionOk="0">
                              <a:moveTo>
                                <a:pt x="4855" y="1"/>
                              </a:moveTo>
                              <a:lnTo>
                                <a:pt x="4822" y="33"/>
                              </a:lnTo>
                              <a:cubicBezTo>
                                <a:pt x="4822" y="97"/>
                                <a:pt x="4790" y="129"/>
                                <a:pt x="4758" y="162"/>
                              </a:cubicBezTo>
                              <a:cubicBezTo>
                                <a:pt x="4051" y="579"/>
                                <a:pt x="3408" y="1094"/>
                                <a:pt x="2894" y="1704"/>
                              </a:cubicBezTo>
                              <a:cubicBezTo>
                                <a:pt x="2765" y="1865"/>
                                <a:pt x="2669" y="1962"/>
                                <a:pt x="2540" y="2154"/>
                              </a:cubicBezTo>
                              <a:cubicBezTo>
                                <a:pt x="2412" y="2315"/>
                                <a:pt x="2283" y="2508"/>
                                <a:pt x="2154" y="2669"/>
                              </a:cubicBezTo>
                              <a:cubicBezTo>
                                <a:pt x="1994" y="2926"/>
                                <a:pt x="1865" y="3215"/>
                                <a:pt x="1704" y="3472"/>
                              </a:cubicBezTo>
                              <a:cubicBezTo>
                                <a:pt x="1672" y="3697"/>
                                <a:pt x="1576" y="3890"/>
                                <a:pt x="1447" y="4051"/>
                              </a:cubicBezTo>
                              <a:cubicBezTo>
                                <a:pt x="1319" y="4212"/>
                                <a:pt x="1190" y="4372"/>
                                <a:pt x="1029" y="4533"/>
                              </a:cubicBezTo>
                              <a:cubicBezTo>
                                <a:pt x="740" y="4822"/>
                                <a:pt x="387" y="5047"/>
                                <a:pt x="1" y="5176"/>
                              </a:cubicBezTo>
                              <a:cubicBezTo>
                                <a:pt x="129" y="5305"/>
                                <a:pt x="258" y="5401"/>
                                <a:pt x="387" y="5530"/>
                              </a:cubicBezTo>
                              <a:cubicBezTo>
                                <a:pt x="1222" y="6333"/>
                                <a:pt x="1737" y="7394"/>
                                <a:pt x="1929" y="8519"/>
                              </a:cubicBezTo>
                              <a:cubicBezTo>
                                <a:pt x="1929" y="8712"/>
                                <a:pt x="1962" y="8905"/>
                                <a:pt x="1962" y="9098"/>
                              </a:cubicBezTo>
                              <a:lnTo>
                                <a:pt x="1962" y="9130"/>
                              </a:lnTo>
                              <a:cubicBezTo>
                                <a:pt x="2058" y="9066"/>
                                <a:pt x="2154" y="9001"/>
                                <a:pt x="2283" y="8969"/>
                              </a:cubicBezTo>
                              <a:lnTo>
                                <a:pt x="2669" y="8808"/>
                              </a:lnTo>
                              <a:cubicBezTo>
                                <a:pt x="2926" y="8712"/>
                                <a:pt x="3183" y="8648"/>
                                <a:pt x="3440" y="8583"/>
                              </a:cubicBezTo>
                              <a:cubicBezTo>
                                <a:pt x="3697" y="8487"/>
                                <a:pt x="3955" y="8423"/>
                                <a:pt x="4244" y="8391"/>
                              </a:cubicBezTo>
                              <a:lnTo>
                                <a:pt x="4469" y="8358"/>
                              </a:lnTo>
                              <a:lnTo>
                                <a:pt x="4276" y="8262"/>
                              </a:lnTo>
                              <a:cubicBezTo>
                                <a:pt x="4219" y="8205"/>
                                <a:pt x="4238" y="8096"/>
                                <a:pt x="4311" y="8096"/>
                              </a:cubicBezTo>
                              <a:cubicBezTo>
                                <a:pt x="4320" y="8096"/>
                                <a:pt x="4330" y="8098"/>
                                <a:pt x="4340" y="8101"/>
                              </a:cubicBezTo>
                              <a:cubicBezTo>
                                <a:pt x="4565" y="8165"/>
                                <a:pt x="4758" y="8230"/>
                                <a:pt x="4951" y="8294"/>
                              </a:cubicBezTo>
                              <a:lnTo>
                                <a:pt x="5047" y="8294"/>
                              </a:lnTo>
                              <a:cubicBezTo>
                                <a:pt x="5240" y="8326"/>
                                <a:pt x="5433" y="8391"/>
                                <a:pt x="5626" y="8423"/>
                              </a:cubicBezTo>
                              <a:cubicBezTo>
                                <a:pt x="6170" y="8536"/>
                                <a:pt x="6722" y="8593"/>
                                <a:pt x="7274" y="8593"/>
                              </a:cubicBezTo>
                              <a:cubicBezTo>
                                <a:pt x="8287" y="8593"/>
                                <a:pt x="9298" y="8400"/>
                                <a:pt x="10255" y="8005"/>
                              </a:cubicBezTo>
                              <a:cubicBezTo>
                                <a:pt x="10271" y="7989"/>
                                <a:pt x="10295" y="7981"/>
                                <a:pt x="10319" y="7981"/>
                              </a:cubicBezTo>
                              <a:cubicBezTo>
                                <a:pt x="10343" y="7981"/>
                                <a:pt x="10367" y="7989"/>
                                <a:pt x="10383" y="8005"/>
                              </a:cubicBezTo>
                              <a:cubicBezTo>
                                <a:pt x="10673" y="7940"/>
                                <a:pt x="10962" y="7876"/>
                                <a:pt x="11251" y="7844"/>
                              </a:cubicBezTo>
                              <a:cubicBezTo>
                                <a:pt x="11605" y="7780"/>
                                <a:pt x="11959" y="7683"/>
                                <a:pt x="12312" y="7555"/>
                              </a:cubicBezTo>
                              <a:cubicBezTo>
                                <a:pt x="12601" y="7458"/>
                                <a:pt x="12826" y="7169"/>
                                <a:pt x="12826" y="6848"/>
                              </a:cubicBezTo>
                              <a:cubicBezTo>
                                <a:pt x="12826" y="6687"/>
                                <a:pt x="12826" y="6494"/>
                                <a:pt x="12762" y="6333"/>
                              </a:cubicBezTo>
                              <a:cubicBezTo>
                                <a:pt x="12730" y="6269"/>
                                <a:pt x="12698" y="6173"/>
                                <a:pt x="12666" y="6076"/>
                              </a:cubicBezTo>
                              <a:cubicBezTo>
                                <a:pt x="12376" y="6269"/>
                                <a:pt x="12087" y="6398"/>
                                <a:pt x="11798" y="6494"/>
                              </a:cubicBezTo>
                              <a:cubicBezTo>
                                <a:pt x="11412" y="6687"/>
                                <a:pt x="11026" y="6783"/>
                                <a:pt x="10608" y="6815"/>
                              </a:cubicBezTo>
                              <a:cubicBezTo>
                                <a:pt x="10480" y="6815"/>
                                <a:pt x="10480" y="6655"/>
                                <a:pt x="10576" y="6623"/>
                              </a:cubicBezTo>
                              <a:cubicBezTo>
                                <a:pt x="10930" y="6494"/>
                                <a:pt x="11283" y="6430"/>
                                <a:pt x="11637" y="6301"/>
                              </a:cubicBezTo>
                              <a:cubicBezTo>
                                <a:pt x="11959" y="6173"/>
                                <a:pt x="12280" y="6012"/>
                                <a:pt x="12569" y="5787"/>
                              </a:cubicBezTo>
                              <a:cubicBezTo>
                                <a:pt x="12891" y="5626"/>
                                <a:pt x="13019" y="5305"/>
                                <a:pt x="12923" y="4951"/>
                              </a:cubicBezTo>
                              <a:cubicBezTo>
                                <a:pt x="12891" y="4790"/>
                                <a:pt x="12794" y="4630"/>
                                <a:pt x="12666" y="4501"/>
                              </a:cubicBezTo>
                              <a:lnTo>
                                <a:pt x="12666" y="4469"/>
                              </a:lnTo>
                              <a:cubicBezTo>
                                <a:pt x="12601" y="4405"/>
                                <a:pt x="12505" y="4340"/>
                                <a:pt x="12473" y="4276"/>
                              </a:cubicBezTo>
                              <a:cubicBezTo>
                                <a:pt x="12248" y="4405"/>
                                <a:pt x="12023" y="4533"/>
                                <a:pt x="11798" y="4630"/>
                              </a:cubicBezTo>
                              <a:cubicBezTo>
                                <a:pt x="11348" y="4822"/>
                                <a:pt x="10898" y="4951"/>
                                <a:pt x="10416" y="5047"/>
                              </a:cubicBezTo>
                              <a:cubicBezTo>
                                <a:pt x="10406" y="5050"/>
                                <a:pt x="10396" y="5051"/>
                                <a:pt x="10387" y="5051"/>
                              </a:cubicBezTo>
                              <a:cubicBezTo>
                                <a:pt x="10278" y="5051"/>
                                <a:pt x="10232" y="4882"/>
                                <a:pt x="10351" y="4822"/>
                              </a:cubicBezTo>
                              <a:cubicBezTo>
                                <a:pt x="10737" y="4694"/>
                                <a:pt x="11155" y="4597"/>
                                <a:pt x="11509" y="4437"/>
                              </a:cubicBezTo>
                              <a:cubicBezTo>
                                <a:pt x="11894" y="4308"/>
                                <a:pt x="12216" y="4115"/>
                                <a:pt x="12537" y="3858"/>
                              </a:cubicBezTo>
                              <a:cubicBezTo>
                                <a:pt x="12762" y="3601"/>
                                <a:pt x="12762" y="3215"/>
                                <a:pt x="12537" y="2958"/>
                              </a:cubicBezTo>
                              <a:cubicBezTo>
                                <a:pt x="12312" y="2669"/>
                                <a:pt x="12023" y="2508"/>
                                <a:pt x="11669" y="2412"/>
                              </a:cubicBezTo>
                              <a:cubicBezTo>
                                <a:pt x="11444" y="2830"/>
                                <a:pt x="11026" y="3119"/>
                                <a:pt x="10544" y="3151"/>
                              </a:cubicBezTo>
                              <a:cubicBezTo>
                                <a:pt x="10480" y="3151"/>
                                <a:pt x="10448" y="3055"/>
                                <a:pt x="10512" y="3022"/>
                              </a:cubicBezTo>
                              <a:cubicBezTo>
                                <a:pt x="10801" y="2765"/>
                                <a:pt x="11187" y="2669"/>
                                <a:pt x="11380" y="2315"/>
                              </a:cubicBezTo>
                              <a:cubicBezTo>
                                <a:pt x="11541" y="1962"/>
                                <a:pt x="11412" y="1544"/>
                                <a:pt x="11058" y="1351"/>
                              </a:cubicBezTo>
                              <a:cubicBezTo>
                                <a:pt x="10737" y="1126"/>
                                <a:pt x="10351" y="965"/>
                                <a:pt x="9966" y="901"/>
                              </a:cubicBezTo>
                              <a:cubicBezTo>
                                <a:pt x="9721" y="840"/>
                                <a:pt x="9464" y="817"/>
                                <a:pt x="9201" y="817"/>
                              </a:cubicBezTo>
                              <a:cubicBezTo>
                                <a:pt x="9050" y="817"/>
                                <a:pt x="8897" y="825"/>
                                <a:pt x="8744" y="837"/>
                              </a:cubicBezTo>
                              <a:cubicBezTo>
                                <a:pt x="8712" y="837"/>
                                <a:pt x="8680" y="837"/>
                                <a:pt x="8648" y="772"/>
                              </a:cubicBezTo>
                              <a:lnTo>
                                <a:pt x="8648" y="772"/>
                              </a:lnTo>
                              <a:cubicBezTo>
                                <a:pt x="8680" y="997"/>
                                <a:pt x="8712" y="1222"/>
                                <a:pt x="8712" y="1447"/>
                              </a:cubicBezTo>
                              <a:lnTo>
                                <a:pt x="8776" y="1415"/>
                              </a:lnTo>
                              <a:cubicBezTo>
                                <a:pt x="8937" y="1319"/>
                                <a:pt x="9130" y="1222"/>
                                <a:pt x="9355" y="1158"/>
                              </a:cubicBezTo>
                              <a:cubicBezTo>
                                <a:pt x="9363" y="1154"/>
                                <a:pt x="9373" y="1152"/>
                                <a:pt x="9382" y="1152"/>
                              </a:cubicBezTo>
                              <a:cubicBezTo>
                                <a:pt x="9443" y="1152"/>
                                <a:pt x="9511" y="1235"/>
                                <a:pt x="9483" y="1319"/>
                              </a:cubicBezTo>
                              <a:cubicBezTo>
                                <a:pt x="9355" y="1479"/>
                                <a:pt x="9194" y="1576"/>
                                <a:pt x="9001" y="1672"/>
                              </a:cubicBezTo>
                              <a:cubicBezTo>
                                <a:pt x="8841" y="1737"/>
                                <a:pt x="8648" y="1833"/>
                                <a:pt x="8487" y="1897"/>
                              </a:cubicBezTo>
                              <a:cubicBezTo>
                                <a:pt x="7956" y="2083"/>
                                <a:pt x="7403" y="2203"/>
                                <a:pt x="6829" y="2203"/>
                              </a:cubicBezTo>
                              <a:cubicBezTo>
                                <a:pt x="6707" y="2203"/>
                                <a:pt x="6585" y="2198"/>
                                <a:pt x="6462" y="2187"/>
                              </a:cubicBezTo>
                              <a:cubicBezTo>
                                <a:pt x="6140" y="2187"/>
                                <a:pt x="5787" y="2122"/>
                                <a:pt x="5465" y="2026"/>
                              </a:cubicBezTo>
                              <a:cubicBezTo>
                                <a:pt x="5305" y="1962"/>
                                <a:pt x="5144" y="1929"/>
                                <a:pt x="4983" y="1833"/>
                              </a:cubicBezTo>
                              <a:cubicBezTo>
                                <a:pt x="4822" y="1769"/>
                                <a:pt x="4694" y="1704"/>
                                <a:pt x="4565" y="1576"/>
                              </a:cubicBezTo>
                              <a:cubicBezTo>
                                <a:pt x="4508" y="1547"/>
                                <a:pt x="4527" y="1442"/>
                                <a:pt x="4623" y="1442"/>
                              </a:cubicBezTo>
                              <a:cubicBezTo>
                                <a:pt x="4635" y="1442"/>
                                <a:pt x="4648" y="1444"/>
                                <a:pt x="4662" y="1447"/>
                              </a:cubicBezTo>
                              <a:cubicBezTo>
                                <a:pt x="4758" y="1479"/>
                                <a:pt x="4855" y="1512"/>
                                <a:pt x="4951" y="1544"/>
                              </a:cubicBezTo>
                              <a:lnTo>
                                <a:pt x="5080" y="1576"/>
                              </a:lnTo>
                              <a:cubicBezTo>
                                <a:pt x="4951" y="1351"/>
                                <a:pt x="4887" y="1094"/>
                                <a:pt x="4887" y="869"/>
                              </a:cubicBezTo>
                              <a:cubicBezTo>
                                <a:pt x="4855" y="612"/>
                                <a:pt x="4855" y="354"/>
                                <a:pt x="4855" y="97"/>
                              </a:cubicBezTo>
                              <a:cubicBezTo>
                                <a:pt x="4887" y="65"/>
                                <a:pt x="4887" y="33"/>
                                <a:pt x="485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5956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grpSp>
                      <p:nvGrpSpPr>
                        <p:cNvPr id="1610" name="Google Shape;1610;p59"/>
                        <p:cNvGrpSpPr/>
                        <p:nvPr/>
                      </p:nvGrpSpPr>
                      <p:grpSpPr>
                        <a:xfrm>
                          <a:off x="3500575" y="763675"/>
                          <a:ext cx="406650" cy="619600"/>
                          <a:chOff x="3500575" y="763675"/>
                          <a:chExt cx="406650" cy="619600"/>
                        </a:xfrm>
                      </p:grpSpPr>
                      <p:sp>
                        <p:nvSpPr>
                          <p:cNvPr id="1611" name="Google Shape;1611;p59"/>
                          <p:cNvSpPr/>
                          <p:nvPr/>
                        </p:nvSpPr>
                        <p:spPr>
                          <a:xfrm>
                            <a:off x="3694250" y="1292450"/>
                            <a:ext cx="62700" cy="908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08" h="3633" extrusionOk="0">
                                <a:moveTo>
                                  <a:pt x="804" y="1"/>
                                </a:moveTo>
                                <a:cubicBezTo>
                                  <a:pt x="804" y="33"/>
                                  <a:pt x="772" y="97"/>
                                  <a:pt x="772" y="161"/>
                                </a:cubicBezTo>
                                <a:lnTo>
                                  <a:pt x="676" y="547"/>
                                </a:lnTo>
                                <a:lnTo>
                                  <a:pt x="483" y="1351"/>
                                </a:lnTo>
                                <a:cubicBezTo>
                                  <a:pt x="386" y="1640"/>
                                  <a:pt x="322" y="1929"/>
                                  <a:pt x="258" y="2186"/>
                                </a:cubicBezTo>
                                <a:cubicBezTo>
                                  <a:pt x="194" y="2444"/>
                                  <a:pt x="129" y="2669"/>
                                  <a:pt x="1" y="2894"/>
                                </a:cubicBezTo>
                                <a:cubicBezTo>
                                  <a:pt x="33" y="2926"/>
                                  <a:pt x="65" y="2958"/>
                                  <a:pt x="65" y="2990"/>
                                </a:cubicBezTo>
                                <a:cubicBezTo>
                                  <a:pt x="194" y="3054"/>
                                  <a:pt x="322" y="3151"/>
                                  <a:pt x="451" y="3215"/>
                                </a:cubicBezTo>
                                <a:cubicBezTo>
                                  <a:pt x="611" y="3311"/>
                                  <a:pt x="740" y="3440"/>
                                  <a:pt x="804" y="3633"/>
                                </a:cubicBezTo>
                                <a:cubicBezTo>
                                  <a:pt x="933" y="3472"/>
                                  <a:pt x="1126" y="3344"/>
                                  <a:pt x="1319" y="3279"/>
                                </a:cubicBezTo>
                                <a:cubicBezTo>
                                  <a:pt x="1447" y="3215"/>
                                  <a:pt x="1576" y="3183"/>
                                  <a:pt x="1704" y="3151"/>
                                </a:cubicBezTo>
                                <a:lnTo>
                                  <a:pt x="1897" y="3119"/>
                                </a:lnTo>
                                <a:cubicBezTo>
                                  <a:pt x="1897" y="2829"/>
                                  <a:pt x="1929" y="2540"/>
                                  <a:pt x="1962" y="2251"/>
                                </a:cubicBezTo>
                                <a:cubicBezTo>
                                  <a:pt x="1994" y="1929"/>
                                  <a:pt x="2026" y="1608"/>
                                  <a:pt x="2090" y="1319"/>
                                </a:cubicBezTo>
                                <a:cubicBezTo>
                                  <a:pt x="2122" y="1029"/>
                                  <a:pt x="2187" y="740"/>
                                  <a:pt x="2283" y="451"/>
                                </a:cubicBezTo>
                                <a:cubicBezTo>
                                  <a:pt x="2315" y="354"/>
                                  <a:pt x="2347" y="226"/>
                                  <a:pt x="2412" y="129"/>
                                </a:cubicBezTo>
                                <a:cubicBezTo>
                                  <a:pt x="2444" y="97"/>
                                  <a:pt x="2476" y="65"/>
                                  <a:pt x="2508" y="33"/>
                                </a:cubicBezTo>
                                <a:lnTo>
                                  <a:pt x="1479" y="33"/>
                                </a:lnTo>
                                <a:cubicBezTo>
                                  <a:pt x="1254" y="33"/>
                                  <a:pt x="1029" y="33"/>
                                  <a:pt x="80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5956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12" name="Google Shape;1612;p59"/>
                          <p:cNvSpPr/>
                          <p:nvPr/>
                        </p:nvSpPr>
                        <p:spPr>
                          <a:xfrm>
                            <a:off x="3545575" y="763675"/>
                            <a:ext cx="361650" cy="3496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466" h="13984" extrusionOk="0">
                                <a:moveTo>
                                  <a:pt x="8616" y="1"/>
                                </a:moveTo>
                                <a:lnTo>
                                  <a:pt x="8616" y="1"/>
                                </a:lnTo>
                                <a:cubicBezTo>
                                  <a:pt x="8648" y="97"/>
                                  <a:pt x="8680" y="161"/>
                                  <a:pt x="8712" y="226"/>
                                </a:cubicBezTo>
                                <a:cubicBezTo>
                                  <a:pt x="8841" y="515"/>
                                  <a:pt x="8905" y="836"/>
                                  <a:pt x="8969" y="1158"/>
                                </a:cubicBezTo>
                                <a:cubicBezTo>
                                  <a:pt x="9034" y="1511"/>
                                  <a:pt x="9066" y="1833"/>
                                  <a:pt x="9034" y="2154"/>
                                </a:cubicBezTo>
                                <a:cubicBezTo>
                                  <a:pt x="9066" y="2379"/>
                                  <a:pt x="9001" y="2572"/>
                                  <a:pt x="8905" y="2733"/>
                                </a:cubicBezTo>
                                <a:cubicBezTo>
                                  <a:pt x="8905" y="2797"/>
                                  <a:pt x="8905" y="2829"/>
                                  <a:pt x="8905" y="2894"/>
                                </a:cubicBezTo>
                                <a:cubicBezTo>
                                  <a:pt x="8905" y="2950"/>
                                  <a:pt x="8862" y="2984"/>
                                  <a:pt x="8813" y="2984"/>
                                </a:cubicBezTo>
                                <a:cubicBezTo>
                                  <a:pt x="8777" y="2984"/>
                                  <a:pt x="8739" y="2966"/>
                                  <a:pt x="8712" y="2926"/>
                                </a:cubicBezTo>
                                <a:cubicBezTo>
                                  <a:pt x="8584" y="2733"/>
                                  <a:pt x="8487" y="2508"/>
                                  <a:pt x="8391" y="2315"/>
                                </a:cubicBezTo>
                                <a:cubicBezTo>
                                  <a:pt x="8262" y="2090"/>
                                  <a:pt x="8134" y="1897"/>
                                  <a:pt x="8005" y="1736"/>
                                </a:cubicBezTo>
                                <a:cubicBezTo>
                                  <a:pt x="7458" y="1061"/>
                                  <a:pt x="6751" y="547"/>
                                  <a:pt x="5916" y="322"/>
                                </a:cubicBezTo>
                                <a:cubicBezTo>
                                  <a:pt x="5546" y="193"/>
                                  <a:pt x="5168" y="129"/>
                                  <a:pt x="4791" y="129"/>
                                </a:cubicBezTo>
                                <a:cubicBezTo>
                                  <a:pt x="4413" y="129"/>
                                  <a:pt x="4035" y="193"/>
                                  <a:pt x="3665" y="322"/>
                                </a:cubicBezTo>
                                <a:cubicBezTo>
                                  <a:pt x="3730" y="451"/>
                                  <a:pt x="3762" y="611"/>
                                  <a:pt x="3762" y="740"/>
                                </a:cubicBezTo>
                                <a:cubicBezTo>
                                  <a:pt x="3794" y="868"/>
                                  <a:pt x="3826" y="1029"/>
                                  <a:pt x="3858" y="1158"/>
                                </a:cubicBezTo>
                                <a:cubicBezTo>
                                  <a:pt x="3890" y="1286"/>
                                  <a:pt x="3923" y="1415"/>
                                  <a:pt x="3955" y="1543"/>
                                </a:cubicBezTo>
                                <a:cubicBezTo>
                                  <a:pt x="4019" y="1672"/>
                                  <a:pt x="4019" y="1833"/>
                                  <a:pt x="4019" y="1993"/>
                                </a:cubicBezTo>
                                <a:cubicBezTo>
                                  <a:pt x="4019" y="2026"/>
                                  <a:pt x="3955" y="2058"/>
                                  <a:pt x="3923" y="2058"/>
                                </a:cubicBezTo>
                                <a:lnTo>
                                  <a:pt x="3858" y="2058"/>
                                </a:lnTo>
                                <a:cubicBezTo>
                                  <a:pt x="3665" y="1993"/>
                                  <a:pt x="3505" y="1897"/>
                                  <a:pt x="3376" y="1801"/>
                                </a:cubicBezTo>
                                <a:cubicBezTo>
                                  <a:pt x="3215" y="1704"/>
                                  <a:pt x="3055" y="1576"/>
                                  <a:pt x="2926" y="1479"/>
                                </a:cubicBezTo>
                                <a:cubicBezTo>
                                  <a:pt x="2798" y="1351"/>
                                  <a:pt x="2637" y="1222"/>
                                  <a:pt x="2540" y="1093"/>
                                </a:cubicBezTo>
                                <a:cubicBezTo>
                                  <a:pt x="2476" y="1029"/>
                                  <a:pt x="2380" y="965"/>
                                  <a:pt x="2348" y="868"/>
                                </a:cubicBezTo>
                                <a:cubicBezTo>
                                  <a:pt x="2315" y="933"/>
                                  <a:pt x="2283" y="997"/>
                                  <a:pt x="2283" y="1061"/>
                                </a:cubicBezTo>
                                <a:cubicBezTo>
                                  <a:pt x="2251" y="1190"/>
                                  <a:pt x="2187" y="1318"/>
                                  <a:pt x="2155" y="1447"/>
                                </a:cubicBezTo>
                                <a:cubicBezTo>
                                  <a:pt x="2090" y="1736"/>
                                  <a:pt x="2026" y="1993"/>
                                  <a:pt x="1962" y="2251"/>
                                </a:cubicBezTo>
                                <a:cubicBezTo>
                                  <a:pt x="1898" y="2540"/>
                                  <a:pt x="1865" y="2829"/>
                                  <a:pt x="1801" y="3086"/>
                                </a:cubicBezTo>
                                <a:lnTo>
                                  <a:pt x="1737" y="3536"/>
                                </a:lnTo>
                                <a:cubicBezTo>
                                  <a:pt x="1737" y="3665"/>
                                  <a:pt x="1705" y="3794"/>
                                  <a:pt x="1672" y="3890"/>
                                </a:cubicBezTo>
                                <a:cubicBezTo>
                                  <a:pt x="1656" y="3922"/>
                                  <a:pt x="1624" y="3938"/>
                                  <a:pt x="1592" y="3938"/>
                                </a:cubicBezTo>
                                <a:cubicBezTo>
                                  <a:pt x="1560" y="3938"/>
                                  <a:pt x="1528" y="3922"/>
                                  <a:pt x="1512" y="3890"/>
                                </a:cubicBezTo>
                                <a:cubicBezTo>
                                  <a:pt x="1480" y="3890"/>
                                  <a:pt x="1415" y="3826"/>
                                  <a:pt x="1415" y="3794"/>
                                </a:cubicBezTo>
                                <a:cubicBezTo>
                                  <a:pt x="1383" y="3729"/>
                                  <a:pt x="1383" y="3761"/>
                                  <a:pt x="1351" y="3665"/>
                                </a:cubicBezTo>
                                <a:cubicBezTo>
                                  <a:pt x="1287" y="3569"/>
                                  <a:pt x="1255" y="3472"/>
                                  <a:pt x="1222" y="3376"/>
                                </a:cubicBezTo>
                                <a:cubicBezTo>
                                  <a:pt x="1190" y="3279"/>
                                  <a:pt x="1126" y="3183"/>
                                  <a:pt x="1094" y="3086"/>
                                </a:cubicBezTo>
                                <a:cubicBezTo>
                                  <a:pt x="1094" y="3054"/>
                                  <a:pt x="1094" y="3022"/>
                                  <a:pt x="1062" y="2990"/>
                                </a:cubicBezTo>
                                <a:cubicBezTo>
                                  <a:pt x="1030" y="3086"/>
                                  <a:pt x="997" y="3215"/>
                                  <a:pt x="965" y="3311"/>
                                </a:cubicBezTo>
                                <a:cubicBezTo>
                                  <a:pt x="933" y="3504"/>
                                  <a:pt x="869" y="3697"/>
                                  <a:pt x="805" y="3890"/>
                                </a:cubicBezTo>
                                <a:cubicBezTo>
                                  <a:pt x="708" y="4276"/>
                                  <a:pt x="612" y="4629"/>
                                  <a:pt x="515" y="5047"/>
                                </a:cubicBezTo>
                                <a:lnTo>
                                  <a:pt x="451" y="5433"/>
                                </a:lnTo>
                                <a:cubicBezTo>
                                  <a:pt x="387" y="5690"/>
                                  <a:pt x="322" y="5947"/>
                                  <a:pt x="290" y="6204"/>
                                </a:cubicBezTo>
                                <a:lnTo>
                                  <a:pt x="194" y="6783"/>
                                </a:lnTo>
                                <a:cubicBezTo>
                                  <a:pt x="162" y="6976"/>
                                  <a:pt x="130" y="7169"/>
                                  <a:pt x="33" y="7362"/>
                                </a:cubicBezTo>
                                <a:lnTo>
                                  <a:pt x="1" y="7362"/>
                                </a:lnTo>
                                <a:cubicBezTo>
                                  <a:pt x="33" y="7651"/>
                                  <a:pt x="65" y="7908"/>
                                  <a:pt x="97" y="8165"/>
                                </a:cubicBezTo>
                                <a:cubicBezTo>
                                  <a:pt x="162" y="8422"/>
                                  <a:pt x="194" y="8680"/>
                                  <a:pt x="194" y="8937"/>
                                </a:cubicBezTo>
                                <a:lnTo>
                                  <a:pt x="226" y="9001"/>
                                </a:lnTo>
                                <a:cubicBezTo>
                                  <a:pt x="322" y="9097"/>
                                  <a:pt x="419" y="9162"/>
                                  <a:pt x="483" y="9258"/>
                                </a:cubicBezTo>
                                <a:cubicBezTo>
                                  <a:pt x="740" y="9644"/>
                                  <a:pt x="805" y="10126"/>
                                  <a:pt x="676" y="10576"/>
                                </a:cubicBezTo>
                                <a:lnTo>
                                  <a:pt x="676" y="11283"/>
                                </a:lnTo>
                                <a:cubicBezTo>
                                  <a:pt x="676" y="11540"/>
                                  <a:pt x="708" y="11798"/>
                                  <a:pt x="772" y="12023"/>
                                </a:cubicBezTo>
                                <a:cubicBezTo>
                                  <a:pt x="805" y="12248"/>
                                  <a:pt x="965" y="12408"/>
                                  <a:pt x="1158" y="12473"/>
                                </a:cubicBezTo>
                                <a:cubicBezTo>
                                  <a:pt x="1383" y="12537"/>
                                  <a:pt x="1608" y="12569"/>
                                  <a:pt x="1801" y="12601"/>
                                </a:cubicBezTo>
                                <a:cubicBezTo>
                                  <a:pt x="1994" y="12601"/>
                                  <a:pt x="2187" y="12698"/>
                                  <a:pt x="2315" y="12794"/>
                                </a:cubicBezTo>
                                <a:cubicBezTo>
                                  <a:pt x="2476" y="12955"/>
                                  <a:pt x="2573" y="13115"/>
                                  <a:pt x="2637" y="13308"/>
                                </a:cubicBezTo>
                                <a:cubicBezTo>
                                  <a:pt x="2688" y="13461"/>
                                  <a:pt x="2839" y="13553"/>
                                  <a:pt x="2996" y="13553"/>
                                </a:cubicBezTo>
                                <a:cubicBezTo>
                                  <a:pt x="3037" y="13553"/>
                                  <a:pt x="3079" y="13547"/>
                                  <a:pt x="3119" y="13533"/>
                                </a:cubicBezTo>
                                <a:cubicBezTo>
                                  <a:pt x="3344" y="13437"/>
                                  <a:pt x="3569" y="13340"/>
                                  <a:pt x="3794" y="13244"/>
                                </a:cubicBezTo>
                                <a:cubicBezTo>
                                  <a:pt x="4758" y="12890"/>
                                  <a:pt x="5787" y="12665"/>
                                  <a:pt x="6848" y="12601"/>
                                </a:cubicBezTo>
                                <a:cubicBezTo>
                                  <a:pt x="6848" y="12585"/>
                                  <a:pt x="6856" y="12577"/>
                                  <a:pt x="6868" y="12577"/>
                                </a:cubicBezTo>
                                <a:cubicBezTo>
                                  <a:pt x="6880" y="12577"/>
                                  <a:pt x="6896" y="12585"/>
                                  <a:pt x="6912" y="12601"/>
                                </a:cubicBezTo>
                                <a:lnTo>
                                  <a:pt x="6944" y="12601"/>
                                </a:lnTo>
                                <a:cubicBezTo>
                                  <a:pt x="7153" y="12577"/>
                                  <a:pt x="7366" y="12566"/>
                                  <a:pt x="7581" y="12566"/>
                                </a:cubicBezTo>
                                <a:cubicBezTo>
                                  <a:pt x="7928" y="12566"/>
                                  <a:pt x="8278" y="12594"/>
                                  <a:pt x="8616" y="12633"/>
                                </a:cubicBezTo>
                                <a:cubicBezTo>
                                  <a:pt x="9130" y="12762"/>
                                  <a:pt x="9676" y="12890"/>
                                  <a:pt x="10191" y="13051"/>
                                </a:cubicBezTo>
                                <a:cubicBezTo>
                                  <a:pt x="11252" y="13373"/>
                                  <a:pt x="12280" y="13662"/>
                                  <a:pt x="13341" y="13983"/>
                                </a:cubicBezTo>
                                <a:cubicBezTo>
                                  <a:pt x="13630" y="13212"/>
                                  <a:pt x="13920" y="12408"/>
                                  <a:pt x="14145" y="11573"/>
                                </a:cubicBezTo>
                                <a:lnTo>
                                  <a:pt x="14145" y="11476"/>
                                </a:lnTo>
                                <a:cubicBezTo>
                                  <a:pt x="14145" y="11219"/>
                                  <a:pt x="14145" y="10930"/>
                                  <a:pt x="14177" y="10672"/>
                                </a:cubicBezTo>
                                <a:cubicBezTo>
                                  <a:pt x="14209" y="10319"/>
                                  <a:pt x="14241" y="9997"/>
                                  <a:pt x="14273" y="9644"/>
                                </a:cubicBezTo>
                                <a:cubicBezTo>
                                  <a:pt x="14305" y="9322"/>
                                  <a:pt x="14305" y="8969"/>
                                  <a:pt x="14337" y="8615"/>
                                </a:cubicBezTo>
                                <a:lnTo>
                                  <a:pt x="14370" y="8101"/>
                                </a:lnTo>
                                <a:cubicBezTo>
                                  <a:pt x="14370" y="7940"/>
                                  <a:pt x="14402" y="7812"/>
                                  <a:pt x="14466" y="7683"/>
                                </a:cubicBezTo>
                                <a:lnTo>
                                  <a:pt x="14402" y="7297"/>
                                </a:lnTo>
                                <a:lnTo>
                                  <a:pt x="14370" y="6912"/>
                                </a:lnTo>
                                <a:lnTo>
                                  <a:pt x="14241" y="5690"/>
                                </a:lnTo>
                                <a:cubicBezTo>
                                  <a:pt x="14177" y="5304"/>
                                  <a:pt x="14145" y="4886"/>
                                  <a:pt x="14080" y="4501"/>
                                </a:cubicBezTo>
                                <a:cubicBezTo>
                                  <a:pt x="14080" y="4340"/>
                                  <a:pt x="14048" y="4147"/>
                                  <a:pt x="14016" y="3986"/>
                                </a:cubicBezTo>
                                <a:cubicBezTo>
                                  <a:pt x="13984" y="4211"/>
                                  <a:pt x="13920" y="4436"/>
                                  <a:pt x="13887" y="4694"/>
                                </a:cubicBezTo>
                                <a:cubicBezTo>
                                  <a:pt x="13823" y="4919"/>
                                  <a:pt x="13759" y="5176"/>
                                  <a:pt x="13695" y="5401"/>
                                </a:cubicBezTo>
                                <a:cubicBezTo>
                                  <a:pt x="13662" y="5594"/>
                                  <a:pt x="13598" y="5787"/>
                                  <a:pt x="13534" y="5979"/>
                                </a:cubicBezTo>
                                <a:cubicBezTo>
                                  <a:pt x="13502" y="6012"/>
                                  <a:pt x="13470" y="6044"/>
                                  <a:pt x="13470" y="6076"/>
                                </a:cubicBezTo>
                                <a:lnTo>
                                  <a:pt x="13405" y="6076"/>
                                </a:lnTo>
                                <a:cubicBezTo>
                                  <a:pt x="13389" y="6108"/>
                                  <a:pt x="13357" y="6124"/>
                                  <a:pt x="13325" y="6124"/>
                                </a:cubicBezTo>
                                <a:cubicBezTo>
                                  <a:pt x="13293" y="6124"/>
                                  <a:pt x="13261" y="6108"/>
                                  <a:pt x="13244" y="6076"/>
                                </a:cubicBezTo>
                                <a:cubicBezTo>
                                  <a:pt x="13180" y="5947"/>
                                  <a:pt x="13148" y="5819"/>
                                  <a:pt x="13116" y="5690"/>
                                </a:cubicBezTo>
                                <a:cubicBezTo>
                                  <a:pt x="13116" y="5594"/>
                                  <a:pt x="13084" y="5529"/>
                                  <a:pt x="13084" y="5465"/>
                                </a:cubicBezTo>
                                <a:cubicBezTo>
                                  <a:pt x="13019" y="5240"/>
                                  <a:pt x="12987" y="5047"/>
                                  <a:pt x="12923" y="4822"/>
                                </a:cubicBezTo>
                                <a:cubicBezTo>
                                  <a:pt x="12794" y="4436"/>
                                  <a:pt x="12634" y="4019"/>
                                  <a:pt x="12473" y="3633"/>
                                </a:cubicBezTo>
                                <a:cubicBezTo>
                                  <a:pt x="12184" y="3022"/>
                                  <a:pt x="11830" y="2411"/>
                                  <a:pt x="11444" y="1865"/>
                                </a:cubicBezTo>
                                <a:lnTo>
                                  <a:pt x="11412" y="1865"/>
                                </a:lnTo>
                                <a:cubicBezTo>
                                  <a:pt x="11444" y="1929"/>
                                  <a:pt x="11477" y="1993"/>
                                  <a:pt x="11509" y="2058"/>
                                </a:cubicBezTo>
                                <a:cubicBezTo>
                                  <a:pt x="11637" y="2315"/>
                                  <a:pt x="11734" y="2604"/>
                                  <a:pt x="11830" y="2894"/>
                                </a:cubicBezTo>
                                <a:cubicBezTo>
                                  <a:pt x="11927" y="3183"/>
                                  <a:pt x="11991" y="3504"/>
                                  <a:pt x="12023" y="3794"/>
                                </a:cubicBezTo>
                                <a:cubicBezTo>
                                  <a:pt x="12023" y="3890"/>
                                  <a:pt x="12055" y="4051"/>
                                  <a:pt x="11959" y="4115"/>
                                </a:cubicBezTo>
                                <a:lnTo>
                                  <a:pt x="11927" y="4147"/>
                                </a:lnTo>
                                <a:cubicBezTo>
                                  <a:pt x="11911" y="4179"/>
                                  <a:pt x="11878" y="4195"/>
                                  <a:pt x="11846" y="4195"/>
                                </a:cubicBezTo>
                                <a:cubicBezTo>
                                  <a:pt x="11814" y="4195"/>
                                  <a:pt x="11782" y="4179"/>
                                  <a:pt x="11766" y="4147"/>
                                </a:cubicBezTo>
                                <a:cubicBezTo>
                                  <a:pt x="11669" y="3954"/>
                                  <a:pt x="11573" y="3761"/>
                                  <a:pt x="11477" y="3569"/>
                                </a:cubicBezTo>
                                <a:cubicBezTo>
                                  <a:pt x="11380" y="3376"/>
                                  <a:pt x="11284" y="3183"/>
                                  <a:pt x="11187" y="3022"/>
                                </a:cubicBezTo>
                                <a:cubicBezTo>
                                  <a:pt x="10480" y="1865"/>
                                  <a:pt x="9484" y="997"/>
                                  <a:pt x="861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5956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13" name="Google Shape;1613;p59"/>
                          <p:cNvSpPr/>
                          <p:nvPr/>
                        </p:nvSpPr>
                        <p:spPr>
                          <a:xfrm>
                            <a:off x="3500575" y="1003550"/>
                            <a:ext cx="36200" cy="599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48" h="2396" extrusionOk="0">
                                <a:moveTo>
                                  <a:pt x="821" y="1"/>
                                </a:moveTo>
                                <a:cubicBezTo>
                                  <a:pt x="748" y="1"/>
                                  <a:pt x="676" y="17"/>
                                  <a:pt x="612" y="49"/>
                                </a:cubicBezTo>
                                <a:cubicBezTo>
                                  <a:pt x="290" y="210"/>
                                  <a:pt x="65" y="531"/>
                                  <a:pt x="33" y="885"/>
                                </a:cubicBezTo>
                                <a:cubicBezTo>
                                  <a:pt x="1" y="1270"/>
                                  <a:pt x="97" y="1688"/>
                                  <a:pt x="354" y="1978"/>
                                </a:cubicBezTo>
                                <a:cubicBezTo>
                                  <a:pt x="483" y="2106"/>
                                  <a:pt x="644" y="2203"/>
                                  <a:pt x="804" y="2267"/>
                                </a:cubicBezTo>
                                <a:cubicBezTo>
                                  <a:pt x="965" y="2331"/>
                                  <a:pt x="1158" y="2363"/>
                                  <a:pt x="1351" y="2363"/>
                                </a:cubicBezTo>
                                <a:cubicBezTo>
                                  <a:pt x="1383" y="2363"/>
                                  <a:pt x="1415" y="2363"/>
                                  <a:pt x="1447" y="2395"/>
                                </a:cubicBezTo>
                                <a:cubicBezTo>
                                  <a:pt x="1447" y="2363"/>
                                  <a:pt x="1415" y="2331"/>
                                  <a:pt x="1415" y="2331"/>
                                </a:cubicBezTo>
                                <a:cubicBezTo>
                                  <a:pt x="1351" y="2299"/>
                                  <a:pt x="1319" y="2235"/>
                                  <a:pt x="1319" y="2170"/>
                                </a:cubicBezTo>
                                <a:cubicBezTo>
                                  <a:pt x="1319" y="1817"/>
                                  <a:pt x="1287" y="1463"/>
                                  <a:pt x="1255" y="1110"/>
                                </a:cubicBezTo>
                                <a:cubicBezTo>
                                  <a:pt x="1255" y="917"/>
                                  <a:pt x="1222" y="692"/>
                                  <a:pt x="1190" y="563"/>
                                </a:cubicBezTo>
                                <a:cubicBezTo>
                                  <a:pt x="1190" y="435"/>
                                  <a:pt x="1158" y="306"/>
                                  <a:pt x="1158" y="145"/>
                                </a:cubicBezTo>
                                <a:lnTo>
                                  <a:pt x="1158" y="113"/>
                                </a:lnTo>
                                <a:cubicBezTo>
                                  <a:pt x="1126" y="81"/>
                                  <a:pt x="1094" y="81"/>
                                  <a:pt x="1030" y="49"/>
                                </a:cubicBezTo>
                                <a:cubicBezTo>
                                  <a:pt x="965" y="17"/>
                                  <a:pt x="893" y="1"/>
                                  <a:pt x="82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5956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  <p:grpSp>
                      <p:nvGrpSpPr>
                        <p:cNvPr id="1614" name="Google Shape;1614;p59"/>
                        <p:cNvGrpSpPr/>
                        <p:nvPr/>
                      </p:nvGrpSpPr>
                      <p:grpSpPr>
                        <a:xfrm>
                          <a:off x="2833575" y="1190400"/>
                          <a:ext cx="1055175" cy="1439300"/>
                          <a:chOff x="2833575" y="1190400"/>
                          <a:chExt cx="1055175" cy="1439300"/>
                        </a:xfrm>
                      </p:grpSpPr>
                      <p:sp>
                        <p:nvSpPr>
                          <p:cNvPr id="1615" name="Google Shape;1615;p59"/>
                          <p:cNvSpPr/>
                          <p:nvPr/>
                        </p:nvSpPr>
                        <p:spPr>
                          <a:xfrm>
                            <a:off x="3768175" y="1703900"/>
                            <a:ext cx="120575" cy="9258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3" h="37032" extrusionOk="0">
                                <a:moveTo>
                                  <a:pt x="4180" y="1"/>
                                </a:moveTo>
                                <a:cubicBezTo>
                                  <a:pt x="4180" y="579"/>
                                  <a:pt x="4180" y="1126"/>
                                  <a:pt x="4148" y="1672"/>
                                </a:cubicBezTo>
                                <a:cubicBezTo>
                                  <a:pt x="4083" y="2797"/>
                                  <a:pt x="3955" y="3890"/>
                                  <a:pt x="3762" y="4983"/>
                                </a:cubicBezTo>
                                <a:lnTo>
                                  <a:pt x="3633" y="5626"/>
                                </a:lnTo>
                                <a:cubicBezTo>
                                  <a:pt x="3440" y="6526"/>
                                  <a:pt x="3215" y="7394"/>
                                  <a:pt x="2894" y="8262"/>
                                </a:cubicBezTo>
                                <a:cubicBezTo>
                                  <a:pt x="2874" y="8301"/>
                                  <a:pt x="2830" y="8329"/>
                                  <a:pt x="2791" y="8329"/>
                                </a:cubicBezTo>
                                <a:cubicBezTo>
                                  <a:pt x="2767" y="8329"/>
                                  <a:pt x="2746" y="8318"/>
                                  <a:pt x="2733" y="8294"/>
                                </a:cubicBezTo>
                                <a:cubicBezTo>
                                  <a:pt x="2476" y="9451"/>
                                  <a:pt x="2251" y="10608"/>
                                  <a:pt x="1994" y="11798"/>
                                </a:cubicBezTo>
                                <a:cubicBezTo>
                                  <a:pt x="1737" y="13083"/>
                                  <a:pt x="1447" y="14401"/>
                                  <a:pt x="1158" y="15687"/>
                                </a:cubicBezTo>
                                <a:cubicBezTo>
                                  <a:pt x="1030" y="16330"/>
                                  <a:pt x="869" y="16941"/>
                                  <a:pt x="805" y="17584"/>
                                </a:cubicBezTo>
                                <a:cubicBezTo>
                                  <a:pt x="772" y="17905"/>
                                  <a:pt x="740" y="18259"/>
                                  <a:pt x="772" y="18580"/>
                                </a:cubicBezTo>
                                <a:cubicBezTo>
                                  <a:pt x="772" y="18869"/>
                                  <a:pt x="837" y="19191"/>
                                  <a:pt x="901" y="19512"/>
                                </a:cubicBezTo>
                                <a:cubicBezTo>
                                  <a:pt x="1062" y="20091"/>
                                  <a:pt x="1158" y="20669"/>
                                  <a:pt x="1158" y="21280"/>
                                </a:cubicBezTo>
                                <a:cubicBezTo>
                                  <a:pt x="1126" y="21827"/>
                                  <a:pt x="1030" y="22373"/>
                                  <a:pt x="837" y="22887"/>
                                </a:cubicBezTo>
                                <a:cubicBezTo>
                                  <a:pt x="676" y="23402"/>
                                  <a:pt x="483" y="23916"/>
                                  <a:pt x="322" y="24430"/>
                                </a:cubicBezTo>
                                <a:cubicBezTo>
                                  <a:pt x="162" y="24977"/>
                                  <a:pt x="97" y="25523"/>
                                  <a:pt x="97" y="26070"/>
                                </a:cubicBezTo>
                                <a:cubicBezTo>
                                  <a:pt x="97" y="26102"/>
                                  <a:pt x="97" y="26102"/>
                                  <a:pt x="97" y="26134"/>
                                </a:cubicBezTo>
                                <a:lnTo>
                                  <a:pt x="162" y="26263"/>
                                </a:lnTo>
                                <a:cubicBezTo>
                                  <a:pt x="322" y="26488"/>
                                  <a:pt x="419" y="26745"/>
                                  <a:pt x="419" y="27034"/>
                                </a:cubicBezTo>
                                <a:cubicBezTo>
                                  <a:pt x="387" y="27259"/>
                                  <a:pt x="322" y="27516"/>
                                  <a:pt x="194" y="27709"/>
                                </a:cubicBezTo>
                                <a:cubicBezTo>
                                  <a:pt x="162" y="27838"/>
                                  <a:pt x="97" y="27966"/>
                                  <a:pt x="65" y="28063"/>
                                </a:cubicBezTo>
                                <a:cubicBezTo>
                                  <a:pt x="33" y="28191"/>
                                  <a:pt x="33" y="28320"/>
                                  <a:pt x="1" y="28416"/>
                                </a:cubicBezTo>
                                <a:cubicBezTo>
                                  <a:pt x="1" y="28448"/>
                                  <a:pt x="1" y="28448"/>
                                  <a:pt x="1" y="28448"/>
                                </a:cubicBezTo>
                                <a:cubicBezTo>
                                  <a:pt x="451" y="29445"/>
                                  <a:pt x="772" y="30506"/>
                                  <a:pt x="965" y="31599"/>
                                </a:cubicBezTo>
                                <a:cubicBezTo>
                                  <a:pt x="1030" y="32177"/>
                                  <a:pt x="1062" y="32756"/>
                                  <a:pt x="1094" y="33334"/>
                                </a:cubicBezTo>
                                <a:cubicBezTo>
                                  <a:pt x="1094" y="33784"/>
                                  <a:pt x="1030" y="34267"/>
                                  <a:pt x="869" y="34717"/>
                                </a:cubicBezTo>
                                <a:cubicBezTo>
                                  <a:pt x="901" y="34877"/>
                                  <a:pt x="933" y="35102"/>
                                  <a:pt x="965" y="35295"/>
                                </a:cubicBezTo>
                                <a:cubicBezTo>
                                  <a:pt x="997" y="35263"/>
                                  <a:pt x="1030" y="35231"/>
                                  <a:pt x="1062" y="35231"/>
                                </a:cubicBezTo>
                                <a:lnTo>
                                  <a:pt x="1158" y="35199"/>
                                </a:lnTo>
                                <a:cubicBezTo>
                                  <a:pt x="1190" y="35199"/>
                                  <a:pt x="1222" y="35167"/>
                                  <a:pt x="1255" y="35167"/>
                                </a:cubicBezTo>
                                <a:lnTo>
                                  <a:pt x="1319" y="35167"/>
                                </a:lnTo>
                                <a:cubicBezTo>
                                  <a:pt x="1447" y="35199"/>
                                  <a:pt x="1447" y="35360"/>
                                  <a:pt x="1351" y="35392"/>
                                </a:cubicBezTo>
                                <a:lnTo>
                                  <a:pt x="1319" y="35392"/>
                                </a:lnTo>
                                <a:cubicBezTo>
                                  <a:pt x="1287" y="35424"/>
                                  <a:pt x="1255" y="35456"/>
                                  <a:pt x="1222" y="35456"/>
                                </a:cubicBezTo>
                                <a:lnTo>
                                  <a:pt x="1190" y="35456"/>
                                </a:lnTo>
                                <a:cubicBezTo>
                                  <a:pt x="1158" y="35456"/>
                                  <a:pt x="1126" y="35488"/>
                                  <a:pt x="1094" y="35488"/>
                                </a:cubicBezTo>
                                <a:lnTo>
                                  <a:pt x="1030" y="35520"/>
                                </a:lnTo>
                                <a:cubicBezTo>
                                  <a:pt x="1062" y="35810"/>
                                  <a:pt x="1158" y="36099"/>
                                  <a:pt x="1255" y="36420"/>
                                </a:cubicBezTo>
                                <a:cubicBezTo>
                                  <a:pt x="1287" y="36645"/>
                                  <a:pt x="1447" y="36838"/>
                                  <a:pt x="1640" y="36935"/>
                                </a:cubicBezTo>
                                <a:cubicBezTo>
                                  <a:pt x="1737" y="36967"/>
                                  <a:pt x="1833" y="36999"/>
                                  <a:pt x="1962" y="36999"/>
                                </a:cubicBezTo>
                                <a:cubicBezTo>
                                  <a:pt x="1930" y="36838"/>
                                  <a:pt x="1898" y="36710"/>
                                  <a:pt x="1865" y="36549"/>
                                </a:cubicBezTo>
                                <a:cubicBezTo>
                                  <a:pt x="1833" y="36356"/>
                                  <a:pt x="1801" y="36163"/>
                                  <a:pt x="1801" y="35970"/>
                                </a:cubicBezTo>
                                <a:cubicBezTo>
                                  <a:pt x="1801" y="35917"/>
                                  <a:pt x="1840" y="35893"/>
                                  <a:pt x="1880" y="35893"/>
                                </a:cubicBezTo>
                                <a:cubicBezTo>
                                  <a:pt x="1913" y="35893"/>
                                  <a:pt x="1947" y="35909"/>
                                  <a:pt x="1962" y="35938"/>
                                </a:cubicBezTo>
                                <a:cubicBezTo>
                                  <a:pt x="2090" y="36292"/>
                                  <a:pt x="2155" y="36645"/>
                                  <a:pt x="2219" y="36999"/>
                                </a:cubicBezTo>
                                <a:lnTo>
                                  <a:pt x="3248" y="36999"/>
                                </a:lnTo>
                                <a:cubicBezTo>
                                  <a:pt x="3215" y="36999"/>
                                  <a:pt x="3215" y="36967"/>
                                  <a:pt x="3215" y="36935"/>
                                </a:cubicBezTo>
                                <a:cubicBezTo>
                                  <a:pt x="3215" y="36838"/>
                                  <a:pt x="3215" y="36774"/>
                                  <a:pt x="3215" y="36677"/>
                                </a:cubicBezTo>
                                <a:cubicBezTo>
                                  <a:pt x="3183" y="36517"/>
                                  <a:pt x="3215" y="36356"/>
                                  <a:pt x="3248" y="36227"/>
                                </a:cubicBezTo>
                                <a:cubicBezTo>
                                  <a:pt x="3248" y="36184"/>
                                  <a:pt x="3280" y="36167"/>
                                  <a:pt x="3316" y="36167"/>
                                </a:cubicBezTo>
                                <a:cubicBezTo>
                                  <a:pt x="3360" y="36167"/>
                                  <a:pt x="3408" y="36192"/>
                                  <a:pt x="3408" y="36227"/>
                                </a:cubicBezTo>
                                <a:cubicBezTo>
                                  <a:pt x="3408" y="36388"/>
                                  <a:pt x="3408" y="36517"/>
                                  <a:pt x="3440" y="36677"/>
                                </a:cubicBezTo>
                                <a:cubicBezTo>
                                  <a:pt x="3440" y="36742"/>
                                  <a:pt x="3440" y="36806"/>
                                  <a:pt x="3440" y="36870"/>
                                </a:cubicBezTo>
                                <a:cubicBezTo>
                                  <a:pt x="3473" y="36935"/>
                                  <a:pt x="3473" y="36967"/>
                                  <a:pt x="3440" y="37031"/>
                                </a:cubicBezTo>
                                <a:lnTo>
                                  <a:pt x="3987" y="37031"/>
                                </a:lnTo>
                                <a:lnTo>
                                  <a:pt x="3987" y="36967"/>
                                </a:lnTo>
                                <a:cubicBezTo>
                                  <a:pt x="3955" y="36902"/>
                                  <a:pt x="3987" y="36902"/>
                                  <a:pt x="3955" y="36806"/>
                                </a:cubicBezTo>
                                <a:cubicBezTo>
                                  <a:pt x="3955" y="36710"/>
                                  <a:pt x="3955" y="36613"/>
                                  <a:pt x="3955" y="36485"/>
                                </a:cubicBezTo>
                                <a:cubicBezTo>
                                  <a:pt x="3955" y="36292"/>
                                  <a:pt x="3955" y="36099"/>
                                  <a:pt x="3987" y="35874"/>
                                </a:cubicBezTo>
                                <a:cubicBezTo>
                                  <a:pt x="4000" y="35833"/>
                                  <a:pt x="4031" y="35816"/>
                                  <a:pt x="4062" y="35816"/>
                                </a:cubicBezTo>
                                <a:cubicBezTo>
                                  <a:pt x="4104" y="35816"/>
                                  <a:pt x="4148" y="35850"/>
                                  <a:pt x="4148" y="35906"/>
                                </a:cubicBezTo>
                                <a:cubicBezTo>
                                  <a:pt x="4180" y="36099"/>
                                  <a:pt x="4180" y="36292"/>
                                  <a:pt x="4180" y="36485"/>
                                </a:cubicBezTo>
                                <a:cubicBezTo>
                                  <a:pt x="4212" y="36581"/>
                                  <a:pt x="4212" y="36710"/>
                                  <a:pt x="4212" y="36774"/>
                                </a:cubicBezTo>
                                <a:cubicBezTo>
                                  <a:pt x="4244" y="36806"/>
                                  <a:pt x="4244" y="36870"/>
                                  <a:pt x="4244" y="36902"/>
                                </a:cubicBezTo>
                                <a:cubicBezTo>
                                  <a:pt x="4244" y="36935"/>
                                  <a:pt x="4244" y="36967"/>
                                  <a:pt x="4244" y="36999"/>
                                </a:cubicBezTo>
                                <a:cubicBezTo>
                                  <a:pt x="4340" y="36967"/>
                                  <a:pt x="4437" y="36935"/>
                                  <a:pt x="4501" y="36838"/>
                                </a:cubicBezTo>
                                <a:cubicBezTo>
                                  <a:pt x="4630" y="36645"/>
                                  <a:pt x="4694" y="36420"/>
                                  <a:pt x="4726" y="36195"/>
                                </a:cubicBezTo>
                                <a:cubicBezTo>
                                  <a:pt x="4791" y="35745"/>
                                  <a:pt x="4823" y="35263"/>
                                  <a:pt x="4791" y="34781"/>
                                </a:cubicBezTo>
                                <a:lnTo>
                                  <a:pt x="4791" y="34781"/>
                                </a:lnTo>
                                <a:lnTo>
                                  <a:pt x="3633" y="35038"/>
                                </a:lnTo>
                                <a:lnTo>
                                  <a:pt x="2990" y="35167"/>
                                </a:lnTo>
                                <a:cubicBezTo>
                                  <a:pt x="2765" y="35231"/>
                                  <a:pt x="2540" y="35263"/>
                                  <a:pt x="2348" y="35295"/>
                                </a:cubicBezTo>
                                <a:lnTo>
                                  <a:pt x="2283" y="35295"/>
                                </a:lnTo>
                                <a:cubicBezTo>
                                  <a:pt x="2155" y="35263"/>
                                  <a:pt x="2090" y="35070"/>
                                  <a:pt x="2219" y="35006"/>
                                </a:cubicBezTo>
                                <a:cubicBezTo>
                                  <a:pt x="2348" y="34942"/>
                                  <a:pt x="2508" y="34910"/>
                                  <a:pt x="2669" y="34877"/>
                                </a:cubicBezTo>
                                <a:lnTo>
                                  <a:pt x="2894" y="34845"/>
                                </a:lnTo>
                                <a:lnTo>
                                  <a:pt x="3537" y="34717"/>
                                </a:lnTo>
                                <a:lnTo>
                                  <a:pt x="3601" y="34717"/>
                                </a:lnTo>
                                <a:lnTo>
                                  <a:pt x="3601" y="34684"/>
                                </a:lnTo>
                                <a:cubicBezTo>
                                  <a:pt x="3569" y="34556"/>
                                  <a:pt x="3569" y="34459"/>
                                  <a:pt x="3601" y="34363"/>
                                </a:cubicBezTo>
                                <a:lnTo>
                                  <a:pt x="3601" y="33784"/>
                                </a:lnTo>
                                <a:lnTo>
                                  <a:pt x="3601" y="33142"/>
                                </a:lnTo>
                                <a:lnTo>
                                  <a:pt x="3601" y="32884"/>
                                </a:lnTo>
                                <a:cubicBezTo>
                                  <a:pt x="3601" y="32788"/>
                                  <a:pt x="3601" y="32692"/>
                                  <a:pt x="3665" y="32627"/>
                                </a:cubicBezTo>
                                <a:cubicBezTo>
                                  <a:pt x="3682" y="32595"/>
                                  <a:pt x="3706" y="32579"/>
                                  <a:pt x="3730" y="32579"/>
                                </a:cubicBezTo>
                                <a:cubicBezTo>
                                  <a:pt x="3754" y="32579"/>
                                  <a:pt x="3778" y="32595"/>
                                  <a:pt x="3794" y="32627"/>
                                </a:cubicBezTo>
                                <a:cubicBezTo>
                                  <a:pt x="3890" y="32724"/>
                                  <a:pt x="3890" y="32949"/>
                                  <a:pt x="3890" y="33142"/>
                                </a:cubicBezTo>
                                <a:lnTo>
                                  <a:pt x="3890" y="33688"/>
                                </a:lnTo>
                                <a:lnTo>
                                  <a:pt x="3890" y="34267"/>
                                </a:lnTo>
                                <a:cubicBezTo>
                                  <a:pt x="3923" y="34395"/>
                                  <a:pt x="3923" y="34524"/>
                                  <a:pt x="3890" y="34652"/>
                                </a:cubicBezTo>
                                <a:lnTo>
                                  <a:pt x="4566" y="34524"/>
                                </a:lnTo>
                                <a:cubicBezTo>
                                  <a:pt x="4566" y="34267"/>
                                  <a:pt x="4566" y="34009"/>
                                  <a:pt x="4566" y="33784"/>
                                </a:cubicBezTo>
                                <a:lnTo>
                                  <a:pt x="4566" y="32820"/>
                                </a:lnTo>
                                <a:lnTo>
                                  <a:pt x="4566" y="30891"/>
                                </a:lnTo>
                                <a:cubicBezTo>
                                  <a:pt x="4566" y="28609"/>
                                  <a:pt x="4501" y="26327"/>
                                  <a:pt x="4373" y="24013"/>
                                </a:cubicBezTo>
                                <a:cubicBezTo>
                                  <a:pt x="4276" y="21730"/>
                                  <a:pt x="4083" y="19448"/>
                                  <a:pt x="3826" y="17166"/>
                                </a:cubicBezTo>
                                <a:cubicBezTo>
                                  <a:pt x="3826" y="17037"/>
                                  <a:pt x="3923" y="16973"/>
                                  <a:pt x="4019" y="16973"/>
                                </a:cubicBezTo>
                                <a:cubicBezTo>
                                  <a:pt x="4051" y="16973"/>
                                  <a:pt x="4083" y="16973"/>
                                  <a:pt x="4115" y="17005"/>
                                </a:cubicBezTo>
                                <a:cubicBezTo>
                                  <a:pt x="4083" y="16973"/>
                                  <a:pt x="4083" y="16909"/>
                                  <a:pt x="4115" y="16876"/>
                                </a:cubicBezTo>
                                <a:cubicBezTo>
                                  <a:pt x="4212" y="16684"/>
                                  <a:pt x="4276" y="16459"/>
                                  <a:pt x="4244" y="16201"/>
                                </a:cubicBezTo>
                                <a:cubicBezTo>
                                  <a:pt x="4212" y="16105"/>
                                  <a:pt x="4212" y="16009"/>
                                  <a:pt x="4148" y="15880"/>
                                </a:cubicBezTo>
                                <a:cubicBezTo>
                                  <a:pt x="4115" y="15784"/>
                                  <a:pt x="3955" y="15655"/>
                                  <a:pt x="4019" y="15526"/>
                                </a:cubicBezTo>
                                <a:cubicBezTo>
                                  <a:pt x="4019" y="15494"/>
                                  <a:pt x="4019" y="15494"/>
                                  <a:pt x="4051" y="15494"/>
                                </a:cubicBezTo>
                                <a:cubicBezTo>
                                  <a:pt x="4051" y="15173"/>
                                  <a:pt x="4115" y="14851"/>
                                  <a:pt x="4180" y="14562"/>
                                </a:cubicBezTo>
                                <a:cubicBezTo>
                                  <a:pt x="4212" y="14208"/>
                                  <a:pt x="4276" y="13887"/>
                                  <a:pt x="4308" y="13533"/>
                                </a:cubicBezTo>
                                <a:cubicBezTo>
                                  <a:pt x="4405" y="12891"/>
                                  <a:pt x="4501" y="12215"/>
                                  <a:pt x="4566" y="11573"/>
                                </a:cubicBezTo>
                                <a:cubicBezTo>
                                  <a:pt x="4791" y="9194"/>
                                  <a:pt x="4823" y="6815"/>
                                  <a:pt x="4694" y="4437"/>
                                </a:cubicBezTo>
                                <a:cubicBezTo>
                                  <a:pt x="4598" y="3215"/>
                                  <a:pt x="4501" y="2026"/>
                                  <a:pt x="4308" y="868"/>
                                </a:cubicBezTo>
                                <a:cubicBezTo>
                                  <a:pt x="4276" y="579"/>
                                  <a:pt x="4244" y="290"/>
                                  <a:pt x="418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16" name="Google Shape;1616;p59"/>
                          <p:cNvSpPr/>
                          <p:nvPr/>
                        </p:nvSpPr>
                        <p:spPr>
                          <a:xfrm>
                            <a:off x="3749700" y="1285225"/>
                            <a:ext cx="55475" cy="87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19" h="3505" extrusionOk="0">
                                <a:moveTo>
                                  <a:pt x="2058" y="0"/>
                                </a:moveTo>
                                <a:cubicBezTo>
                                  <a:pt x="1640" y="161"/>
                                  <a:pt x="1190" y="257"/>
                                  <a:pt x="740" y="290"/>
                                </a:cubicBezTo>
                                <a:lnTo>
                                  <a:pt x="579" y="290"/>
                                </a:lnTo>
                                <a:cubicBezTo>
                                  <a:pt x="611" y="290"/>
                                  <a:pt x="611" y="322"/>
                                  <a:pt x="579" y="322"/>
                                </a:cubicBezTo>
                                <a:cubicBezTo>
                                  <a:pt x="547" y="386"/>
                                  <a:pt x="547" y="450"/>
                                  <a:pt x="515" y="482"/>
                                </a:cubicBezTo>
                                <a:cubicBezTo>
                                  <a:pt x="483" y="547"/>
                                  <a:pt x="451" y="579"/>
                                  <a:pt x="419" y="643"/>
                                </a:cubicBezTo>
                                <a:cubicBezTo>
                                  <a:pt x="386" y="740"/>
                                  <a:pt x="354" y="836"/>
                                  <a:pt x="322" y="965"/>
                                </a:cubicBezTo>
                                <a:cubicBezTo>
                                  <a:pt x="258" y="1254"/>
                                  <a:pt x="194" y="1511"/>
                                  <a:pt x="161" y="1800"/>
                                </a:cubicBezTo>
                                <a:cubicBezTo>
                                  <a:pt x="129" y="2090"/>
                                  <a:pt x="65" y="2443"/>
                                  <a:pt x="65" y="2700"/>
                                </a:cubicBezTo>
                                <a:cubicBezTo>
                                  <a:pt x="33" y="2958"/>
                                  <a:pt x="33" y="3215"/>
                                  <a:pt x="1" y="3504"/>
                                </a:cubicBezTo>
                                <a:lnTo>
                                  <a:pt x="515" y="3504"/>
                                </a:lnTo>
                                <a:cubicBezTo>
                                  <a:pt x="676" y="3472"/>
                                  <a:pt x="836" y="3440"/>
                                  <a:pt x="997" y="3408"/>
                                </a:cubicBezTo>
                                <a:cubicBezTo>
                                  <a:pt x="1158" y="3375"/>
                                  <a:pt x="1351" y="3311"/>
                                  <a:pt x="1511" y="3247"/>
                                </a:cubicBezTo>
                                <a:lnTo>
                                  <a:pt x="1704" y="3183"/>
                                </a:lnTo>
                                <a:cubicBezTo>
                                  <a:pt x="1727" y="3113"/>
                                  <a:pt x="1801" y="3060"/>
                                  <a:pt x="1876" y="3060"/>
                                </a:cubicBezTo>
                                <a:cubicBezTo>
                                  <a:pt x="1905" y="3060"/>
                                  <a:pt x="1935" y="3068"/>
                                  <a:pt x="1961" y="3086"/>
                                </a:cubicBezTo>
                                <a:lnTo>
                                  <a:pt x="1994" y="3086"/>
                                </a:lnTo>
                                <a:cubicBezTo>
                                  <a:pt x="2026" y="2861"/>
                                  <a:pt x="2090" y="2604"/>
                                  <a:pt x="2122" y="2379"/>
                                </a:cubicBezTo>
                                <a:cubicBezTo>
                                  <a:pt x="2186" y="2090"/>
                                  <a:pt x="2219" y="1768"/>
                                  <a:pt x="2219" y="1479"/>
                                </a:cubicBezTo>
                                <a:lnTo>
                                  <a:pt x="2219" y="1350"/>
                                </a:lnTo>
                                <a:cubicBezTo>
                                  <a:pt x="2186" y="1382"/>
                                  <a:pt x="2122" y="1415"/>
                                  <a:pt x="2058" y="1415"/>
                                </a:cubicBezTo>
                                <a:cubicBezTo>
                                  <a:pt x="1994" y="1447"/>
                                  <a:pt x="1929" y="1447"/>
                                  <a:pt x="1865" y="1447"/>
                                </a:cubicBezTo>
                                <a:cubicBezTo>
                                  <a:pt x="1842" y="1459"/>
                                  <a:pt x="1814" y="1466"/>
                                  <a:pt x="1786" y="1466"/>
                                </a:cubicBezTo>
                                <a:cubicBezTo>
                                  <a:pt x="1739" y="1466"/>
                                  <a:pt x="1693" y="1444"/>
                                  <a:pt x="1672" y="1382"/>
                                </a:cubicBezTo>
                                <a:cubicBezTo>
                                  <a:pt x="1640" y="1350"/>
                                  <a:pt x="1672" y="1286"/>
                                  <a:pt x="1704" y="1254"/>
                                </a:cubicBezTo>
                                <a:lnTo>
                                  <a:pt x="1801" y="1222"/>
                                </a:lnTo>
                                <a:cubicBezTo>
                                  <a:pt x="1833" y="1190"/>
                                  <a:pt x="1897" y="1190"/>
                                  <a:pt x="1961" y="1190"/>
                                </a:cubicBezTo>
                                <a:lnTo>
                                  <a:pt x="2122" y="1157"/>
                                </a:lnTo>
                                <a:lnTo>
                                  <a:pt x="2219" y="1125"/>
                                </a:lnTo>
                                <a:cubicBezTo>
                                  <a:pt x="2219" y="965"/>
                                  <a:pt x="2219" y="740"/>
                                  <a:pt x="2186" y="611"/>
                                </a:cubicBezTo>
                                <a:cubicBezTo>
                                  <a:pt x="2186" y="450"/>
                                  <a:pt x="2186" y="290"/>
                                  <a:pt x="2154" y="161"/>
                                </a:cubicBezTo>
                                <a:cubicBezTo>
                                  <a:pt x="2122" y="97"/>
                                  <a:pt x="2122" y="32"/>
                                  <a:pt x="212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17" name="Google Shape;1617;p59"/>
                          <p:cNvSpPr/>
                          <p:nvPr/>
                        </p:nvSpPr>
                        <p:spPr>
                          <a:xfrm>
                            <a:off x="3518275" y="1190400"/>
                            <a:ext cx="188050" cy="1733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522" h="6934" extrusionOk="0">
                                <a:moveTo>
                                  <a:pt x="1511" y="0"/>
                                </a:moveTo>
                                <a:cubicBezTo>
                                  <a:pt x="1382" y="65"/>
                                  <a:pt x="1254" y="129"/>
                                  <a:pt x="1125" y="193"/>
                                </a:cubicBezTo>
                                <a:cubicBezTo>
                                  <a:pt x="997" y="290"/>
                                  <a:pt x="900" y="354"/>
                                  <a:pt x="772" y="450"/>
                                </a:cubicBezTo>
                                <a:cubicBezTo>
                                  <a:pt x="836" y="515"/>
                                  <a:pt x="900" y="611"/>
                                  <a:pt x="964" y="675"/>
                                </a:cubicBezTo>
                                <a:cubicBezTo>
                                  <a:pt x="1029" y="772"/>
                                  <a:pt x="1093" y="868"/>
                                  <a:pt x="1157" y="965"/>
                                </a:cubicBezTo>
                                <a:cubicBezTo>
                                  <a:pt x="1222" y="1061"/>
                                  <a:pt x="1318" y="1190"/>
                                  <a:pt x="1350" y="1254"/>
                                </a:cubicBezTo>
                                <a:cubicBezTo>
                                  <a:pt x="1382" y="1286"/>
                                  <a:pt x="1382" y="1350"/>
                                  <a:pt x="1414" y="1382"/>
                                </a:cubicBezTo>
                                <a:cubicBezTo>
                                  <a:pt x="1447" y="1415"/>
                                  <a:pt x="1479" y="1479"/>
                                  <a:pt x="1479" y="1543"/>
                                </a:cubicBezTo>
                                <a:cubicBezTo>
                                  <a:pt x="1502" y="1590"/>
                                  <a:pt x="1474" y="1620"/>
                                  <a:pt x="1432" y="1620"/>
                                </a:cubicBezTo>
                                <a:cubicBezTo>
                                  <a:pt x="1417" y="1620"/>
                                  <a:pt x="1400" y="1616"/>
                                  <a:pt x="1382" y="1607"/>
                                </a:cubicBezTo>
                                <a:cubicBezTo>
                                  <a:pt x="1318" y="1575"/>
                                  <a:pt x="1286" y="1543"/>
                                  <a:pt x="1254" y="1511"/>
                                </a:cubicBezTo>
                                <a:lnTo>
                                  <a:pt x="1157" y="1382"/>
                                </a:lnTo>
                                <a:cubicBezTo>
                                  <a:pt x="1093" y="1286"/>
                                  <a:pt x="1029" y="1190"/>
                                  <a:pt x="964" y="1093"/>
                                </a:cubicBezTo>
                                <a:cubicBezTo>
                                  <a:pt x="900" y="997"/>
                                  <a:pt x="804" y="868"/>
                                  <a:pt x="772" y="804"/>
                                </a:cubicBezTo>
                                <a:cubicBezTo>
                                  <a:pt x="739" y="740"/>
                                  <a:pt x="675" y="675"/>
                                  <a:pt x="643" y="611"/>
                                </a:cubicBezTo>
                                <a:cubicBezTo>
                                  <a:pt x="514" y="707"/>
                                  <a:pt x="418" y="836"/>
                                  <a:pt x="354" y="965"/>
                                </a:cubicBezTo>
                                <a:cubicBezTo>
                                  <a:pt x="418" y="1061"/>
                                  <a:pt x="482" y="1157"/>
                                  <a:pt x="547" y="1286"/>
                                </a:cubicBezTo>
                                <a:cubicBezTo>
                                  <a:pt x="643" y="1479"/>
                                  <a:pt x="739" y="1704"/>
                                  <a:pt x="836" y="1897"/>
                                </a:cubicBezTo>
                                <a:cubicBezTo>
                                  <a:pt x="964" y="2057"/>
                                  <a:pt x="1093" y="2282"/>
                                  <a:pt x="1189" y="2475"/>
                                </a:cubicBezTo>
                                <a:cubicBezTo>
                                  <a:pt x="1318" y="2636"/>
                                  <a:pt x="1447" y="2829"/>
                                  <a:pt x="1511" y="3022"/>
                                </a:cubicBezTo>
                                <a:cubicBezTo>
                                  <a:pt x="1537" y="3074"/>
                                  <a:pt x="1499" y="3127"/>
                                  <a:pt x="1449" y="3127"/>
                                </a:cubicBezTo>
                                <a:cubicBezTo>
                                  <a:pt x="1438" y="3127"/>
                                  <a:pt x="1426" y="3124"/>
                                  <a:pt x="1414" y="3118"/>
                                </a:cubicBezTo>
                                <a:cubicBezTo>
                                  <a:pt x="1222" y="2990"/>
                                  <a:pt x="1093" y="2829"/>
                                  <a:pt x="997" y="2636"/>
                                </a:cubicBezTo>
                                <a:cubicBezTo>
                                  <a:pt x="900" y="2475"/>
                                  <a:pt x="772" y="2315"/>
                                  <a:pt x="675" y="2122"/>
                                </a:cubicBezTo>
                                <a:cubicBezTo>
                                  <a:pt x="579" y="1961"/>
                                  <a:pt x="482" y="1768"/>
                                  <a:pt x="386" y="1575"/>
                                </a:cubicBezTo>
                                <a:cubicBezTo>
                                  <a:pt x="354" y="1479"/>
                                  <a:pt x="289" y="1382"/>
                                  <a:pt x="257" y="1286"/>
                                </a:cubicBezTo>
                                <a:cubicBezTo>
                                  <a:pt x="225" y="1254"/>
                                  <a:pt x="225" y="1222"/>
                                  <a:pt x="225" y="1190"/>
                                </a:cubicBezTo>
                                <a:lnTo>
                                  <a:pt x="225" y="1190"/>
                                </a:lnTo>
                                <a:cubicBezTo>
                                  <a:pt x="0" y="1704"/>
                                  <a:pt x="64" y="2282"/>
                                  <a:pt x="354" y="2733"/>
                                </a:cubicBezTo>
                                <a:cubicBezTo>
                                  <a:pt x="579" y="3086"/>
                                  <a:pt x="804" y="3408"/>
                                  <a:pt x="1061" y="3697"/>
                                </a:cubicBezTo>
                                <a:cubicBezTo>
                                  <a:pt x="1543" y="4308"/>
                                  <a:pt x="2057" y="4886"/>
                                  <a:pt x="2668" y="5401"/>
                                </a:cubicBezTo>
                                <a:cubicBezTo>
                                  <a:pt x="3086" y="5786"/>
                                  <a:pt x="3568" y="6076"/>
                                  <a:pt x="4050" y="6333"/>
                                </a:cubicBezTo>
                                <a:cubicBezTo>
                                  <a:pt x="4785" y="6714"/>
                                  <a:pt x="5589" y="6933"/>
                                  <a:pt x="6403" y="6933"/>
                                </a:cubicBezTo>
                                <a:cubicBezTo>
                                  <a:pt x="6551" y="6933"/>
                                  <a:pt x="6699" y="6926"/>
                                  <a:pt x="6847" y="6911"/>
                                </a:cubicBezTo>
                                <a:cubicBezTo>
                                  <a:pt x="6879" y="6654"/>
                                  <a:pt x="6911" y="6397"/>
                                  <a:pt x="7008" y="6172"/>
                                </a:cubicBezTo>
                                <a:lnTo>
                                  <a:pt x="7200" y="5368"/>
                                </a:lnTo>
                                <a:lnTo>
                                  <a:pt x="7393" y="4533"/>
                                </a:lnTo>
                                <a:cubicBezTo>
                                  <a:pt x="7425" y="4404"/>
                                  <a:pt x="7458" y="4275"/>
                                  <a:pt x="7490" y="4147"/>
                                </a:cubicBezTo>
                                <a:cubicBezTo>
                                  <a:pt x="7490" y="4083"/>
                                  <a:pt x="7490" y="4018"/>
                                  <a:pt x="7522" y="3954"/>
                                </a:cubicBezTo>
                                <a:cubicBezTo>
                                  <a:pt x="7425" y="3922"/>
                                  <a:pt x="7329" y="3858"/>
                                  <a:pt x="7265" y="3793"/>
                                </a:cubicBezTo>
                                <a:cubicBezTo>
                                  <a:pt x="7136" y="3697"/>
                                  <a:pt x="7040" y="3568"/>
                                  <a:pt x="6975" y="3440"/>
                                </a:cubicBezTo>
                                <a:lnTo>
                                  <a:pt x="6975" y="3472"/>
                                </a:lnTo>
                                <a:cubicBezTo>
                                  <a:pt x="6787" y="3566"/>
                                  <a:pt x="6564" y="3626"/>
                                  <a:pt x="6345" y="3626"/>
                                </a:cubicBezTo>
                                <a:cubicBezTo>
                                  <a:pt x="6265" y="3626"/>
                                  <a:pt x="6185" y="3618"/>
                                  <a:pt x="6108" y="3600"/>
                                </a:cubicBezTo>
                                <a:cubicBezTo>
                                  <a:pt x="5818" y="3568"/>
                                  <a:pt x="5497" y="3504"/>
                                  <a:pt x="5240" y="3375"/>
                                </a:cubicBezTo>
                                <a:cubicBezTo>
                                  <a:pt x="5047" y="3311"/>
                                  <a:pt x="4822" y="3215"/>
                                  <a:pt x="4661" y="3086"/>
                                </a:cubicBezTo>
                                <a:cubicBezTo>
                                  <a:pt x="4629" y="3054"/>
                                  <a:pt x="4565" y="3022"/>
                                  <a:pt x="4532" y="2958"/>
                                </a:cubicBezTo>
                                <a:cubicBezTo>
                                  <a:pt x="4500" y="2893"/>
                                  <a:pt x="4468" y="2829"/>
                                  <a:pt x="4436" y="2765"/>
                                </a:cubicBezTo>
                                <a:cubicBezTo>
                                  <a:pt x="4420" y="2781"/>
                                  <a:pt x="4396" y="2789"/>
                                  <a:pt x="4372" y="2789"/>
                                </a:cubicBezTo>
                                <a:cubicBezTo>
                                  <a:pt x="4348" y="2789"/>
                                  <a:pt x="4323" y="2781"/>
                                  <a:pt x="4307" y="2765"/>
                                </a:cubicBezTo>
                                <a:cubicBezTo>
                                  <a:pt x="3600" y="2540"/>
                                  <a:pt x="2861" y="2282"/>
                                  <a:pt x="2347" y="1672"/>
                                </a:cubicBezTo>
                                <a:cubicBezTo>
                                  <a:pt x="2154" y="1447"/>
                                  <a:pt x="2025" y="1157"/>
                                  <a:pt x="1961" y="836"/>
                                </a:cubicBezTo>
                                <a:cubicBezTo>
                                  <a:pt x="1961" y="675"/>
                                  <a:pt x="1929" y="515"/>
                                  <a:pt x="1897" y="354"/>
                                </a:cubicBezTo>
                                <a:cubicBezTo>
                                  <a:pt x="1864" y="225"/>
                                  <a:pt x="1704" y="161"/>
                                  <a:pt x="1607" y="97"/>
                                </a:cubicBezTo>
                                <a:cubicBezTo>
                                  <a:pt x="1575" y="65"/>
                                  <a:pt x="1543" y="32"/>
                                  <a:pt x="151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grpSp>
                        <p:nvGrpSpPr>
                          <p:cNvPr id="1618" name="Google Shape;1618;p59"/>
                          <p:cNvGrpSpPr/>
                          <p:nvPr/>
                        </p:nvGrpSpPr>
                        <p:grpSpPr>
                          <a:xfrm>
                            <a:off x="2834400" y="1236200"/>
                            <a:ext cx="1032650" cy="1379625"/>
                            <a:chOff x="2834400" y="1236200"/>
                            <a:chExt cx="1032650" cy="1379625"/>
                          </a:xfrm>
                        </p:grpSpPr>
                        <p:sp>
                          <p:nvSpPr>
                            <p:cNvPr id="1619" name="Google Shape;1619;p59"/>
                            <p:cNvSpPr/>
                            <p:nvPr/>
                          </p:nvSpPr>
                          <p:spPr>
                            <a:xfrm>
                              <a:off x="2834400" y="1264325"/>
                              <a:ext cx="664600" cy="6990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6584" h="27963" extrusionOk="0">
                                  <a:moveTo>
                                    <a:pt x="19126" y="515"/>
                                  </a:moveTo>
                                  <a:cubicBezTo>
                                    <a:pt x="19099" y="526"/>
                                    <a:pt x="19071" y="537"/>
                                    <a:pt x="19044" y="549"/>
                                  </a:cubicBezTo>
                                  <a:lnTo>
                                    <a:pt x="19044" y="549"/>
                                  </a:lnTo>
                                  <a:cubicBezTo>
                                    <a:pt x="19082" y="538"/>
                                    <a:pt x="19120" y="526"/>
                                    <a:pt x="19158" y="515"/>
                                  </a:cubicBezTo>
                                  <a:close/>
                                  <a:moveTo>
                                    <a:pt x="22083" y="1"/>
                                  </a:moveTo>
                                  <a:cubicBezTo>
                                    <a:pt x="21473" y="65"/>
                                    <a:pt x="20862" y="193"/>
                                    <a:pt x="20251" y="354"/>
                                  </a:cubicBezTo>
                                  <a:cubicBezTo>
                                    <a:pt x="19930" y="483"/>
                                    <a:pt x="19608" y="611"/>
                                    <a:pt x="19287" y="740"/>
                                  </a:cubicBezTo>
                                  <a:cubicBezTo>
                                    <a:pt x="18965" y="901"/>
                                    <a:pt x="18644" y="1061"/>
                                    <a:pt x="18322" y="1222"/>
                                  </a:cubicBezTo>
                                  <a:cubicBezTo>
                                    <a:pt x="18310" y="1226"/>
                                    <a:pt x="18297" y="1228"/>
                                    <a:pt x="18284" y="1228"/>
                                  </a:cubicBezTo>
                                  <a:cubicBezTo>
                                    <a:pt x="18204" y="1228"/>
                                    <a:pt x="18143" y="1145"/>
                                    <a:pt x="18226" y="1061"/>
                                  </a:cubicBezTo>
                                  <a:cubicBezTo>
                                    <a:pt x="18461" y="856"/>
                                    <a:pt x="18750" y="677"/>
                                    <a:pt x="19044" y="549"/>
                                  </a:cubicBezTo>
                                  <a:lnTo>
                                    <a:pt x="19044" y="549"/>
                                  </a:lnTo>
                                  <a:cubicBezTo>
                                    <a:pt x="17894" y="898"/>
                                    <a:pt x="16777" y="1338"/>
                                    <a:pt x="15719" y="1929"/>
                                  </a:cubicBezTo>
                                  <a:cubicBezTo>
                                    <a:pt x="14401" y="2604"/>
                                    <a:pt x="13147" y="3440"/>
                                    <a:pt x="11990" y="4372"/>
                                  </a:cubicBezTo>
                                  <a:cubicBezTo>
                                    <a:pt x="10801" y="5369"/>
                                    <a:pt x="9676" y="6429"/>
                                    <a:pt x="8647" y="7587"/>
                                  </a:cubicBezTo>
                                  <a:cubicBezTo>
                                    <a:pt x="7618" y="8744"/>
                                    <a:pt x="6622" y="9997"/>
                                    <a:pt x="5754" y="11315"/>
                                  </a:cubicBezTo>
                                  <a:cubicBezTo>
                                    <a:pt x="4822" y="12601"/>
                                    <a:pt x="3986" y="13951"/>
                                    <a:pt x="3118" y="15301"/>
                                  </a:cubicBezTo>
                                  <a:cubicBezTo>
                                    <a:pt x="3102" y="15317"/>
                                    <a:pt x="3086" y="15325"/>
                                    <a:pt x="3070" y="15325"/>
                                  </a:cubicBezTo>
                                  <a:cubicBezTo>
                                    <a:pt x="3054" y="15325"/>
                                    <a:pt x="3038" y="15317"/>
                                    <a:pt x="3022" y="15301"/>
                                  </a:cubicBezTo>
                                  <a:lnTo>
                                    <a:pt x="2893" y="15494"/>
                                  </a:lnTo>
                                  <a:cubicBezTo>
                                    <a:pt x="1768" y="17487"/>
                                    <a:pt x="1157" y="19737"/>
                                    <a:pt x="611" y="21923"/>
                                  </a:cubicBezTo>
                                  <a:cubicBezTo>
                                    <a:pt x="322" y="23112"/>
                                    <a:pt x="0" y="24302"/>
                                    <a:pt x="257" y="25523"/>
                                  </a:cubicBezTo>
                                  <a:cubicBezTo>
                                    <a:pt x="354" y="26038"/>
                                    <a:pt x="611" y="26520"/>
                                    <a:pt x="964" y="26905"/>
                                  </a:cubicBezTo>
                                  <a:cubicBezTo>
                                    <a:pt x="1318" y="27291"/>
                                    <a:pt x="1768" y="27548"/>
                                    <a:pt x="2250" y="27709"/>
                                  </a:cubicBezTo>
                                  <a:cubicBezTo>
                                    <a:pt x="2812" y="27896"/>
                                    <a:pt x="3389" y="27962"/>
                                    <a:pt x="3977" y="27962"/>
                                  </a:cubicBezTo>
                                  <a:cubicBezTo>
                                    <a:pt x="4601" y="27962"/>
                                    <a:pt x="5238" y="27888"/>
                                    <a:pt x="5883" y="27806"/>
                                  </a:cubicBezTo>
                                  <a:cubicBezTo>
                                    <a:pt x="7104" y="27677"/>
                                    <a:pt x="8358" y="27452"/>
                                    <a:pt x="9579" y="27195"/>
                                  </a:cubicBezTo>
                                  <a:cubicBezTo>
                                    <a:pt x="10961" y="26938"/>
                                    <a:pt x="12344" y="26584"/>
                                    <a:pt x="13694" y="26198"/>
                                  </a:cubicBezTo>
                                  <a:cubicBezTo>
                                    <a:pt x="14754" y="25909"/>
                                    <a:pt x="15783" y="25620"/>
                                    <a:pt x="16812" y="25298"/>
                                  </a:cubicBezTo>
                                  <a:cubicBezTo>
                                    <a:pt x="18033" y="24913"/>
                                    <a:pt x="19190" y="24527"/>
                                    <a:pt x="20412" y="24141"/>
                                  </a:cubicBezTo>
                                  <a:lnTo>
                                    <a:pt x="21183" y="23884"/>
                                  </a:lnTo>
                                  <a:cubicBezTo>
                                    <a:pt x="21151" y="23723"/>
                                    <a:pt x="21151" y="23595"/>
                                    <a:pt x="21119" y="23370"/>
                                  </a:cubicBezTo>
                                  <a:cubicBezTo>
                                    <a:pt x="21119" y="23145"/>
                                    <a:pt x="21087" y="22920"/>
                                    <a:pt x="21023" y="22695"/>
                                  </a:cubicBezTo>
                                  <a:cubicBezTo>
                                    <a:pt x="20958" y="22277"/>
                                    <a:pt x="20830" y="21827"/>
                                    <a:pt x="20701" y="21409"/>
                                  </a:cubicBezTo>
                                  <a:cubicBezTo>
                                    <a:pt x="20701" y="21346"/>
                                    <a:pt x="20756" y="21297"/>
                                    <a:pt x="20803" y="21297"/>
                                  </a:cubicBezTo>
                                  <a:cubicBezTo>
                                    <a:pt x="20828" y="21297"/>
                                    <a:pt x="20851" y="21311"/>
                                    <a:pt x="20862" y="21344"/>
                                  </a:cubicBezTo>
                                  <a:cubicBezTo>
                                    <a:pt x="21055" y="21762"/>
                                    <a:pt x="21183" y="22180"/>
                                    <a:pt x="21280" y="22630"/>
                                  </a:cubicBezTo>
                                  <a:cubicBezTo>
                                    <a:pt x="21312" y="22855"/>
                                    <a:pt x="21344" y="23080"/>
                                    <a:pt x="21376" y="23305"/>
                                  </a:cubicBezTo>
                                  <a:cubicBezTo>
                                    <a:pt x="21408" y="23466"/>
                                    <a:pt x="21440" y="23627"/>
                                    <a:pt x="21440" y="23787"/>
                                  </a:cubicBezTo>
                                  <a:cubicBezTo>
                                    <a:pt x="21665" y="23723"/>
                                    <a:pt x="21858" y="23659"/>
                                    <a:pt x="22051" y="23562"/>
                                  </a:cubicBezTo>
                                  <a:cubicBezTo>
                                    <a:pt x="22533" y="23402"/>
                                    <a:pt x="22951" y="23177"/>
                                    <a:pt x="23337" y="22823"/>
                                  </a:cubicBezTo>
                                  <a:lnTo>
                                    <a:pt x="23337" y="22373"/>
                                  </a:lnTo>
                                  <a:lnTo>
                                    <a:pt x="23337" y="22148"/>
                                  </a:lnTo>
                                  <a:cubicBezTo>
                                    <a:pt x="22951" y="22341"/>
                                    <a:pt x="22566" y="22470"/>
                                    <a:pt x="22180" y="22566"/>
                                  </a:cubicBezTo>
                                  <a:cubicBezTo>
                                    <a:pt x="22170" y="22568"/>
                                    <a:pt x="22161" y="22570"/>
                                    <a:pt x="22152" y="22570"/>
                                  </a:cubicBezTo>
                                  <a:cubicBezTo>
                                    <a:pt x="22043" y="22570"/>
                                    <a:pt x="21997" y="22403"/>
                                    <a:pt x="22116" y="22373"/>
                                  </a:cubicBezTo>
                                  <a:cubicBezTo>
                                    <a:pt x="22533" y="22245"/>
                                    <a:pt x="22919" y="22084"/>
                                    <a:pt x="23305" y="21891"/>
                                  </a:cubicBezTo>
                                  <a:lnTo>
                                    <a:pt x="23305" y="21762"/>
                                  </a:lnTo>
                                  <a:cubicBezTo>
                                    <a:pt x="23176" y="21087"/>
                                    <a:pt x="22919" y="20412"/>
                                    <a:pt x="22501" y="19834"/>
                                  </a:cubicBezTo>
                                  <a:cubicBezTo>
                                    <a:pt x="22405" y="19673"/>
                                    <a:pt x="22276" y="19512"/>
                                    <a:pt x="22148" y="19384"/>
                                  </a:cubicBezTo>
                                  <a:lnTo>
                                    <a:pt x="22116" y="19384"/>
                                  </a:lnTo>
                                  <a:lnTo>
                                    <a:pt x="21923" y="19416"/>
                                  </a:lnTo>
                                  <a:lnTo>
                                    <a:pt x="21633" y="19480"/>
                                  </a:lnTo>
                                  <a:cubicBezTo>
                                    <a:pt x="21408" y="19512"/>
                                    <a:pt x="21183" y="19544"/>
                                    <a:pt x="20958" y="19577"/>
                                  </a:cubicBezTo>
                                  <a:cubicBezTo>
                                    <a:pt x="20862" y="19577"/>
                                    <a:pt x="20830" y="19416"/>
                                    <a:pt x="20926" y="19384"/>
                                  </a:cubicBezTo>
                                  <a:cubicBezTo>
                                    <a:pt x="21151" y="19319"/>
                                    <a:pt x="21376" y="19287"/>
                                    <a:pt x="21569" y="19223"/>
                                  </a:cubicBezTo>
                                  <a:lnTo>
                                    <a:pt x="21891" y="19159"/>
                                  </a:lnTo>
                                  <a:lnTo>
                                    <a:pt x="21955" y="19159"/>
                                  </a:lnTo>
                                  <a:lnTo>
                                    <a:pt x="21826" y="19030"/>
                                  </a:lnTo>
                                  <a:cubicBezTo>
                                    <a:pt x="21762" y="18966"/>
                                    <a:pt x="21730" y="18934"/>
                                    <a:pt x="21665" y="18869"/>
                                  </a:cubicBezTo>
                                  <a:cubicBezTo>
                                    <a:pt x="21569" y="18901"/>
                                    <a:pt x="21505" y="18934"/>
                                    <a:pt x="21440" y="18934"/>
                                  </a:cubicBezTo>
                                  <a:lnTo>
                                    <a:pt x="21023" y="19030"/>
                                  </a:lnTo>
                                  <a:cubicBezTo>
                                    <a:pt x="20894" y="19062"/>
                                    <a:pt x="20798" y="19094"/>
                                    <a:pt x="20669" y="19127"/>
                                  </a:cubicBezTo>
                                  <a:cubicBezTo>
                                    <a:pt x="20594" y="19164"/>
                                    <a:pt x="20518" y="19180"/>
                                    <a:pt x="20437" y="19180"/>
                                  </a:cubicBezTo>
                                  <a:cubicBezTo>
                                    <a:pt x="20379" y="19180"/>
                                    <a:pt x="20318" y="19172"/>
                                    <a:pt x="20251" y="19159"/>
                                  </a:cubicBezTo>
                                  <a:cubicBezTo>
                                    <a:pt x="20219" y="19127"/>
                                    <a:pt x="20187" y="19062"/>
                                    <a:pt x="20219" y="19030"/>
                                  </a:cubicBezTo>
                                  <a:cubicBezTo>
                                    <a:pt x="20315" y="18901"/>
                                    <a:pt x="20476" y="18901"/>
                                    <a:pt x="20605" y="18837"/>
                                  </a:cubicBezTo>
                                  <a:lnTo>
                                    <a:pt x="20958" y="18741"/>
                                  </a:lnTo>
                                  <a:lnTo>
                                    <a:pt x="21344" y="18644"/>
                                  </a:lnTo>
                                  <a:lnTo>
                                    <a:pt x="21376" y="18644"/>
                                  </a:lnTo>
                                  <a:lnTo>
                                    <a:pt x="21151" y="18484"/>
                                  </a:lnTo>
                                  <a:cubicBezTo>
                                    <a:pt x="21119" y="18516"/>
                                    <a:pt x="21087" y="18548"/>
                                    <a:pt x="21055" y="18548"/>
                                  </a:cubicBezTo>
                                  <a:lnTo>
                                    <a:pt x="19576" y="18773"/>
                                  </a:lnTo>
                                  <a:cubicBezTo>
                                    <a:pt x="19673" y="18837"/>
                                    <a:pt x="19737" y="18934"/>
                                    <a:pt x="19801" y="19030"/>
                                  </a:cubicBezTo>
                                  <a:cubicBezTo>
                                    <a:pt x="19930" y="19191"/>
                                    <a:pt x="20058" y="19416"/>
                                    <a:pt x="20155" y="19609"/>
                                  </a:cubicBezTo>
                                  <a:cubicBezTo>
                                    <a:pt x="20251" y="19802"/>
                                    <a:pt x="20348" y="19994"/>
                                    <a:pt x="20444" y="20219"/>
                                  </a:cubicBezTo>
                                  <a:cubicBezTo>
                                    <a:pt x="20476" y="20348"/>
                                    <a:pt x="20508" y="20444"/>
                                    <a:pt x="20540" y="20573"/>
                                  </a:cubicBezTo>
                                  <a:cubicBezTo>
                                    <a:pt x="20605" y="20669"/>
                                    <a:pt x="20605" y="20766"/>
                                    <a:pt x="20573" y="20862"/>
                                  </a:cubicBezTo>
                                  <a:cubicBezTo>
                                    <a:pt x="20573" y="20902"/>
                                    <a:pt x="20536" y="20929"/>
                                    <a:pt x="20500" y="20929"/>
                                  </a:cubicBezTo>
                                  <a:cubicBezTo>
                                    <a:pt x="20478" y="20929"/>
                                    <a:pt x="20456" y="20919"/>
                                    <a:pt x="20444" y="20894"/>
                                  </a:cubicBezTo>
                                  <a:cubicBezTo>
                                    <a:pt x="20380" y="20830"/>
                                    <a:pt x="20315" y="20734"/>
                                    <a:pt x="20315" y="20637"/>
                                  </a:cubicBezTo>
                                  <a:cubicBezTo>
                                    <a:pt x="20251" y="20509"/>
                                    <a:pt x="20219" y="20412"/>
                                    <a:pt x="20187" y="20316"/>
                                  </a:cubicBezTo>
                                  <a:cubicBezTo>
                                    <a:pt x="20090" y="20123"/>
                                    <a:pt x="20026" y="19930"/>
                                    <a:pt x="19930" y="19737"/>
                                  </a:cubicBezTo>
                                  <a:cubicBezTo>
                                    <a:pt x="19801" y="19544"/>
                                    <a:pt x="19705" y="19352"/>
                                    <a:pt x="19576" y="19191"/>
                                  </a:cubicBezTo>
                                  <a:cubicBezTo>
                                    <a:pt x="19512" y="19094"/>
                                    <a:pt x="19448" y="18998"/>
                                    <a:pt x="19383" y="18901"/>
                                  </a:cubicBezTo>
                                  <a:lnTo>
                                    <a:pt x="19287" y="18805"/>
                                  </a:lnTo>
                                  <a:lnTo>
                                    <a:pt x="18515" y="18901"/>
                                  </a:lnTo>
                                  <a:cubicBezTo>
                                    <a:pt x="17037" y="19127"/>
                                    <a:pt x="15558" y="19287"/>
                                    <a:pt x="14047" y="19448"/>
                                  </a:cubicBezTo>
                                  <a:cubicBezTo>
                                    <a:pt x="13308" y="19544"/>
                                    <a:pt x="12569" y="19609"/>
                                    <a:pt x="11797" y="19673"/>
                                  </a:cubicBezTo>
                                  <a:cubicBezTo>
                                    <a:pt x="11058" y="19737"/>
                                    <a:pt x="10286" y="19769"/>
                                    <a:pt x="9547" y="19802"/>
                                  </a:cubicBezTo>
                                  <a:cubicBezTo>
                                    <a:pt x="9386" y="19802"/>
                                    <a:pt x="9418" y="19609"/>
                                    <a:pt x="9547" y="19609"/>
                                  </a:cubicBezTo>
                                  <a:lnTo>
                                    <a:pt x="11090" y="19416"/>
                                  </a:lnTo>
                                  <a:cubicBezTo>
                                    <a:pt x="11090" y="19384"/>
                                    <a:pt x="11090" y="19352"/>
                                    <a:pt x="11090" y="19319"/>
                                  </a:cubicBezTo>
                                  <a:cubicBezTo>
                                    <a:pt x="11251" y="19159"/>
                                    <a:pt x="11411" y="19030"/>
                                    <a:pt x="11604" y="18901"/>
                                  </a:cubicBezTo>
                                  <a:cubicBezTo>
                                    <a:pt x="11765" y="18805"/>
                                    <a:pt x="11926" y="18644"/>
                                    <a:pt x="12086" y="18516"/>
                                  </a:cubicBezTo>
                                  <a:cubicBezTo>
                                    <a:pt x="12247" y="18355"/>
                                    <a:pt x="12408" y="18226"/>
                                    <a:pt x="12569" y="18066"/>
                                  </a:cubicBezTo>
                                  <a:lnTo>
                                    <a:pt x="12794" y="17809"/>
                                  </a:lnTo>
                                  <a:cubicBezTo>
                                    <a:pt x="12858" y="17744"/>
                                    <a:pt x="12954" y="17680"/>
                                    <a:pt x="13051" y="17648"/>
                                  </a:cubicBezTo>
                                  <a:cubicBezTo>
                                    <a:pt x="13083" y="17648"/>
                                    <a:pt x="13115" y="17680"/>
                                    <a:pt x="13147" y="17744"/>
                                  </a:cubicBezTo>
                                  <a:cubicBezTo>
                                    <a:pt x="13147" y="17841"/>
                                    <a:pt x="13115" y="17937"/>
                                    <a:pt x="13019" y="18034"/>
                                  </a:cubicBezTo>
                                  <a:cubicBezTo>
                                    <a:pt x="12954" y="18098"/>
                                    <a:pt x="12858" y="18194"/>
                                    <a:pt x="12794" y="18291"/>
                                  </a:cubicBezTo>
                                  <a:cubicBezTo>
                                    <a:pt x="12633" y="18451"/>
                                    <a:pt x="12472" y="18580"/>
                                    <a:pt x="12311" y="18741"/>
                                  </a:cubicBezTo>
                                  <a:cubicBezTo>
                                    <a:pt x="12119" y="18901"/>
                                    <a:pt x="11958" y="19030"/>
                                    <a:pt x="11765" y="19159"/>
                                  </a:cubicBezTo>
                                  <a:cubicBezTo>
                                    <a:pt x="11669" y="19255"/>
                                    <a:pt x="11540" y="19319"/>
                                    <a:pt x="11444" y="19416"/>
                                  </a:cubicBezTo>
                                  <a:lnTo>
                                    <a:pt x="11797" y="19352"/>
                                  </a:lnTo>
                                  <a:cubicBezTo>
                                    <a:pt x="12344" y="18966"/>
                                    <a:pt x="12922" y="18548"/>
                                    <a:pt x="13469" y="18130"/>
                                  </a:cubicBezTo>
                                  <a:cubicBezTo>
                                    <a:pt x="14465" y="17359"/>
                                    <a:pt x="15397" y="16491"/>
                                    <a:pt x="16233" y="15591"/>
                                  </a:cubicBezTo>
                                  <a:cubicBezTo>
                                    <a:pt x="16683" y="15141"/>
                                    <a:pt x="17069" y="14658"/>
                                    <a:pt x="17487" y="14176"/>
                                  </a:cubicBezTo>
                                  <a:cubicBezTo>
                                    <a:pt x="17680" y="13919"/>
                                    <a:pt x="17872" y="13694"/>
                                    <a:pt x="18033" y="13437"/>
                                  </a:cubicBezTo>
                                  <a:cubicBezTo>
                                    <a:pt x="18194" y="13148"/>
                                    <a:pt x="18387" y="12923"/>
                                    <a:pt x="18612" y="12698"/>
                                  </a:cubicBezTo>
                                  <a:cubicBezTo>
                                    <a:pt x="18643" y="12667"/>
                                    <a:pt x="18680" y="12652"/>
                                    <a:pt x="18716" y="12652"/>
                                  </a:cubicBezTo>
                                  <a:cubicBezTo>
                                    <a:pt x="18791" y="12652"/>
                                    <a:pt x="18859" y="12717"/>
                                    <a:pt x="18837" y="12826"/>
                                  </a:cubicBezTo>
                                  <a:cubicBezTo>
                                    <a:pt x="18772" y="12987"/>
                                    <a:pt x="18676" y="13148"/>
                                    <a:pt x="18547" y="13276"/>
                                  </a:cubicBezTo>
                                  <a:cubicBezTo>
                                    <a:pt x="18451" y="13437"/>
                                    <a:pt x="18387" y="13533"/>
                                    <a:pt x="18226" y="13726"/>
                                  </a:cubicBezTo>
                                  <a:cubicBezTo>
                                    <a:pt x="18097" y="13919"/>
                                    <a:pt x="17937" y="14112"/>
                                    <a:pt x="17808" y="14305"/>
                                  </a:cubicBezTo>
                                  <a:cubicBezTo>
                                    <a:pt x="18130" y="14144"/>
                                    <a:pt x="18451" y="14016"/>
                                    <a:pt x="18805" y="13887"/>
                                  </a:cubicBezTo>
                                  <a:cubicBezTo>
                                    <a:pt x="19094" y="13791"/>
                                    <a:pt x="19415" y="13726"/>
                                    <a:pt x="19705" y="13662"/>
                                  </a:cubicBezTo>
                                  <a:cubicBezTo>
                                    <a:pt x="19865" y="13630"/>
                                    <a:pt x="20026" y="13630"/>
                                    <a:pt x="20187" y="13598"/>
                                  </a:cubicBezTo>
                                  <a:cubicBezTo>
                                    <a:pt x="20240" y="13584"/>
                                    <a:pt x="20299" y="13577"/>
                                    <a:pt x="20359" y="13577"/>
                                  </a:cubicBezTo>
                                  <a:cubicBezTo>
                                    <a:pt x="20443" y="13577"/>
                                    <a:pt x="20529" y="13592"/>
                                    <a:pt x="20605" y="13630"/>
                                  </a:cubicBezTo>
                                  <a:cubicBezTo>
                                    <a:pt x="20669" y="13662"/>
                                    <a:pt x="20669" y="13758"/>
                                    <a:pt x="20637" y="13791"/>
                                  </a:cubicBezTo>
                                  <a:cubicBezTo>
                                    <a:pt x="20508" y="13887"/>
                                    <a:pt x="20380" y="13919"/>
                                    <a:pt x="20219" y="13919"/>
                                  </a:cubicBezTo>
                                  <a:cubicBezTo>
                                    <a:pt x="20090" y="13951"/>
                                    <a:pt x="19930" y="13983"/>
                                    <a:pt x="19801" y="14016"/>
                                  </a:cubicBezTo>
                                  <a:cubicBezTo>
                                    <a:pt x="19480" y="14048"/>
                                    <a:pt x="19190" y="14112"/>
                                    <a:pt x="18901" y="14208"/>
                                  </a:cubicBezTo>
                                  <a:cubicBezTo>
                                    <a:pt x="18387" y="14369"/>
                                    <a:pt x="17872" y="14562"/>
                                    <a:pt x="17390" y="14819"/>
                                  </a:cubicBezTo>
                                  <a:cubicBezTo>
                                    <a:pt x="16619" y="15687"/>
                                    <a:pt x="15815" y="16523"/>
                                    <a:pt x="14915" y="17294"/>
                                  </a:cubicBezTo>
                                  <a:cubicBezTo>
                                    <a:pt x="14112" y="18066"/>
                                    <a:pt x="13211" y="18741"/>
                                    <a:pt x="12279" y="19319"/>
                                  </a:cubicBezTo>
                                  <a:cubicBezTo>
                                    <a:pt x="15172" y="18998"/>
                                    <a:pt x="18033" y="18676"/>
                                    <a:pt x="20926" y="18226"/>
                                  </a:cubicBezTo>
                                  <a:cubicBezTo>
                                    <a:pt x="20942" y="18210"/>
                                    <a:pt x="20958" y="18202"/>
                                    <a:pt x="20974" y="18202"/>
                                  </a:cubicBezTo>
                                  <a:cubicBezTo>
                                    <a:pt x="20990" y="18202"/>
                                    <a:pt x="21007" y="18210"/>
                                    <a:pt x="21023" y="18226"/>
                                  </a:cubicBezTo>
                                  <a:lnTo>
                                    <a:pt x="21055" y="18226"/>
                                  </a:lnTo>
                                  <a:cubicBezTo>
                                    <a:pt x="21215" y="18259"/>
                                    <a:pt x="21376" y="18323"/>
                                    <a:pt x="21473" y="18419"/>
                                  </a:cubicBezTo>
                                  <a:cubicBezTo>
                                    <a:pt x="21505" y="18387"/>
                                    <a:pt x="21505" y="18355"/>
                                    <a:pt x="21537" y="18355"/>
                                  </a:cubicBezTo>
                                  <a:cubicBezTo>
                                    <a:pt x="21923" y="18194"/>
                                    <a:pt x="22244" y="17969"/>
                                    <a:pt x="22533" y="17712"/>
                                  </a:cubicBezTo>
                                  <a:cubicBezTo>
                                    <a:pt x="22662" y="17584"/>
                                    <a:pt x="22791" y="17423"/>
                                    <a:pt x="22919" y="17262"/>
                                  </a:cubicBezTo>
                                  <a:cubicBezTo>
                                    <a:pt x="22983" y="17198"/>
                                    <a:pt x="23048" y="17069"/>
                                    <a:pt x="23080" y="17037"/>
                                  </a:cubicBezTo>
                                  <a:cubicBezTo>
                                    <a:pt x="23112" y="17005"/>
                                    <a:pt x="23112" y="16973"/>
                                    <a:pt x="23112" y="16973"/>
                                  </a:cubicBezTo>
                                  <a:cubicBezTo>
                                    <a:pt x="23241" y="16587"/>
                                    <a:pt x="23433" y="16234"/>
                                    <a:pt x="23626" y="15912"/>
                                  </a:cubicBezTo>
                                  <a:cubicBezTo>
                                    <a:pt x="23851" y="15558"/>
                                    <a:pt x="24108" y="15205"/>
                                    <a:pt x="24366" y="14883"/>
                                  </a:cubicBezTo>
                                  <a:cubicBezTo>
                                    <a:pt x="24912" y="14241"/>
                                    <a:pt x="25587" y="13694"/>
                                    <a:pt x="26294" y="13244"/>
                                  </a:cubicBezTo>
                                  <a:cubicBezTo>
                                    <a:pt x="26326" y="13244"/>
                                    <a:pt x="26359" y="13212"/>
                                    <a:pt x="26391" y="13212"/>
                                  </a:cubicBezTo>
                                  <a:lnTo>
                                    <a:pt x="26455" y="13148"/>
                                  </a:lnTo>
                                  <a:cubicBezTo>
                                    <a:pt x="26487" y="13115"/>
                                    <a:pt x="26519" y="13083"/>
                                    <a:pt x="26584" y="13083"/>
                                  </a:cubicBezTo>
                                  <a:cubicBezTo>
                                    <a:pt x="26584" y="12923"/>
                                    <a:pt x="26551" y="12730"/>
                                    <a:pt x="26519" y="12537"/>
                                  </a:cubicBezTo>
                                  <a:cubicBezTo>
                                    <a:pt x="26326" y="10415"/>
                                    <a:pt x="25876" y="8326"/>
                                    <a:pt x="25137" y="6333"/>
                                  </a:cubicBezTo>
                                  <a:cubicBezTo>
                                    <a:pt x="24880" y="5562"/>
                                    <a:pt x="24558" y="4790"/>
                                    <a:pt x="24237" y="4019"/>
                                  </a:cubicBezTo>
                                  <a:cubicBezTo>
                                    <a:pt x="24141" y="3794"/>
                                    <a:pt x="24044" y="3569"/>
                                    <a:pt x="23948" y="3344"/>
                                  </a:cubicBezTo>
                                  <a:cubicBezTo>
                                    <a:pt x="23723" y="2861"/>
                                    <a:pt x="23498" y="2347"/>
                                    <a:pt x="23273" y="1865"/>
                                  </a:cubicBezTo>
                                  <a:cubicBezTo>
                                    <a:pt x="23048" y="1383"/>
                                    <a:pt x="22823" y="933"/>
                                    <a:pt x="22630" y="418"/>
                                  </a:cubicBezTo>
                                  <a:cubicBezTo>
                                    <a:pt x="22598" y="386"/>
                                    <a:pt x="22630" y="354"/>
                                    <a:pt x="22662" y="322"/>
                                  </a:cubicBezTo>
                                  <a:lnTo>
                                    <a:pt x="22501" y="258"/>
                                  </a:lnTo>
                                  <a:cubicBezTo>
                                    <a:pt x="22341" y="193"/>
                                    <a:pt x="22212" y="129"/>
                                    <a:pt x="22083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20" name="Google Shape;1620;p59"/>
                            <p:cNvSpPr/>
                            <p:nvPr/>
                          </p:nvSpPr>
                          <p:spPr>
                            <a:xfrm>
                              <a:off x="3073875" y="1236200"/>
                              <a:ext cx="793175" cy="13796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1727" h="55185" extrusionOk="0">
                                  <a:moveTo>
                                    <a:pt x="17583" y="0"/>
                                  </a:moveTo>
                                  <a:lnTo>
                                    <a:pt x="17487" y="65"/>
                                  </a:lnTo>
                                  <a:cubicBezTo>
                                    <a:pt x="17358" y="129"/>
                                    <a:pt x="17230" y="161"/>
                                    <a:pt x="17069" y="193"/>
                                  </a:cubicBezTo>
                                  <a:cubicBezTo>
                                    <a:pt x="17005" y="225"/>
                                    <a:pt x="16940" y="225"/>
                                    <a:pt x="16844" y="225"/>
                                  </a:cubicBezTo>
                                  <a:cubicBezTo>
                                    <a:pt x="17165" y="676"/>
                                    <a:pt x="17390" y="1126"/>
                                    <a:pt x="17583" y="1640"/>
                                  </a:cubicBezTo>
                                  <a:cubicBezTo>
                                    <a:pt x="17808" y="2186"/>
                                    <a:pt x="18033" y="2733"/>
                                    <a:pt x="18226" y="3311"/>
                                  </a:cubicBezTo>
                                  <a:cubicBezTo>
                                    <a:pt x="18933" y="5369"/>
                                    <a:pt x="19512" y="7458"/>
                                    <a:pt x="19962" y="9580"/>
                                  </a:cubicBezTo>
                                  <a:cubicBezTo>
                                    <a:pt x="19962" y="9676"/>
                                    <a:pt x="19994" y="9740"/>
                                    <a:pt x="19994" y="9805"/>
                                  </a:cubicBezTo>
                                  <a:cubicBezTo>
                                    <a:pt x="20380" y="11605"/>
                                    <a:pt x="20637" y="13405"/>
                                    <a:pt x="20798" y="15205"/>
                                  </a:cubicBezTo>
                                  <a:cubicBezTo>
                                    <a:pt x="20830" y="15173"/>
                                    <a:pt x="20862" y="15141"/>
                                    <a:pt x="20894" y="15141"/>
                                  </a:cubicBezTo>
                                  <a:cubicBezTo>
                                    <a:pt x="21103" y="15092"/>
                                    <a:pt x="21312" y="15068"/>
                                    <a:pt x="21521" y="15068"/>
                                  </a:cubicBezTo>
                                  <a:cubicBezTo>
                                    <a:pt x="21730" y="15068"/>
                                    <a:pt x="21939" y="15092"/>
                                    <a:pt x="22148" y="15141"/>
                                  </a:cubicBezTo>
                                  <a:cubicBezTo>
                                    <a:pt x="22823" y="15269"/>
                                    <a:pt x="23659" y="15591"/>
                                    <a:pt x="23884" y="16298"/>
                                  </a:cubicBezTo>
                                  <a:cubicBezTo>
                                    <a:pt x="23916" y="16426"/>
                                    <a:pt x="23916" y="16523"/>
                                    <a:pt x="23916" y="16651"/>
                                  </a:cubicBezTo>
                                  <a:cubicBezTo>
                                    <a:pt x="24334" y="16748"/>
                                    <a:pt x="24687" y="16973"/>
                                    <a:pt x="24944" y="17294"/>
                                  </a:cubicBezTo>
                                  <a:cubicBezTo>
                                    <a:pt x="25234" y="17616"/>
                                    <a:pt x="25266" y="18066"/>
                                    <a:pt x="25041" y="18419"/>
                                  </a:cubicBezTo>
                                  <a:cubicBezTo>
                                    <a:pt x="24976" y="18516"/>
                                    <a:pt x="24912" y="18580"/>
                                    <a:pt x="24880" y="18612"/>
                                  </a:cubicBezTo>
                                  <a:lnTo>
                                    <a:pt x="24944" y="18709"/>
                                  </a:lnTo>
                                  <a:cubicBezTo>
                                    <a:pt x="25009" y="18773"/>
                                    <a:pt x="25073" y="18869"/>
                                    <a:pt x="25137" y="18934"/>
                                  </a:cubicBezTo>
                                  <a:cubicBezTo>
                                    <a:pt x="25266" y="19094"/>
                                    <a:pt x="25362" y="19287"/>
                                    <a:pt x="25394" y="19480"/>
                                  </a:cubicBezTo>
                                  <a:cubicBezTo>
                                    <a:pt x="25491" y="19834"/>
                                    <a:pt x="25362" y="20219"/>
                                    <a:pt x="25073" y="20444"/>
                                  </a:cubicBezTo>
                                  <a:cubicBezTo>
                                    <a:pt x="25137" y="20573"/>
                                    <a:pt x="25201" y="20734"/>
                                    <a:pt x="25234" y="20894"/>
                                  </a:cubicBezTo>
                                  <a:cubicBezTo>
                                    <a:pt x="25298" y="21087"/>
                                    <a:pt x="25298" y="21280"/>
                                    <a:pt x="25298" y="21473"/>
                                  </a:cubicBezTo>
                                  <a:cubicBezTo>
                                    <a:pt x="25298" y="21794"/>
                                    <a:pt x="25137" y="22084"/>
                                    <a:pt x="24880" y="22277"/>
                                  </a:cubicBezTo>
                                  <a:cubicBezTo>
                                    <a:pt x="24816" y="22855"/>
                                    <a:pt x="24784" y="23434"/>
                                    <a:pt x="24719" y="24012"/>
                                  </a:cubicBezTo>
                                  <a:cubicBezTo>
                                    <a:pt x="24623" y="25041"/>
                                    <a:pt x="24526" y="26070"/>
                                    <a:pt x="24430" y="27066"/>
                                  </a:cubicBezTo>
                                  <a:cubicBezTo>
                                    <a:pt x="24334" y="28095"/>
                                    <a:pt x="24237" y="29123"/>
                                    <a:pt x="24076" y="30120"/>
                                  </a:cubicBezTo>
                                  <a:cubicBezTo>
                                    <a:pt x="24076" y="30160"/>
                                    <a:pt x="24043" y="30178"/>
                                    <a:pt x="24003" y="30178"/>
                                  </a:cubicBezTo>
                                  <a:cubicBezTo>
                                    <a:pt x="23949" y="30178"/>
                                    <a:pt x="23884" y="30144"/>
                                    <a:pt x="23884" y="30088"/>
                                  </a:cubicBezTo>
                                  <a:cubicBezTo>
                                    <a:pt x="23916" y="29509"/>
                                    <a:pt x="23948" y="28963"/>
                                    <a:pt x="24012" y="28384"/>
                                  </a:cubicBezTo>
                                  <a:cubicBezTo>
                                    <a:pt x="24173" y="26391"/>
                                    <a:pt x="24334" y="24430"/>
                                    <a:pt x="24526" y="22437"/>
                                  </a:cubicBezTo>
                                  <a:lnTo>
                                    <a:pt x="24526" y="22437"/>
                                  </a:lnTo>
                                  <a:cubicBezTo>
                                    <a:pt x="24237" y="22534"/>
                                    <a:pt x="23916" y="22630"/>
                                    <a:pt x="23626" y="22662"/>
                                  </a:cubicBezTo>
                                  <a:cubicBezTo>
                                    <a:pt x="23273" y="22759"/>
                                    <a:pt x="22919" y="22823"/>
                                    <a:pt x="22566" y="22855"/>
                                  </a:cubicBezTo>
                                  <a:cubicBezTo>
                                    <a:pt x="22148" y="23048"/>
                                    <a:pt x="21698" y="23177"/>
                                    <a:pt x="21248" y="23273"/>
                                  </a:cubicBezTo>
                                  <a:cubicBezTo>
                                    <a:pt x="20663" y="23423"/>
                                    <a:pt x="20067" y="23497"/>
                                    <a:pt x="19473" y="23497"/>
                                  </a:cubicBezTo>
                                  <a:cubicBezTo>
                                    <a:pt x="18665" y="23497"/>
                                    <a:pt x="17861" y="23358"/>
                                    <a:pt x="17101" y="23080"/>
                                  </a:cubicBezTo>
                                  <a:cubicBezTo>
                                    <a:pt x="17037" y="23112"/>
                                    <a:pt x="16972" y="23112"/>
                                    <a:pt x="16940" y="23112"/>
                                  </a:cubicBezTo>
                                  <a:lnTo>
                                    <a:pt x="16812" y="23112"/>
                                  </a:lnTo>
                                  <a:lnTo>
                                    <a:pt x="16426" y="23177"/>
                                  </a:lnTo>
                                  <a:cubicBezTo>
                                    <a:pt x="16169" y="23241"/>
                                    <a:pt x="15912" y="23305"/>
                                    <a:pt x="15655" y="23370"/>
                                  </a:cubicBezTo>
                                  <a:cubicBezTo>
                                    <a:pt x="15365" y="23434"/>
                                    <a:pt x="15108" y="23530"/>
                                    <a:pt x="14851" y="23627"/>
                                  </a:cubicBezTo>
                                  <a:cubicBezTo>
                                    <a:pt x="14722" y="23659"/>
                                    <a:pt x="14594" y="23691"/>
                                    <a:pt x="14465" y="23755"/>
                                  </a:cubicBezTo>
                                  <a:cubicBezTo>
                                    <a:pt x="14369" y="23820"/>
                                    <a:pt x="14240" y="23852"/>
                                    <a:pt x="14112" y="23884"/>
                                  </a:cubicBezTo>
                                  <a:lnTo>
                                    <a:pt x="14079" y="23884"/>
                                  </a:lnTo>
                                  <a:cubicBezTo>
                                    <a:pt x="14079" y="23916"/>
                                    <a:pt x="14079" y="23948"/>
                                    <a:pt x="14079" y="23980"/>
                                  </a:cubicBezTo>
                                  <a:cubicBezTo>
                                    <a:pt x="14144" y="24045"/>
                                    <a:pt x="14144" y="24141"/>
                                    <a:pt x="14079" y="24205"/>
                                  </a:cubicBezTo>
                                  <a:lnTo>
                                    <a:pt x="14047" y="24270"/>
                                  </a:lnTo>
                                  <a:lnTo>
                                    <a:pt x="13983" y="24302"/>
                                  </a:lnTo>
                                  <a:cubicBezTo>
                                    <a:pt x="13822" y="24462"/>
                                    <a:pt x="13629" y="24591"/>
                                    <a:pt x="13437" y="24720"/>
                                  </a:cubicBezTo>
                                  <a:cubicBezTo>
                                    <a:pt x="12954" y="24977"/>
                                    <a:pt x="12472" y="25202"/>
                                    <a:pt x="11958" y="25362"/>
                                  </a:cubicBezTo>
                                  <a:lnTo>
                                    <a:pt x="10126" y="25941"/>
                                  </a:lnTo>
                                  <a:cubicBezTo>
                                    <a:pt x="8968" y="26327"/>
                                    <a:pt x="7811" y="26680"/>
                                    <a:pt x="6654" y="27066"/>
                                  </a:cubicBezTo>
                                  <a:cubicBezTo>
                                    <a:pt x="6268" y="28738"/>
                                    <a:pt x="5979" y="30441"/>
                                    <a:pt x="5818" y="32145"/>
                                  </a:cubicBezTo>
                                  <a:cubicBezTo>
                                    <a:pt x="5465" y="35134"/>
                                    <a:pt x="5272" y="38156"/>
                                    <a:pt x="4693" y="41113"/>
                                  </a:cubicBezTo>
                                  <a:cubicBezTo>
                                    <a:pt x="4436" y="42496"/>
                                    <a:pt x="4050" y="43878"/>
                                    <a:pt x="3600" y="45196"/>
                                  </a:cubicBezTo>
                                  <a:cubicBezTo>
                                    <a:pt x="3343" y="45871"/>
                                    <a:pt x="3086" y="46514"/>
                                    <a:pt x="2797" y="47156"/>
                                  </a:cubicBezTo>
                                  <a:cubicBezTo>
                                    <a:pt x="2636" y="47478"/>
                                    <a:pt x="2475" y="47767"/>
                                    <a:pt x="2282" y="48089"/>
                                  </a:cubicBezTo>
                                  <a:cubicBezTo>
                                    <a:pt x="2186" y="48282"/>
                                    <a:pt x="2057" y="48474"/>
                                    <a:pt x="1961" y="48635"/>
                                  </a:cubicBezTo>
                                  <a:cubicBezTo>
                                    <a:pt x="1929" y="48667"/>
                                    <a:pt x="1929" y="48699"/>
                                    <a:pt x="1897" y="48732"/>
                                  </a:cubicBezTo>
                                  <a:cubicBezTo>
                                    <a:pt x="1768" y="48860"/>
                                    <a:pt x="1640" y="48989"/>
                                    <a:pt x="1511" y="49085"/>
                                  </a:cubicBezTo>
                                  <a:cubicBezTo>
                                    <a:pt x="1157" y="49342"/>
                                    <a:pt x="772" y="49535"/>
                                    <a:pt x="354" y="49664"/>
                                  </a:cubicBezTo>
                                  <a:cubicBezTo>
                                    <a:pt x="354" y="49696"/>
                                    <a:pt x="354" y="49728"/>
                                    <a:pt x="354" y="49760"/>
                                  </a:cubicBezTo>
                                  <a:cubicBezTo>
                                    <a:pt x="289" y="50017"/>
                                    <a:pt x="225" y="50274"/>
                                    <a:pt x="193" y="50532"/>
                                  </a:cubicBezTo>
                                  <a:cubicBezTo>
                                    <a:pt x="32" y="51432"/>
                                    <a:pt x="0" y="52525"/>
                                    <a:pt x="675" y="53264"/>
                                  </a:cubicBezTo>
                                  <a:cubicBezTo>
                                    <a:pt x="997" y="53553"/>
                                    <a:pt x="1382" y="53810"/>
                                    <a:pt x="1832" y="53939"/>
                                  </a:cubicBezTo>
                                  <a:cubicBezTo>
                                    <a:pt x="2315" y="54100"/>
                                    <a:pt x="2797" y="54228"/>
                                    <a:pt x="3279" y="54325"/>
                                  </a:cubicBezTo>
                                  <a:cubicBezTo>
                                    <a:pt x="4983" y="54743"/>
                                    <a:pt x="6718" y="55000"/>
                                    <a:pt x="8454" y="55128"/>
                                  </a:cubicBezTo>
                                  <a:cubicBezTo>
                                    <a:pt x="8840" y="55128"/>
                                    <a:pt x="9193" y="55160"/>
                                    <a:pt x="9579" y="55160"/>
                                  </a:cubicBezTo>
                                  <a:cubicBezTo>
                                    <a:pt x="10094" y="55176"/>
                                    <a:pt x="10609" y="55184"/>
                                    <a:pt x="11124" y="55184"/>
                                  </a:cubicBezTo>
                                  <a:cubicBezTo>
                                    <a:pt x="12730" y="55184"/>
                                    <a:pt x="14337" y="55106"/>
                                    <a:pt x="15944" y="54935"/>
                                  </a:cubicBezTo>
                                  <a:cubicBezTo>
                                    <a:pt x="17005" y="54807"/>
                                    <a:pt x="18033" y="54678"/>
                                    <a:pt x="19094" y="54518"/>
                                  </a:cubicBezTo>
                                  <a:cubicBezTo>
                                    <a:pt x="19962" y="54389"/>
                                    <a:pt x="20894" y="54196"/>
                                    <a:pt x="21537" y="53521"/>
                                  </a:cubicBezTo>
                                  <a:cubicBezTo>
                                    <a:pt x="22051" y="52846"/>
                                    <a:pt x="22373" y="52042"/>
                                    <a:pt x="22405" y="51207"/>
                                  </a:cubicBezTo>
                                  <a:cubicBezTo>
                                    <a:pt x="22437" y="50660"/>
                                    <a:pt x="22437" y="50114"/>
                                    <a:pt x="22437" y="49599"/>
                                  </a:cubicBezTo>
                                  <a:cubicBezTo>
                                    <a:pt x="22437" y="49021"/>
                                    <a:pt x="22501" y="48474"/>
                                    <a:pt x="22630" y="47960"/>
                                  </a:cubicBezTo>
                                  <a:cubicBezTo>
                                    <a:pt x="22630" y="47928"/>
                                    <a:pt x="22662" y="47896"/>
                                    <a:pt x="22662" y="47896"/>
                                  </a:cubicBezTo>
                                  <a:cubicBezTo>
                                    <a:pt x="22662" y="47831"/>
                                    <a:pt x="22662" y="47735"/>
                                    <a:pt x="22662" y="47671"/>
                                  </a:cubicBezTo>
                                  <a:cubicBezTo>
                                    <a:pt x="22533" y="46642"/>
                                    <a:pt x="22533" y="45614"/>
                                    <a:pt x="22598" y="44585"/>
                                  </a:cubicBezTo>
                                  <a:cubicBezTo>
                                    <a:pt x="22726" y="42367"/>
                                    <a:pt x="22951" y="40181"/>
                                    <a:pt x="23144" y="37995"/>
                                  </a:cubicBezTo>
                                  <a:cubicBezTo>
                                    <a:pt x="23241" y="36870"/>
                                    <a:pt x="23337" y="35777"/>
                                    <a:pt x="23401" y="34652"/>
                                  </a:cubicBezTo>
                                  <a:lnTo>
                                    <a:pt x="23562" y="32981"/>
                                  </a:lnTo>
                                  <a:cubicBezTo>
                                    <a:pt x="23626" y="32434"/>
                                    <a:pt x="23626" y="31856"/>
                                    <a:pt x="23723" y="31309"/>
                                  </a:cubicBezTo>
                                  <a:cubicBezTo>
                                    <a:pt x="23736" y="31228"/>
                                    <a:pt x="23795" y="31193"/>
                                    <a:pt x="23858" y="31193"/>
                                  </a:cubicBezTo>
                                  <a:cubicBezTo>
                                    <a:pt x="23947" y="31193"/>
                                    <a:pt x="24044" y="31261"/>
                                    <a:pt x="24044" y="31374"/>
                                  </a:cubicBezTo>
                                  <a:cubicBezTo>
                                    <a:pt x="24044" y="31695"/>
                                    <a:pt x="24012" y="32016"/>
                                    <a:pt x="23980" y="32306"/>
                                  </a:cubicBezTo>
                                  <a:cubicBezTo>
                                    <a:pt x="23948" y="32627"/>
                                    <a:pt x="23916" y="32949"/>
                                    <a:pt x="23916" y="33238"/>
                                  </a:cubicBezTo>
                                  <a:cubicBezTo>
                                    <a:pt x="23851" y="33881"/>
                                    <a:pt x="23787" y="34459"/>
                                    <a:pt x="23755" y="35070"/>
                                  </a:cubicBezTo>
                                  <a:cubicBezTo>
                                    <a:pt x="23594" y="37288"/>
                                    <a:pt x="23369" y="39474"/>
                                    <a:pt x="23176" y="41692"/>
                                  </a:cubicBezTo>
                                  <a:cubicBezTo>
                                    <a:pt x="23080" y="42785"/>
                                    <a:pt x="22983" y="43878"/>
                                    <a:pt x="22919" y="44971"/>
                                  </a:cubicBezTo>
                                  <a:cubicBezTo>
                                    <a:pt x="22855" y="45774"/>
                                    <a:pt x="22855" y="46546"/>
                                    <a:pt x="22887" y="47349"/>
                                  </a:cubicBezTo>
                                  <a:cubicBezTo>
                                    <a:pt x="22951" y="47574"/>
                                    <a:pt x="22951" y="47831"/>
                                    <a:pt x="22951" y="48089"/>
                                  </a:cubicBezTo>
                                  <a:lnTo>
                                    <a:pt x="22951" y="48121"/>
                                  </a:lnTo>
                                  <a:cubicBezTo>
                                    <a:pt x="22983" y="48507"/>
                                    <a:pt x="22983" y="48860"/>
                                    <a:pt x="22983" y="49246"/>
                                  </a:cubicBezTo>
                                  <a:lnTo>
                                    <a:pt x="22983" y="50274"/>
                                  </a:lnTo>
                                  <a:cubicBezTo>
                                    <a:pt x="22983" y="50628"/>
                                    <a:pt x="23048" y="51014"/>
                                    <a:pt x="23112" y="51367"/>
                                  </a:cubicBezTo>
                                  <a:cubicBezTo>
                                    <a:pt x="23208" y="51882"/>
                                    <a:pt x="23433" y="52396"/>
                                    <a:pt x="23723" y="52814"/>
                                  </a:cubicBezTo>
                                  <a:cubicBezTo>
                                    <a:pt x="23980" y="53200"/>
                                    <a:pt x="24366" y="53489"/>
                                    <a:pt x="24816" y="53650"/>
                                  </a:cubicBezTo>
                                  <a:cubicBezTo>
                                    <a:pt x="25191" y="53784"/>
                                    <a:pt x="25588" y="53851"/>
                                    <a:pt x="25989" y="53851"/>
                                  </a:cubicBezTo>
                                  <a:cubicBezTo>
                                    <a:pt x="26069" y="53851"/>
                                    <a:pt x="26150" y="53848"/>
                                    <a:pt x="26230" y="53843"/>
                                  </a:cubicBezTo>
                                  <a:cubicBezTo>
                                    <a:pt x="26487" y="53843"/>
                                    <a:pt x="26744" y="53810"/>
                                    <a:pt x="26969" y="53810"/>
                                  </a:cubicBezTo>
                                  <a:cubicBezTo>
                                    <a:pt x="27194" y="53810"/>
                                    <a:pt x="27452" y="53778"/>
                                    <a:pt x="27677" y="53714"/>
                                  </a:cubicBezTo>
                                  <a:cubicBezTo>
                                    <a:pt x="27869" y="53682"/>
                                    <a:pt x="28062" y="53553"/>
                                    <a:pt x="28223" y="53360"/>
                                  </a:cubicBezTo>
                                  <a:cubicBezTo>
                                    <a:pt x="28319" y="53200"/>
                                    <a:pt x="28384" y="53007"/>
                                    <a:pt x="28416" y="52814"/>
                                  </a:cubicBezTo>
                                  <a:cubicBezTo>
                                    <a:pt x="28480" y="52332"/>
                                    <a:pt x="28512" y="51817"/>
                                    <a:pt x="28448" y="51335"/>
                                  </a:cubicBezTo>
                                  <a:cubicBezTo>
                                    <a:pt x="28416" y="50821"/>
                                    <a:pt x="28352" y="50307"/>
                                    <a:pt x="28255" y="49792"/>
                                  </a:cubicBezTo>
                                  <a:cubicBezTo>
                                    <a:pt x="28062" y="48764"/>
                                    <a:pt x="27709" y="47767"/>
                                    <a:pt x="27194" y="46867"/>
                                  </a:cubicBezTo>
                                  <a:cubicBezTo>
                                    <a:pt x="27128" y="46713"/>
                                    <a:pt x="27258" y="46574"/>
                                    <a:pt x="27378" y="46574"/>
                                  </a:cubicBezTo>
                                  <a:cubicBezTo>
                                    <a:pt x="27433" y="46574"/>
                                    <a:pt x="27485" y="46603"/>
                                    <a:pt x="27516" y="46674"/>
                                  </a:cubicBezTo>
                                  <a:lnTo>
                                    <a:pt x="27580" y="46771"/>
                                  </a:lnTo>
                                  <a:cubicBezTo>
                                    <a:pt x="27580" y="46642"/>
                                    <a:pt x="27644" y="46514"/>
                                    <a:pt x="27709" y="46385"/>
                                  </a:cubicBezTo>
                                  <a:cubicBezTo>
                                    <a:pt x="27837" y="46160"/>
                                    <a:pt x="27902" y="45903"/>
                                    <a:pt x="27934" y="45646"/>
                                  </a:cubicBezTo>
                                  <a:cubicBezTo>
                                    <a:pt x="27869" y="45356"/>
                                    <a:pt x="27741" y="45099"/>
                                    <a:pt x="27580" y="44842"/>
                                  </a:cubicBezTo>
                                  <a:cubicBezTo>
                                    <a:pt x="27452" y="44649"/>
                                    <a:pt x="27323" y="44199"/>
                                    <a:pt x="27580" y="44038"/>
                                  </a:cubicBezTo>
                                  <a:lnTo>
                                    <a:pt x="27644" y="44038"/>
                                  </a:lnTo>
                                  <a:cubicBezTo>
                                    <a:pt x="27677" y="43685"/>
                                    <a:pt x="27773" y="43299"/>
                                    <a:pt x="27869" y="42946"/>
                                  </a:cubicBezTo>
                                  <a:cubicBezTo>
                                    <a:pt x="28062" y="42367"/>
                                    <a:pt x="28255" y="41788"/>
                                    <a:pt x="28416" y="41178"/>
                                  </a:cubicBezTo>
                                  <a:cubicBezTo>
                                    <a:pt x="28577" y="40631"/>
                                    <a:pt x="28641" y="40085"/>
                                    <a:pt x="28609" y="39538"/>
                                  </a:cubicBezTo>
                                  <a:cubicBezTo>
                                    <a:pt x="28544" y="38895"/>
                                    <a:pt x="28352" y="38285"/>
                                    <a:pt x="28255" y="37674"/>
                                  </a:cubicBezTo>
                                  <a:cubicBezTo>
                                    <a:pt x="28191" y="37031"/>
                                    <a:pt x="28191" y="36420"/>
                                    <a:pt x="28319" y="35777"/>
                                  </a:cubicBezTo>
                                  <a:cubicBezTo>
                                    <a:pt x="28448" y="35134"/>
                                    <a:pt x="28577" y="34492"/>
                                    <a:pt x="28705" y="33849"/>
                                  </a:cubicBezTo>
                                  <a:cubicBezTo>
                                    <a:pt x="28962" y="32531"/>
                                    <a:pt x="29252" y="31245"/>
                                    <a:pt x="29509" y="29927"/>
                                  </a:cubicBezTo>
                                  <a:cubicBezTo>
                                    <a:pt x="29798" y="28609"/>
                                    <a:pt x="30055" y="27291"/>
                                    <a:pt x="30345" y="25973"/>
                                  </a:cubicBezTo>
                                  <a:cubicBezTo>
                                    <a:pt x="30370" y="25884"/>
                                    <a:pt x="30436" y="25845"/>
                                    <a:pt x="30505" y="25845"/>
                                  </a:cubicBezTo>
                                  <a:cubicBezTo>
                                    <a:pt x="30608" y="25845"/>
                                    <a:pt x="30718" y="25934"/>
                                    <a:pt x="30698" y="26070"/>
                                  </a:cubicBezTo>
                                  <a:lnTo>
                                    <a:pt x="30698" y="26166"/>
                                  </a:lnTo>
                                  <a:cubicBezTo>
                                    <a:pt x="30923" y="25202"/>
                                    <a:pt x="31148" y="24205"/>
                                    <a:pt x="31309" y="23209"/>
                                  </a:cubicBezTo>
                                  <a:cubicBezTo>
                                    <a:pt x="31662" y="21055"/>
                                    <a:pt x="31727" y="18869"/>
                                    <a:pt x="31566" y="16683"/>
                                  </a:cubicBezTo>
                                  <a:cubicBezTo>
                                    <a:pt x="31341" y="14465"/>
                                    <a:pt x="30859" y="12280"/>
                                    <a:pt x="30120" y="10158"/>
                                  </a:cubicBezTo>
                                  <a:cubicBezTo>
                                    <a:pt x="30073" y="10042"/>
                                    <a:pt x="30178" y="9959"/>
                                    <a:pt x="30277" y="9959"/>
                                  </a:cubicBezTo>
                                  <a:cubicBezTo>
                                    <a:pt x="30314" y="9959"/>
                                    <a:pt x="30350" y="9971"/>
                                    <a:pt x="30377" y="9997"/>
                                  </a:cubicBezTo>
                                  <a:cubicBezTo>
                                    <a:pt x="30377" y="9772"/>
                                    <a:pt x="30345" y="9547"/>
                                    <a:pt x="30312" y="9355"/>
                                  </a:cubicBezTo>
                                  <a:cubicBezTo>
                                    <a:pt x="30216" y="8872"/>
                                    <a:pt x="30120" y="8422"/>
                                    <a:pt x="29959" y="7972"/>
                                  </a:cubicBezTo>
                                  <a:cubicBezTo>
                                    <a:pt x="29702" y="7104"/>
                                    <a:pt x="29348" y="6301"/>
                                    <a:pt x="28898" y="5561"/>
                                  </a:cubicBezTo>
                                  <a:lnTo>
                                    <a:pt x="28673" y="5626"/>
                                  </a:lnTo>
                                  <a:cubicBezTo>
                                    <a:pt x="28480" y="5690"/>
                                    <a:pt x="28319" y="5754"/>
                                    <a:pt x="28127" y="5786"/>
                                  </a:cubicBezTo>
                                  <a:cubicBezTo>
                                    <a:pt x="27934" y="5819"/>
                                    <a:pt x="27741" y="5851"/>
                                    <a:pt x="27548" y="5883"/>
                                  </a:cubicBezTo>
                                  <a:cubicBezTo>
                                    <a:pt x="27355" y="5883"/>
                                    <a:pt x="27162" y="5883"/>
                                    <a:pt x="27002" y="5819"/>
                                  </a:cubicBezTo>
                                  <a:cubicBezTo>
                                    <a:pt x="26969" y="5786"/>
                                    <a:pt x="26937" y="5786"/>
                                    <a:pt x="26937" y="5754"/>
                                  </a:cubicBezTo>
                                  <a:lnTo>
                                    <a:pt x="26809" y="5754"/>
                                  </a:lnTo>
                                  <a:lnTo>
                                    <a:pt x="26648" y="5786"/>
                                  </a:lnTo>
                                  <a:cubicBezTo>
                                    <a:pt x="26519" y="5819"/>
                                    <a:pt x="26391" y="5851"/>
                                    <a:pt x="26294" y="5883"/>
                                  </a:cubicBezTo>
                                  <a:cubicBezTo>
                                    <a:pt x="26198" y="5915"/>
                                    <a:pt x="26101" y="5947"/>
                                    <a:pt x="26005" y="6011"/>
                                  </a:cubicBezTo>
                                  <a:cubicBezTo>
                                    <a:pt x="25909" y="6076"/>
                                    <a:pt x="25844" y="6172"/>
                                    <a:pt x="25748" y="6237"/>
                                  </a:cubicBezTo>
                                  <a:lnTo>
                                    <a:pt x="25716" y="6237"/>
                                  </a:lnTo>
                                  <a:lnTo>
                                    <a:pt x="25716" y="6494"/>
                                  </a:lnTo>
                                  <a:lnTo>
                                    <a:pt x="25716" y="6526"/>
                                  </a:lnTo>
                                  <a:cubicBezTo>
                                    <a:pt x="25748" y="6558"/>
                                    <a:pt x="25780" y="6590"/>
                                    <a:pt x="25780" y="6622"/>
                                  </a:cubicBezTo>
                                  <a:cubicBezTo>
                                    <a:pt x="25812" y="6976"/>
                                    <a:pt x="25780" y="7329"/>
                                    <a:pt x="25780" y="7683"/>
                                  </a:cubicBezTo>
                                  <a:lnTo>
                                    <a:pt x="25716" y="8679"/>
                                  </a:lnTo>
                                  <a:cubicBezTo>
                                    <a:pt x="25619" y="11122"/>
                                    <a:pt x="25491" y="13533"/>
                                    <a:pt x="25362" y="15976"/>
                                  </a:cubicBezTo>
                                  <a:cubicBezTo>
                                    <a:pt x="25362" y="16073"/>
                                    <a:pt x="25282" y="16121"/>
                                    <a:pt x="25201" y="16121"/>
                                  </a:cubicBezTo>
                                  <a:cubicBezTo>
                                    <a:pt x="25121" y="16121"/>
                                    <a:pt x="25041" y="16073"/>
                                    <a:pt x="25041" y="15976"/>
                                  </a:cubicBezTo>
                                  <a:cubicBezTo>
                                    <a:pt x="25073" y="15301"/>
                                    <a:pt x="25105" y="14594"/>
                                    <a:pt x="25169" y="13919"/>
                                  </a:cubicBezTo>
                                  <a:lnTo>
                                    <a:pt x="25362" y="10255"/>
                                  </a:lnTo>
                                  <a:cubicBezTo>
                                    <a:pt x="25394" y="9612"/>
                                    <a:pt x="25426" y="9033"/>
                                    <a:pt x="25459" y="8422"/>
                                  </a:cubicBezTo>
                                  <a:cubicBezTo>
                                    <a:pt x="25459" y="8101"/>
                                    <a:pt x="25491" y="7812"/>
                                    <a:pt x="25491" y="7490"/>
                                  </a:cubicBezTo>
                                  <a:lnTo>
                                    <a:pt x="25491" y="7329"/>
                                  </a:lnTo>
                                  <a:cubicBezTo>
                                    <a:pt x="25426" y="7329"/>
                                    <a:pt x="25394" y="7265"/>
                                    <a:pt x="25394" y="7201"/>
                                  </a:cubicBezTo>
                                  <a:cubicBezTo>
                                    <a:pt x="25394" y="6976"/>
                                    <a:pt x="25394" y="6751"/>
                                    <a:pt x="25394" y="6526"/>
                                  </a:cubicBezTo>
                                  <a:cubicBezTo>
                                    <a:pt x="25394" y="6365"/>
                                    <a:pt x="25362" y="6204"/>
                                    <a:pt x="25330" y="6011"/>
                                  </a:cubicBezTo>
                                  <a:cubicBezTo>
                                    <a:pt x="25234" y="5883"/>
                                    <a:pt x="25137" y="5786"/>
                                    <a:pt x="24976" y="5722"/>
                                  </a:cubicBezTo>
                                  <a:cubicBezTo>
                                    <a:pt x="24880" y="5658"/>
                                    <a:pt x="24784" y="5594"/>
                                    <a:pt x="24687" y="5497"/>
                                  </a:cubicBezTo>
                                  <a:cubicBezTo>
                                    <a:pt x="24533" y="5510"/>
                                    <a:pt x="24379" y="5516"/>
                                    <a:pt x="24225" y="5516"/>
                                  </a:cubicBezTo>
                                  <a:cubicBezTo>
                                    <a:pt x="23608" y="5516"/>
                                    <a:pt x="22996" y="5414"/>
                                    <a:pt x="22405" y="5208"/>
                                  </a:cubicBezTo>
                                  <a:cubicBezTo>
                                    <a:pt x="22244" y="5144"/>
                                    <a:pt x="22083" y="5079"/>
                                    <a:pt x="21955" y="5015"/>
                                  </a:cubicBezTo>
                                  <a:cubicBezTo>
                                    <a:pt x="20380" y="4308"/>
                                    <a:pt x="19223" y="3022"/>
                                    <a:pt x="18258" y="1672"/>
                                  </a:cubicBezTo>
                                  <a:cubicBezTo>
                                    <a:pt x="17969" y="1318"/>
                                    <a:pt x="17776" y="965"/>
                                    <a:pt x="17615" y="547"/>
                                  </a:cubicBezTo>
                                  <a:cubicBezTo>
                                    <a:pt x="17583" y="354"/>
                                    <a:pt x="17551" y="193"/>
                                    <a:pt x="1758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  <p:sp>
                        <p:nvSpPr>
                          <p:cNvPr id="1621" name="Google Shape;1621;p59"/>
                          <p:cNvSpPr/>
                          <p:nvPr/>
                        </p:nvSpPr>
                        <p:spPr>
                          <a:xfrm>
                            <a:off x="2833575" y="1264325"/>
                            <a:ext cx="606775" cy="6993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4271" h="27975" extrusionOk="0">
                                <a:moveTo>
                                  <a:pt x="19159" y="515"/>
                                </a:moveTo>
                                <a:cubicBezTo>
                                  <a:pt x="19132" y="526"/>
                                  <a:pt x="19104" y="537"/>
                                  <a:pt x="19077" y="549"/>
                                </a:cubicBezTo>
                                <a:lnTo>
                                  <a:pt x="19077" y="549"/>
                                </a:lnTo>
                                <a:cubicBezTo>
                                  <a:pt x="19115" y="538"/>
                                  <a:pt x="19153" y="526"/>
                                  <a:pt x="19191" y="515"/>
                                </a:cubicBezTo>
                                <a:close/>
                                <a:moveTo>
                                  <a:pt x="22116" y="1"/>
                                </a:moveTo>
                                <a:cubicBezTo>
                                  <a:pt x="21506" y="65"/>
                                  <a:pt x="20895" y="193"/>
                                  <a:pt x="20284" y="354"/>
                                </a:cubicBezTo>
                                <a:cubicBezTo>
                                  <a:pt x="19963" y="483"/>
                                  <a:pt x="19641" y="611"/>
                                  <a:pt x="19320" y="740"/>
                                </a:cubicBezTo>
                                <a:cubicBezTo>
                                  <a:pt x="18998" y="901"/>
                                  <a:pt x="18677" y="1061"/>
                                  <a:pt x="18355" y="1222"/>
                                </a:cubicBezTo>
                                <a:cubicBezTo>
                                  <a:pt x="18343" y="1226"/>
                                  <a:pt x="18330" y="1228"/>
                                  <a:pt x="18317" y="1228"/>
                                </a:cubicBezTo>
                                <a:cubicBezTo>
                                  <a:pt x="18237" y="1228"/>
                                  <a:pt x="18176" y="1145"/>
                                  <a:pt x="18259" y="1061"/>
                                </a:cubicBezTo>
                                <a:cubicBezTo>
                                  <a:pt x="18494" y="856"/>
                                  <a:pt x="18783" y="677"/>
                                  <a:pt x="19077" y="549"/>
                                </a:cubicBezTo>
                                <a:lnTo>
                                  <a:pt x="19077" y="549"/>
                                </a:lnTo>
                                <a:cubicBezTo>
                                  <a:pt x="17927" y="898"/>
                                  <a:pt x="16810" y="1338"/>
                                  <a:pt x="15752" y="1929"/>
                                </a:cubicBezTo>
                                <a:cubicBezTo>
                                  <a:pt x="14434" y="2604"/>
                                  <a:pt x="13180" y="3440"/>
                                  <a:pt x="12023" y="4372"/>
                                </a:cubicBezTo>
                                <a:cubicBezTo>
                                  <a:pt x="10834" y="5369"/>
                                  <a:pt x="9709" y="6429"/>
                                  <a:pt x="8680" y="7587"/>
                                </a:cubicBezTo>
                                <a:cubicBezTo>
                                  <a:pt x="7619" y="8744"/>
                                  <a:pt x="6655" y="9997"/>
                                  <a:pt x="5755" y="11315"/>
                                </a:cubicBezTo>
                                <a:cubicBezTo>
                                  <a:pt x="4823" y="12601"/>
                                  <a:pt x="3987" y="13951"/>
                                  <a:pt x="3119" y="15301"/>
                                </a:cubicBezTo>
                                <a:cubicBezTo>
                                  <a:pt x="3119" y="15324"/>
                                  <a:pt x="3087" y="15347"/>
                                  <a:pt x="3057" y="15347"/>
                                </a:cubicBezTo>
                                <a:cubicBezTo>
                                  <a:pt x="3044" y="15347"/>
                                  <a:pt x="3032" y="15343"/>
                                  <a:pt x="3023" y="15333"/>
                                </a:cubicBezTo>
                                <a:lnTo>
                                  <a:pt x="2926" y="15494"/>
                                </a:lnTo>
                                <a:cubicBezTo>
                                  <a:pt x="1769" y="17487"/>
                                  <a:pt x="1190" y="19737"/>
                                  <a:pt x="644" y="21923"/>
                                </a:cubicBezTo>
                                <a:cubicBezTo>
                                  <a:pt x="355" y="23112"/>
                                  <a:pt x="1" y="24302"/>
                                  <a:pt x="258" y="25523"/>
                                </a:cubicBezTo>
                                <a:cubicBezTo>
                                  <a:pt x="355" y="26038"/>
                                  <a:pt x="612" y="26520"/>
                                  <a:pt x="965" y="26905"/>
                                </a:cubicBezTo>
                                <a:cubicBezTo>
                                  <a:pt x="1319" y="27291"/>
                                  <a:pt x="1769" y="27548"/>
                                  <a:pt x="2251" y="27709"/>
                                </a:cubicBezTo>
                                <a:cubicBezTo>
                                  <a:pt x="2798" y="27907"/>
                                  <a:pt x="3360" y="27975"/>
                                  <a:pt x="3933" y="27975"/>
                                </a:cubicBezTo>
                                <a:cubicBezTo>
                                  <a:pt x="4571" y="27975"/>
                                  <a:pt x="5223" y="27890"/>
                                  <a:pt x="5883" y="27806"/>
                                </a:cubicBezTo>
                                <a:cubicBezTo>
                                  <a:pt x="7105" y="27677"/>
                                  <a:pt x="8359" y="27452"/>
                                  <a:pt x="9580" y="27227"/>
                                </a:cubicBezTo>
                                <a:cubicBezTo>
                                  <a:pt x="10962" y="26938"/>
                                  <a:pt x="12344" y="26584"/>
                                  <a:pt x="13695" y="26230"/>
                                </a:cubicBezTo>
                                <a:cubicBezTo>
                                  <a:pt x="11541" y="24784"/>
                                  <a:pt x="8937" y="24173"/>
                                  <a:pt x="6591" y="23080"/>
                                </a:cubicBezTo>
                                <a:cubicBezTo>
                                  <a:pt x="5658" y="22662"/>
                                  <a:pt x="4662" y="21987"/>
                                  <a:pt x="4565" y="20959"/>
                                </a:cubicBezTo>
                                <a:cubicBezTo>
                                  <a:pt x="4565" y="20573"/>
                                  <a:pt x="4630" y="20187"/>
                                  <a:pt x="4791" y="19834"/>
                                </a:cubicBezTo>
                                <a:cubicBezTo>
                                  <a:pt x="5691" y="17455"/>
                                  <a:pt x="7684" y="15687"/>
                                  <a:pt x="9612" y="14048"/>
                                </a:cubicBezTo>
                                <a:cubicBezTo>
                                  <a:pt x="14016" y="10287"/>
                                  <a:pt x="18645" y="6719"/>
                                  <a:pt x="23884" y="4244"/>
                                </a:cubicBezTo>
                                <a:cubicBezTo>
                                  <a:pt x="23981" y="4179"/>
                                  <a:pt x="24141" y="4115"/>
                                  <a:pt x="24270" y="4019"/>
                                </a:cubicBezTo>
                                <a:cubicBezTo>
                                  <a:pt x="24174" y="3794"/>
                                  <a:pt x="24077" y="3569"/>
                                  <a:pt x="23981" y="3344"/>
                                </a:cubicBezTo>
                                <a:cubicBezTo>
                                  <a:pt x="23756" y="2861"/>
                                  <a:pt x="23531" y="2347"/>
                                  <a:pt x="23306" y="1865"/>
                                </a:cubicBezTo>
                                <a:cubicBezTo>
                                  <a:pt x="23081" y="1383"/>
                                  <a:pt x="22856" y="933"/>
                                  <a:pt x="22663" y="418"/>
                                </a:cubicBezTo>
                                <a:cubicBezTo>
                                  <a:pt x="22631" y="386"/>
                                  <a:pt x="22663" y="354"/>
                                  <a:pt x="22695" y="322"/>
                                </a:cubicBezTo>
                                <a:lnTo>
                                  <a:pt x="22534" y="258"/>
                                </a:lnTo>
                                <a:cubicBezTo>
                                  <a:pt x="22374" y="193"/>
                                  <a:pt x="22245" y="129"/>
                                  <a:pt x="2211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406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22" name="Google Shape;1622;p59"/>
                          <p:cNvSpPr/>
                          <p:nvPr/>
                        </p:nvSpPr>
                        <p:spPr>
                          <a:xfrm>
                            <a:off x="3073875" y="1813200"/>
                            <a:ext cx="425125" cy="8004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005" h="32017" extrusionOk="0">
                                <a:moveTo>
                                  <a:pt x="16812" y="0"/>
                                </a:moveTo>
                                <a:lnTo>
                                  <a:pt x="16426" y="65"/>
                                </a:lnTo>
                                <a:cubicBezTo>
                                  <a:pt x="16169" y="129"/>
                                  <a:pt x="15912" y="193"/>
                                  <a:pt x="15655" y="257"/>
                                </a:cubicBezTo>
                                <a:cubicBezTo>
                                  <a:pt x="15365" y="322"/>
                                  <a:pt x="15108" y="418"/>
                                  <a:pt x="14851" y="515"/>
                                </a:cubicBezTo>
                                <a:cubicBezTo>
                                  <a:pt x="14722" y="547"/>
                                  <a:pt x="14594" y="579"/>
                                  <a:pt x="14465" y="643"/>
                                </a:cubicBezTo>
                                <a:cubicBezTo>
                                  <a:pt x="14369" y="675"/>
                                  <a:pt x="14240" y="740"/>
                                  <a:pt x="14112" y="740"/>
                                </a:cubicBezTo>
                                <a:lnTo>
                                  <a:pt x="14079" y="740"/>
                                </a:lnTo>
                                <a:cubicBezTo>
                                  <a:pt x="14079" y="804"/>
                                  <a:pt x="14079" y="836"/>
                                  <a:pt x="14079" y="868"/>
                                </a:cubicBezTo>
                                <a:cubicBezTo>
                                  <a:pt x="14144" y="932"/>
                                  <a:pt x="14144" y="1029"/>
                                  <a:pt x="14079" y="1093"/>
                                </a:cubicBezTo>
                                <a:lnTo>
                                  <a:pt x="14047" y="1157"/>
                                </a:lnTo>
                                <a:lnTo>
                                  <a:pt x="13983" y="1190"/>
                                </a:lnTo>
                                <a:cubicBezTo>
                                  <a:pt x="13822" y="1350"/>
                                  <a:pt x="13629" y="1479"/>
                                  <a:pt x="13437" y="1607"/>
                                </a:cubicBezTo>
                                <a:cubicBezTo>
                                  <a:pt x="12954" y="1865"/>
                                  <a:pt x="12472" y="2090"/>
                                  <a:pt x="11926" y="2250"/>
                                </a:cubicBezTo>
                                <a:lnTo>
                                  <a:pt x="10126" y="2829"/>
                                </a:lnTo>
                                <a:cubicBezTo>
                                  <a:pt x="8968" y="3215"/>
                                  <a:pt x="7811" y="3568"/>
                                  <a:pt x="6654" y="3954"/>
                                </a:cubicBezTo>
                                <a:cubicBezTo>
                                  <a:pt x="6268" y="5626"/>
                                  <a:pt x="5979" y="7329"/>
                                  <a:pt x="5818" y="9033"/>
                                </a:cubicBezTo>
                                <a:cubicBezTo>
                                  <a:pt x="5465" y="12022"/>
                                  <a:pt x="5272" y="15044"/>
                                  <a:pt x="4693" y="18001"/>
                                </a:cubicBezTo>
                                <a:cubicBezTo>
                                  <a:pt x="4436" y="19383"/>
                                  <a:pt x="4050" y="20766"/>
                                  <a:pt x="3568" y="22083"/>
                                </a:cubicBezTo>
                                <a:cubicBezTo>
                                  <a:pt x="3343" y="22759"/>
                                  <a:pt x="3086" y="23401"/>
                                  <a:pt x="2765" y="24044"/>
                                </a:cubicBezTo>
                                <a:cubicBezTo>
                                  <a:pt x="2636" y="24366"/>
                                  <a:pt x="2475" y="24655"/>
                                  <a:pt x="2282" y="24977"/>
                                </a:cubicBezTo>
                                <a:cubicBezTo>
                                  <a:pt x="2186" y="25169"/>
                                  <a:pt x="2057" y="25330"/>
                                  <a:pt x="1961" y="25523"/>
                                </a:cubicBezTo>
                                <a:cubicBezTo>
                                  <a:pt x="1929" y="25555"/>
                                  <a:pt x="1929" y="25587"/>
                                  <a:pt x="1897" y="25619"/>
                                </a:cubicBezTo>
                                <a:cubicBezTo>
                                  <a:pt x="1768" y="25748"/>
                                  <a:pt x="1640" y="25877"/>
                                  <a:pt x="1511" y="25973"/>
                                </a:cubicBezTo>
                                <a:cubicBezTo>
                                  <a:pt x="1157" y="26230"/>
                                  <a:pt x="772" y="26423"/>
                                  <a:pt x="354" y="26552"/>
                                </a:cubicBezTo>
                                <a:cubicBezTo>
                                  <a:pt x="354" y="26584"/>
                                  <a:pt x="354" y="26616"/>
                                  <a:pt x="354" y="26648"/>
                                </a:cubicBezTo>
                                <a:cubicBezTo>
                                  <a:pt x="289" y="26905"/>
                                  <a:pt x="225" y="27162"/>
                                  <a:pt x="193" y="27419"/>
                                </a:cubicBezTo>
                                <a:cubicBezTo>
                                  <a:pt x="32" y="28320"/>
                                  <a:pt x="0" y="29412"/>
                                  <a:pt x="675" y="30120"/>
                                </a:cubicBezTo>
                                <a:cubicBezTo>
                                  <a:pt x="997" y="30441"/>
                                  <a:pt x="1382" y="30698"/>
                                  <a:pt x="1832" y="30827"/>
                                </a:cubicBezTo>
                                <a:cubicBezTo>
                                  <a:pt x="2282" y="30988"/>
                                  <a:pt x="2797" y="31116"/>
                                  <a:pt x="3279" y="31213"/>
                                </a:cubicBezTo>
                                <a:cubicBezTo>
                                  <a:pt x="4983" y="31630"/>
                                  <a:pt x="6718" y="31888"/>
                                  <a:pt x="8454" y="32016"/>
                                </a:cubicBezTo>
                                <a:cubicBezTo>
                                  <a:pt x="8968" y="31855"/>
                                  <a:pt x="9419" y="31566"/>
                                  <a:pt x="9772" y="31148"/>
                                </a:cubicBezTo>
                                <a:cubicBezTo>
                                  <a:pt x="9901" y="30988"/>
                                  <a:pt x="9997" y="30795"/>
                                  <a:pt x="10029" y="30602"/>
                                </a:cubicBezTo>
                                <a:cubicBezTo>
                                  <a:pt x="10029" y="30152"/>
                                  <a:pt x="9804" y="29766"/>
                                  <a:pt x="9419" y="29509"/>
                                </a:cubicBezTo>
                                <a:cubicBezTo>
                                  <a:pt x="8808" y="28930"/>
                                  <a:pt x="8101" y="28480"/>
                                  <a:pt x="7329" y="28159"/>
                                </a:cubicBezTo>
                                <a:cubicBezTo>
                                  <a:pt x="6847" y="27934"/>
                                  <a:pt x="6300" y="27773"/>
                                  <a:pt x="6043" y="27323"/>
                                </a:cubicBezTo>
                                <a:cubicBezTo>
                                  <a:pt x="5850" y="26905"/>
                                  <a:pt x="5786" y="26455"/>
                                  <a:pt x="5883" y="26037"/>
                                </a:cubicBezTo>
                                <a:cubicBezTo>
                                  <a:pt x="6429" y="19480"/>
                                  <a:pt x="7426" y="12954"/>
                                  <a:pt x="8840" y="6526"/>
                                </a:cubicBezTo>
                                <a:cubicBezTo>
                                  <a:pt x="8904" y="5979"/>
                                  <a:pt x="9097" y="5465"/>
                                  <a:pt x="9354" y="5015"/>
                                </a:cubicBezTo>
                                <a:cubicBezTo>
                                  <a:pt x="9933" y="4147"/>
                                  <a:pt x="10961" y="3793"/>
                                  <a:pt x="11958" y="3472"/>
                                </a:cubicBezTo>
                                <a:lnTo>
                                  <a:pt x="14272" y="2700"/>
                                </a:lnTo>
                                <a:cubicBezTo>
                                  <a:pt x="15044" y="2507"/>
                                  <a:pt x="15751" y="2154"/>
                                  <a:pt x="16362" y="1640"/>
                                </a:cubicBezTo>
                                <a:cubicBezTo>
                                  <a:pt x="16812" y="1222"/>
                                  <a:pt x="17005" y="611"/>
                                  <a:pt x="1694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406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23" name="Google Shape;1623;p59"/>
                          <p:cNvSpPr/>
                          <p:nvPr/>
                        </p:nvSpPr>
                        <p:spPr>
                          <a:xfrm>
                            <a:off x="3768175" y="1844525"/>
                            <a:ext cx="90850" cy="7493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34" h="29972" extrusionOk="0">
                                <a:moveTo>
                                  <a:pt x="3633" y="1"/>
                                </a:moveTo>
                                <a:cubicBezTo>
                                  <a:pt x="3440" y="901"/>
                                  <a:pt x="3215" y="1769"/>
                                  <a:pt x="2894" y="2637"/>
                                </a:cubicBezTo>
                                <a:cubicBezTo>
                                  <a:pt x="2874" y="2676"/>
                                  <a:pt x="2830" y="2704"/>
                                  <a:pt x="2791" y="2704"/>
                                </a:cubicBezTo>
                                <a:cubicBezTo>
                                  <a:pt x="2767" y="2704"/>
                                  <a:pt x="2746" y="2693"/>
                                  <a:pt x="2733" y="2669"/>
                                </a:cubicBezTo>
                                <a:cubicBezTo>
                                  <a:pt x="2476" y="3826"/>
                                  <a:pt x="2251" y="4983"/>
                                  <a:pt x="1994" y="6173"/>
                                </a:cubicBezTo>
                                <a:cubicBezTo>
                                  <a:pt x="1737" y="7458"/>
                                  <a:pt x="1447" y="8776"/>
                                  <a:pt x="1158" y="10062"/>
                                </a:cubicBezTo>
                                <a:cubicBezTo>
                                  <a:pt x="1030" y="10705"/>
                                  <a:pt x="869" y="11316"/>
                                  <a:pt x="805" y="11959"/>
                                </a:cubicBezTo>
                                <a:cubicBezTo>
                                  <a:pt x="772" y="12280"/>
                                  <a:pt x="740" y="12634"/>
                                  <a:pt x="772" y="12955"/>
                                </a:cubicBezTo>
                                <a:cubicBezTo>
                                  <a:pt x="772" y="13244"/>
                                  <a:pt x="837" y="13566"/>
                                  <a:pt x="901" y="13887"/>
                                </a:cubicBezTo>
                                <a:cubicBezTo>
                                  <a:pt x="1062" y="14466"/>
                                  <a:pt x="1158" y="15044"/>
                                  <a:pt x="1158" y="15655"/>
                                </a:cubicBezTo>
                                <a:cubicBezTo>
                                  <a:pt x="1126" y="16202"/>
                                  <a:pt x="1030" y="16748"/>
                                  <a:pt x="837" y="17262"/>
                                </a:cubicBezTo>
                                <a:cubicBezTo>
                                  <a:pt x="676" y="17777"/>
                                  <a:pt x="483" y="18291"/>
                                  <a:pt x="322" y="18805"/>
                                </a:cubicBezTo>
                                <a:cubicBezTo>
                                  <a:pt x="162" y="19352"/>
                                  <a:pt x="97" y="19898"/>
                                  <a:pt x="97" y="20445"/>
                                </a:cubicBezTo>
                                <a:cubicBezTo>
                                  <a:pt x="97" y="20477"/>
                                  <a:pt x="97" y="20477"/>
                                  <a:pt x="97" y="20509"/>
                                </a:cubicBezTo>
                                <a:lnTo>
                                  <a:pt x="162" y="20638"/>
                                </a:lnTo>
                                <a:cubicBezTo>
                                  <a:pt x="322" y="20863"/>
                                  <a:pt x="419" y="21120"/>
                                  <a:pt x="419" y="21409"/>
                                </a:cubicBezTo>
                                <a:cubicBezTo>
                                  <a:pt x="387" y="21634"/>
                                  <a:pt x="322" y="21891"/>
                                  <a:pt x="194" y="22084"/>
                                </a:cubicBezTo>
                                <a:cubicBezTo>
                                  <a:pt x="162" y="22213"/>
                                  <a:pt x="97" y="22341"/>
                                  <a:pt x="65" y="22438"/>
                                </a:cubicBezTo>
                                <a:cubicBezTo>
                                  <a:pt x="33" y="22566"/>
                                  <a:pt x="33" y="22695"/>
                                  <a:pt x="1" y="22791"/>
                                </a:cubicBezTo>
                                <a:cubicBezTo>
                                  <a:pt x="1" y="22823"/>
                                  <a:pt x="1" y="22823"/>
                                  <a:pt x="1" y="22823"/>
                                </a:cubicBezTo>
                                <a:cubicBezTo>
                                  <a:pt x="451" y="23820"/>
                                  <a:pt x="772" y="24881"/>
                                  <a:pt x="965" y="25974"/>
                                </a:cubicBezTo>
                                <a:cubicBezTo>
                                  <a:pt x="1030" y="26552"/>
                                  <a:pt x="1062" y="27131"/>
                                  <a:pt x="1094" y="27709"/>
                                </a:cubicBezTo>
                                <a:cubicBezTo>
                                  <a:pt x="1094" y="28159"/>
                                  <a:pt x="1030" y="28642"/>
                                  <a:pt x="869" y="29092"/>
                                </a:cubicBezTo>
                                <a:cubicBezTo>
                                  <a:pt x="901" y="29252"/>
                                  <a:pt x="933" y="29477"/>
                                  <a:pt x="965" y="29670"/>
                                </a:cubicBezTo>
                                <a:cubicBezTo>
                                  <a:pt x="997" y="29638"/>
                                  <a:pt x="1030" y="29606"/>
                                  <a:pt x="1062" y="29606"/>
                                </a:cubicBezTo>
                                <a:lnTo>
                                  <a:pt x="1158" y="29574"/>
                                </a:lnTo>
                                <a:cubicBezTo>
                                  <a:pt x="1190" y="29574"/>
                                  <a:pt x="1222" y="29542"/>
                                  <a:pt x="1255" y="29542"/>
                                </a:cubicBezTo>
                                <a:lnTo>
                                  <a:pt x="1319" y="29542"/>
                                </a:lnTo>
                                <a:cubicBezTo>
                                  <a:pt x="1447" y="29574"/>
                                  <a:pt x="1447" y="29735"/>
                                  <a:pt x="1351" y="29767"/>
                                </a:cubicBezTo>
                                <a:lnTo>
                                  <a:pt x="1319" y="29767"/>
                                </a:lnTo>
                                <a:cubicBezTo>
                                  <a:pt x="1287" y="29799"/>
                                  <a:pt x="1255" y="29799"/>
                                  <a:pt x="1222" y="29831"/>
                                </a:cubicBezTo>
                                <a:lnTo>
                                  <a:pt x="1190" y="29831"/>
                                </a:lnTo>
                                <a:cubicBezTo>
                                  <a:pt x="1158" y="29831"/>
                                  <a:pt x="1126" y="29831"/>
                                  <a:pt x="1094" y="29863"/>
                                </a:cubicBezTo>
                                <a:lnTo>
                                  <a:pt x="997" y="29895"/>
                                </a:lnTo>
                                <a:cubicBezTo>
                                  <a:pt x="1151" y="29946"/>
                                  <a:pt x="1308" y="29972"/>
                                  <a:pt x="1462" y="29972"/>
                                </a:cubicBezTo>
                                <a:cubicBezTo>
                                  <a:pt x="1791" y="29972"/>
                                  <a:pt x="2107" y="29857"/>
                                  <a:pt x="2348" y="29638"/>
                                </a:cubicBezTo>
                                <a:cubicBezTo>
                                  <a:pt x="2476" y="29510"/>
                                  <a:pt x="2605" y="29381"/>
                                  <a:pt x="2669" y="29220"/>
                                </a:cubicBezTo>
                                <a:cubicBezTo>
                                  <a:pt x="2733" y="29124"/>
                                  <a:pt x="2765" y="28995"/>
                                  <a:pt x="2765" y="28867"/>
                                </a:cubicBezTo>
                                <a:cubicBezTo>
                                  <a:pt x="2894" y="26327"/>
                                  <a:pt x="2573" y="23788"/>
                                  <a:pt x="1769" y="21345"/>
                                </a:cubicBezTo>
                                <a:cubicBezTo>
                                  <a:pt x="1673" y="21088"/>
                                  <a:pt x="1640" y="20830"/>
                                  <a:pt x="1673" y="20541"/>
                                </a:cubicBezTo>
                                <a:cubicBezTo>
                                  <a:pt x="1801" y="19930"/>
                                  <a:pt x="2637" y="19513"/>
                                  <a:pt x="2412" y="18934"/>
                                </a:cubicBezTo>
                                <a:cubicBezTo>
                                  <a:pt x="2315" y="18580"/>
                                  <a:pt x="1930" y="18484"/>
                                  <a:pt x="1737" y="18195"/>
                                </a:cubicBezTo>
                                <a:cubicBezTo>
                                  <a:pt x="1608" y="17970"/>
                                  <a:pt x="1576" y="17680"/>
                                  <a:pt x="1576" y="17423"/>
                                </a:cubicBezTo>
                                <a:cubicBezTo>
                                  <a:pt x="1576" y="14948"/>
                                  <a:pt x="2026" y="12473"/>
                                  <a:pt x="2412" y="9998"/>
                                </a:cubicBezTo>
                                <a:cubicBezTo>
                                  <a:pt x="2926" y="6687"/>
                                  <a:pt x="3344" y="3344"/>
                                  <a:pt x="3633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406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  <p:grpSp>
                      <p:nvGrpSpPr>
                        <p:cNvPr id="1624" name="Google Shape;1624;p59"/>
                        <p:cNvGrpSpPr/>
                        <p:nvPr/>
                      </p:nvGrpSpPr>
                      <p:grpSpPr>
                        <a:xfrm>
                          <a:off x="2724300" y="1239625"/>
                          <a:ext cx="863100" cy="1234975"/>
                          <a:chOff x="2724300" y="1239625"/>
                          <a:chExt cx="863100" cy="1234975"/>
                        </a:xfrm>
                      </p:grpSpPr>
                      <p:sp>
                        <p:nvSpPr>
                          <p:cNvPr id="1625" name="Google Shape;1625;p59"/>
                          <p:cNvSpPr/>
                          <p:nvPr/>
                        </p:nvSpPr>
                        <p:spPr>
                          <a:xfrm>
                            <a:off x="3405750" y="1275575"/>
                            <a:ext cx="109325" cy="361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373" h="14466" extrusionOk="0">
                                <a:moveTo>
                                  <a:pt x="1" y="1"/>
                                </a:moveTo>
                                <a:lnTo>
                                  <a:pt x="1" y="1"/>
                                </a:lnTo>
                                <a:cubicBezTo>
                                  <a:pt x="258" y="483"/>
                                  <a:pt x="483" y="997"/>
                                  <a:pt x="740" y="1543"/>
                                </a:cubicBezTo>
                                <a:cubicBezTo>
                                  <a:pt x="997" y="2058"/>
                                  <a:pt x="1254" y="2604"/>
                                  <a:pt x="1479" y="3151"/>
                                </a:cubicBezTo>
                                <a:cubicBezTo>
                                  <a:pt x="2347" y="5047"/>
                                  <a:pt x="3022" y="7040"/>
                                  <a:pt x="3537" y="9065"/>
                                </a:cubicBezTo>
                                <a:cubicBezTo>
                                  <a:pt x="3762" y="10094"/>
                                  <a:pt x="3922" y="11123"/>
                                  <a:pt x="4019" y="12183"/>
                                </a:cubicBezTo>
                                <a:cubicBezTo>
                                  <a:pt x="4051" y="12665"/>
                                  <a:pt x="4083" y="13148"/>
                                  <a:pt x="4083" y="13662"/>
                                </a:cubicBezTo>
                                <a:cubicBezTo>
                                  <a:pt x="4051" y="13951"/>
                                  <a:pt x="4147" y="14208"/>
                                  <a:pt x="4308" y="14466"/>
                                </a:cubicBezTo>
                                <a:lnTo>
                                  <a:pt x="4308" y="14433"/>
                                </a:lnTo>
                                <a:cubicBezTo>
                                  <a:pt x="4308" y="14080"/>
                                  <a:pt x="4340" y="13726"/>
                                  <a:pt x="4372" y="13373"/>
                                </a:cubicBezTo>
                                <a:cubicBezTo>
                                  <a:pt x="4372" y="13019"/>
                                  <a:pt x="4372" y="12665"/>
                                  <a:pt x="4340" y="12312"/>
                                </a:cubicBezTo>
                                <a:cubicBezTo>
                                  <a:pt x="4276" y="11605"/>
                                  <a:pt x="4180" y="10898"/>
                                  <a:pt x="4019" y="10223"/>
                                </a:cubicBezTo>
                                <a:cubicBezTo>
                                  <a:pt x="3762" y="8969"/>
                                  <a:pt x="3376" y="7747"/>
                                  <a:pt x="3022" y="6558"/>
                                </a:cubicBezTo>
                                <a:cubicBezTo>
                                  <a:pt x="2669" y="5401"/>
                                  <a:pt x="2315" y="4211"/>
                                  <a:pt x="1865" y="3086"/>
                                </a:cubicBezTo>
                                <a:cubicBezTo>
                                  <a:pt x="1704" y="2701"/>
                                  <a:pt x="1544" y="2347"/>
                                  <a:pt x="1383" y="1994"/>
                                </a:cubicBezTo>
                                <a:cubicBezTo>
                                  <a:pt x="1287" y="1865"/>
                                  <a:pt x="1222" y="1736"/>
                                  <a:pt x="1190" y="1576"/>
                                </a:cubicBezTo>
                                <a:lnTo>
                                  <a:pt x="1094" y="1415"/>
                                </a:lnTo>
                                <a:cubicBezTo>
                                  <a:pt x="901" y="965"/>
                                  <a:pt x="612" y="547"/>
                                  <a:pt x="258" y="193"/>
                                </a:cubicBezTo>
                                <a:cubicBezTo>
                                  <a:pt x="162" y="97"/>
                                  <a:pt x="65" y="33"/>
                                  <a:pt x="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5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grpSp>
                        <p:nvGrpSpPr>
                          <p:cNvPr id="1626" name="Google Shape;1626;p59"/>
                          <p:cNvGrpSpPr/>
                          <p:nvPr/>
                        </p:nvGrpSpPr>
                        <p:grpSpPr>
                          <a:xfrm>
                            <a:off x="2724300" y="1239625"/>
                            <a:ext cx="863100" cy="1234975"/>
                            <a:chOff x="2724300" y="1239625"/>
                            <a:chExt cx="863100" cy="1234975"/>
                          </a:xfrm>
                        </p:grpSpPr>
                        <p:sp>
                          <p:nvSpPr>
                            <p:cNvPr id="1627" name="Google Shape;1627;p59"/>
                            <p:cNvSpPr/>
                            <p:nvPr/>
                          </p:nvSpPr>
                          <p:spPr>
                            <a:xfrm>
                              <a:off x="3396125" y="1239625"/>
                              <a:ext cx="191275" cy="4024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51" h="16097" extrusionOk="0">
                                  <a:moveTo>
                                    <a:pt x="1447" y="185"/>
                                  </a:moveTo>
                                  <a:cubicBezTo>
                                    <a:pt x="1441" y="185"/>
                                    <a:pt x="1437" y="186"/>
                                    <a:pt x="1434" y="187"/>
                                  </a:cubicBezTo>
                                  <a:lnTo>
                                    <a:pt x="1434" y="187"/>
                                  </a:lnTo>
                                  <a:lnTo>
                                    <a:pt x="1447" y="185"/>
                                  </a:lnTo>
                                  <a:close/>
                                  <a:moveTo>
                                    <a:pt x="3022" y="0"/>
                                  </a:moveTo>
                                  <a:cubicBezTo>
                                    <a:pt x="2990" y="0"/>
                                    <a:pt x="2957" y="8"/>
                                    <a:pt x="2925" y="24"/>
                                  </a:cubicBezTo>
                                  <a:cubicBezTo>
                                    <a:pt x="2831" y="15"/>
                                    <a:pt x="2740" y="11"/>
                                    <a:pt x="2650" y="11"/>
                                  </a:cubicBezTo>
                                  <a:cubicBezTo>
                                    <a:pt x="2434" y="11"/>
                                    <a:pt x="2230" y="34"/>
                                    <a:pt x="2025" y="56"/>
                                  </a:cubicBezTo>
                                  <a:cubicBezTo>
                                    <a:pt x="1864" y="88"/>
                                    <a:pt x="1704" y="121"/>
                                    <a:pt x="1543" y="153"/>
                                  </a:cubicBezTo>
                                  <a:cubicBezTo>
                                    <a:pt x="1575" y="185"/>
                                    <a:pt x="1639" y="217"/>
                                    <a:pt x="1672" y="281"/>
                                  </a:cubicBezTo>
                                  <a:cubicBezTo>
                                    <a:pt x="1704" y="313"/>
                                    <a:pt x="1736" y="378"/>
                                    <a:pt x="1800" y="410"/>
                                  </a:cubicBezTo>
                                  <a:cubicBezTo>
                                    <a:pt x="1864" y="506"/>
                                    <a:pt x="1929" y="603"/>
                                    <a:pt x="1961" y="699"/>
                                  </a:cubicBezTo>
                                  <a:cubicBezTo>
                                    <a:pt x="2025" y="796"/>
                                    <a:pt x="2089" y="924"/>
                                    <a:pt x="2154" y="1021"/>
                                  </a:cubicBezTo>
                                  <a:cubicBezTo>
                                    <a:pt x="2186" y="1149"/>
                                    <a:pt x="2218" y="1246"/>
                                    <a:pt x="2218" y="1374"/>
                                  </a:cubicBezTo>
                                  <a:cubicBezTo>
                                    <a:pt x="2218" y="1421"/>
                                    <a:pt x="2184" y="1451"/>
                                    <a:pt x="2153" y="1451"/>
                                  </a:cubicBezTo>
                                  <a:cubicBezTo>
                                    <a:pt x="2141" y="1451"/>
                                    <a:pt x="2130" y="1447"/>
                                    <a:pt x="2122" y="1439"/>
                                  </a:cubicBezTo>
                                  <a:cubicBezTo>
                                    <a:pt x="2089" y="1374"/>
                                    <a:pt x="2057" y="1342"/>
                                    <a:pt x="2025" y="1278"/>
                                  </a:cubicBezTo>
                                  <a:lnTo>
                                    <a:pt x="1929" y="1117"/>
                                  </a:lnTo>
                                  <a:cubicBezTo>
                                    <a:pt x="1897" y="1021"/>
                                    <a:pt x="1832" y="924"/>
                                    <a:pt x="1800" y="828"/>
                                  </a:cubicBezTo>
                                  <a:cubicBezTo>
                                    <a:pt x="1736" y="731"/>
                                    <a:pt x="1639" y="603"/>
                                    <a:pt x="1607" y="539"/>
                                  </a:cubicBezTo>
                                  <a:cubicBezTo>
                                    <a:pt x="1575" y="506"/>
                                    <a:pt x="1543" y="442"/>
                                    <a:pt x="1511" y="410"/>
                                  </a:cubicBezTo>
                                  <a:cubicBezTo>
                                    <a:pt x="1479" y="346"/>
                                    <a:pt x="1479" y="313"/>
                                    <a:pt x="1447" y="249"/>
                                  </a:cubicBezTo>
                                  <a:cubicBezTo>
                                    <a:pt x="1420" y="222"/>
                                    <a:pt x="1415" y="195"/>
                                    <a:pt x="1434" y="187"/>
                                  </a:cubicBezTo>
                                  <a:lnTo>
                                    <a:pt x="1434" y="187"/>
                                  </a:lnTo>
                                  <a:lnTo>
                                    <a:pt x="1093" y="249"/>
                                  </a:lnTo>
                                  <a:lnTo>
                                    <a:pt x="643" y="346"/>
                                  </a:lnTo>
                                  <a:cubicBezTo>
                                    <a:pt x="547" y="378"/>
                                    <a:pt x="482" y="410"/>
                                    <a:pt x="386" y="410"/>
                                  </a:cubicBezTo>
                                  <a:cubicBezTo>
                                    <a:pt x="386" y="442"/>
                                    <a:pt x="354" y="474"/>
                                    <a:pt x="322" y="474"/>
                                  </a:cubicBezTo>
                                  <a:cubicBezTo>
                                    <a:pt x="225" y="474"/>
                                    <a:pt x="97" y="506"/>
                                    <a:pt x="0" y="539"/>
                                  </a:cubicBezTo>
                                  <a:cubicBezTo>
                                    <a:pt x="32" y="571"/>
                                    <a:pt x="64" y="603"/>
                                    <a:pt x="97" y="667"/>
                                  </a:cubicBezTo>
                                  <a:lnTo>
                                    <a:pt x="129" y="699"/>
                                  </a:lnTo>
                                  <a:lnTo>
                                    <a:pt x="129" y="731"/>
                                  </a:lnTo>
                                  <a:lnTo>
                                    <a:pt x="161" y="731"/>
                                  </a:lnTo>
                                  <a:cubicBezTo>
                                    <a:pt x="161" y="764"/>
                                    <a:pt x="225" y="796"/>
                                    <a:pt x="257" y="828"/>
                                  </a:cubicBezTo>
                                  <a:lnTo>
                                    <a:pt x="289" y="860"/>
                                  </a:lnTo>
                                  <a:lnTo>
                                    <a:pt x="322" y="892"/>
                                  </a:lnTo>
                                  <a:lnTo>
                                    <a:pt x="450" y="956"/>
                                  </a:lnTo>
                                  <a:lnTo>
                                    <a:pt x="514" y="989"/>
                                  </a:lnTo>
                                  <a:cubicBezTo>
                                    <a:pt x="611" y="1021"/>
                                    <a:pt x="675" y="1021"/>
                                    <a:pt x="772" y="1053"/>
                                  </a:cubicBezTo>
                                  <a:lnTo>
                                    <a:pt x="836" y="1053"/>
                                  </a:lnTo>
                                  <a:cubicBezTo>
                                    <a:pt x="1029" y="1214"/>
                                    <a:pt x="1189" y="1406"/>
                                    <a:pt x="1286" y="1631"/>
                                  </a:cubicBezTo>
                                  <a:cubicBezTo>
                                    <a:pt x="1414" y="1824"/>
                                    <a:pt x="1543" y="2049"/>
                                    <a:pt x="1672" y="2274"/>
                                  </a:cubicBezTo>
                                  <a:cubicBezTo>
                                    <a:pt x="1800" y="2531"/>
                                    <a:pt x="1897" y="2756"/>
                                    <a:pt x="1993" y="2981"/>
                                  </a:cubicBezTo>
                                  <a:cubicBezTo>
                                    <a:pt x="2089" y="3206"/>
                                    <a:pt x="2154" y="3432"/>
                                    <a:pt x="2186" y="3657"/>
                                  </a:cubicBezTo>
                                  <a:cubicBezTo>
                                    <a:pt x="2379" y="4074"/>
                                    <a:pt x="2540" y="4524"/>
                                    <a:pt x="2700" y="4942"/>
                                  </a:cubicBezTo>
                                  <a:lnTo>
                                    <a:pt x="2829" y="5264"/>
                                  </a:lnTo>
                                  <a:cubicBezTo>
                                    <a:pt x="3247" y="6389"/>
                                    <a:pt x="3600" y="7546"/>
                                    <a:pt x="3922" y="8703"/>
                                  </a:cubicBezTo>
                                  <a:cubicBezTo>
                                    <a:pt x="4307" y="9860"/>
                                    <a:pt x="4629" y="11050"/>
                                    <a:pt x="4854" y="12271"/>
                                  </a:cubicBezTo>
                                  <a:cubicBezTo>
                                    <a:pt x="4950" y="12882"/>
                                    <a:pt x="5047" y="13493"/>
                                    <a:pt x="5079" y="14103"/>
                                  </a:cubicBezTo>
                                  <a:cubicBezTo>
                                    <a:pt x="5111" y="14714"/>
                                    <a:pt x="5079" y="15325"/>
                                    <a:pt x="4982" y="15904"/>
                                  </a:cubicBezTo>
                                  <a:cubicBezTo>
                                    <a:pt x="5175" y="15936"/>
                                    <a:pt x="5400" y="16032"/>
                                    <a:pt x="5593" y="16064"/>
                                  </a:cubicBezTo>
                                  <a:cubicBezTo>
                                    <a:pt x="5561" y="15904"/>
                                    <a:pt x="5561" y="15743"/>
                                    <a:pt x="5593" y="15614"/>
                                  </a:cubicBezTo>
                                  <a:cubicBezTo>
                                    <a:pt x="5593" y="15454"/>
                                    <a:pt x="5593" y="15261"/>
                                    <a:pt x="5593" y="15100"/>
                                  </a:cubicBezTo>
                                  <a:cubicBezTo>
                                    <a:pt x="5593" y="14939"/>
                                    <a:pt x="5561" y="14746"/>
                                    <a:pt x="5561" y="14586"/>
                                  </a:cubicBezTo>
                                  <a:cubicBezTo>
                                    <a:pt x="5529" y="14521"/>
                                    <a:pt x="5529" y="14393"/>
                                    <a:pt x="5529" y="14328"/>
                                  </a:cubicBezTo>
                                  <a:cubicBezTo>
                                    <a:pt x="5529" y="14264"/>
                                    <a:pt x="5529" y="14200"/>
                                    <a:pt x="5593" y="14136"/>
                                  </a:cubicBezTo>
                                  <a:cubicBezTo>
                                    <a:pt x="5593" y="14120"/>
                                    <a:pt x="5609" y="14112"/>
                                    <a:pt x="5625" y="14112"/>
                                  </a:cubicBezTo>
                                  <a:cubicBezTo>
                                    <a:pt x="5641" y="14112"/>
                                    <a:pt x="5658" y="14120"/>
                                    <a:pt x="5658" y="14136"/>
                                  </a:cubicBezTo>
                                  <a:cubicBezTo>
                                    <a:pt x="5786" y="14200"/>
                                    <a:pt x="5754" y="14393"/>
                                    <a:pt x="5786" y="14554"/>
                                  </a:cubicBezTo>
                                  <a:cubicBezTo>
                                    <a:pt x="5850" y="14746"/>
                                    <a:pt x="5850" y="14907"/>
                                    <a:pt x="5850" y="15100"/>
                                  </a:cubicBezTo>
                                  <a:lnTo>
                                    <a:pt x="5850" y="15614"/>
                                  </a:lnTo>
                                  <a:cubicBezTo>
                                    <a:pt x="5850" y="15775"/>
                                    <a:pt x="5818" y="15936"/>
                                    <a:pt x="5818" y="16096"/>
                                  </a:cubicBezTo>
                                  <a:lnTo>
                                    <a:pt x="6525" y="16096"/>
                                  </a:lnTo>
                                  <a:cubicBezTo>
                                    <a:pt x="6493" y="16032"/>
                                    <a:pt x="6493" y="15968"/>
                                    <a:pt x="6493" y="15904"/>
                                  </a:cubicBezTo>
                                  <a:cubicBezTo>
                                    <a:pt x="6461" y="15807"/>
                                    <a:pt x="6461" y="15711"/>
                                    <a:pt x="6461" y="15614"/>
                                  </a:cubicBezTo>
                                  <a:cubicBezTo>
                                    <a:pt x="6429" y="15421"/>
                                    <a:pt x="6397" y="15261"/>
                                    <a:pt x="6397" y="15068"/>
                                  </a:cubicBezTo>
                                  <a:cubicBezTo>
                                    <a:pt x="6333" y="14682"/>
                                    <a:pt x="6300" y="14328"/>
                                    <a:pt x="6268" y="13943"/>
                                  </a:cubicBezTo>
                                  <a:cubicBezTo>
                                    <a:pt x="6268" y="13890"/>
                                    <a:pt x="6307" y="13866"/>
                                    <a:pt x="6348" y="13866"/>
                                  </a:cubicBezTo>
                                  <a:cubicBezTo>
                                    <a:pt x="6381" y="13866"/>
                                    <a:pt x="6415" y="13882"/>
                                    <a:pt x="6429" y="13911"/>
                                  </a:cubicBezTo>
                                  <a:cubicBezTo>
                                    <a:pt x="6525" y="14296"/>
                                    <a:pt x="6622" y="14650"/>
                                    <a:pt x="6622" y="15036"/>
                                  </a:cubicBezTo>
                                  <a:cubicBezTo>
                                    <a:pt x="6654" y="15229"/>
                                    <a:pt x="6686" y="15421"/>
                                    <a:pt x="6686" y="15614"/>
                                  </a:cubicBezTo>
                                  <a:cubicBezTo>
                                    <a:pt x="6718" y="15775"/>
                                    <a:pt x="6718" y="15904"/>
                                    <a:pt x="6686" y="16064"/>
                                  </a:cubicBezTo>
                                  <a:cubicBezTo>
                                    <a:pt x="6815" y="16032"/>
                                    <a:pt x="6943" y="16032"/>
                                    <a:pt x="7072" y="16000"/>
                                  </a:cubicBezTo>
                                  <a:cubicBezTo>
                                    <a:pt x="7168" y="15968"/>
                                    <a:pt x="7361" y="15904"/>
                                    <a:pt x="7425" y="15871"/>
                                  </a:cubicBezTo>
                                  <a:cubicBezTo>
                                    <a:pt x="7490" y="15871"/>
                                    <a:pt x="7554" y="15807"/>
                                    <a:pt x="7650" y="15807"/>
                                  </a:cubicBezTo>
                                  <a:cubicBezTo>
                                    <a:pt x="7554" y="14618"/>
                                    <a:pt x="7393" y="13428"/>
                                    <a:pt x="7233" y="12303"/>
                                  </a:cubicBezTo>
                                  <a:cubicBezTo>
                                    <a:pt x="6911" y="10150"/>
                                    <a:pt x="6461" y="8060"/>
                                    <a:pt x="5883" y="6003"/>
                                  </a:cubicBezTo>
                                  <a:cubicBezTo>
                                    <a:pt x="5818" y="5810"/>
                                    <a:pt x="5786" y="5617"/>
                                    <a:pt x="5722" y="5424"/>
                                  </a:cubicBezTo>
                                  <a:cubicBezTo>
                                    <a:pt x="5465" y="4589"/>
                                    <a:pt x="5208" y="3753"/>
                                    <a:pt x="4918" y="2917"/>
                                  </a:cubicBezTo>
                                  <a:cubicBezTo>
                                    <a:pt x="4757" y="2435"/>
                                    <a:pt x="4597" y="1953"/>
                                    <a:pt x="4404" y="1503"/>
                                  </a:cubicBezTo>
                                  <a:cubicBezTo>
                                    <a:pt x="4211" y="1021"/>
                                    <a:pt x="3954" y="603"/>
                                    <a:pt x="3729" y="153"/>
                                  </a:cubicBezTo>
                                  <a:lnTo>
                                    <a:pt x="3729" y="121"/>
                                  </a:lnTo>
                                  <a:cubicBezTo>
                                    <a:pt x="3600" y="121"/>
                                    <a:pt x="3472" y="88"/>
                                    <a:pt x="3375" y="56"/>
                                  </a:cubicBezTo>
                                  <a:lnTo>
                                    <a:pt x="3343" y="56"/>
                                  </a:lnTo>
                                  <a:cubicBezTo>
                                    <a:pt x="3303" y="70"/>
                                    <a:pt x="3263" y="77"/>
                                    <a:pt x="3228" y="77"/>
                                  </a:cubicBezTo>
                                  <a:cubicBezTo>
                                    <a:pt x="3178" y="77"/>
                                    <a:pt x="3137" y="62"/>
                                    <a:pt x="3118" y="24"/>
                                  </a:cubicBezTo>
                                  <a:cubicBezTo>
                                    <a:pt x="3086" y="8"/>
                                    <a:pt x="3054" y="0"/>
                                    <a:pt x="3022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4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28" name="Google Shape;1628;p59"/>
                            <p:cNvSpPr/>
                            <p:nvPr/>
                          </p:nvSpPr>
                          <p:spPr>
                            <a:xfrm>
                              <a:off x="2724300" y="1912850"/>
                              <a:ext cx="506300" cy="5610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0252" h="22443" extrusionOk="0">
                                  <a:moveTo>
                                    <a:pt x="3665" y="0"/>
                                  </a:moveTo>
                                  <a:cubicBezTo>
                                    <a:pt x="3568" y="97"/>
                                    <a:pt x="3472" y="193"/>
                                    <a:pt x="3375" y="289"/>
                                  </a:cubicBezTo>
                                  <a:cubicBezTo>
                                    <a:pt x="3311" y="322"/>
                                    <a:pt x="3279" y="354"/>
                                    <a:pt x="3215" y="354"/>
                                  </a:cubicBezTo>
                                  <a:cubicBezTo>
                                    <a:pt x="3568" y="772"/>
                                    <a:pt x="3858" y="1189"/>
                                    <a:pt x="4115" y="1640"/>
                                  </a:cubicBezTo>
                                  <a:cubicBezTo>
                                    <a:pt x="4211" y="1865"/>
                                    <a:pt x="4340" y="2090"/>
                                    <a:pt x="4436" y="2315"/>
                                  </a:cubicBezTo>
                                  <a:cubicBezTo>
                                    <a:pt x="4501" y="2475"/>
                                    <a:pt x="4661" y="2700"/>
                                    <a:pt x="4533" y="2925"/>
                                  </a:cubicBezTo>
                                  <a:cubicBezTo>
                                    <a:pt x="4458" y="3100"/>
                                    <a:pt x="4227" y="3120"/>
                                    <a:pt x="4022" y="3120"/>
                                  </a:cubicBezTo>
                                  <a:cubicBezTo>
                                    <a:pt x="3964" y="3120"/>
                                    <a:pt x="3908" y="3118"/>
                                    <a:pt x="3858" y="3118"/>
                                  </a:cubicBezTo>
                                  <a:cubicBezTo>
                                    <a:pt x="3665" y="3150"/>
                                    <a:pt x="3440" y="3150"/>
                                    <a:pt x="3247" y="3150"/>
                                  </a:cubicBezTo>
                                  <a:cubicBezTo>
                                    <a:pt x="3279" y="3215"/>
                                    <a:pt x="3311" y="3279"/>
                                    <a:pt x="3343" y="3311"/>
                                  </a:cubicBezTo>
                                  <a:cubicBezTo>
                                    <a:pt x="3440" y="3504"/>
                                    <a:pt x="3536" y="3697"/>
                                    <a:pt x="3633" y="3857"/>
                                  </a:cubicBezTo>
                                  <a:cubicBezTo>
                                    <a:pt x="3793" y="4211"/>
                                    <a:pt x="3890" y="4597"/>
                                    <a:pt x="3890" y="4983"/>
                                  </a:cubicBezTo>
                                  <a:cubicBezTo>
                                    <a:pt x="3890" y="5240"/>
                                    <a:pt x="3826" y="5465"/>
                                    <a:pt x="3729" y="5658"/>
                                  </a:cubicBezTo>
                                  <a:cubicBezTo>
                                    <a:pt x="3665" y="5786"/>
                                    <a:pt x="3601" y="5850"/>
                                    <a:pt x="3504" y="5915"/>
                                  </a:cubicBezTo>
                                  <a:cubicBezTo>
                                    <a:pt x="3444" y="5945"/>
                                    <a:pt x="3387" y="5958"/>
                                    <a:pt x="3331" y="5958"/>
                                  </a:cubicBezTo>
                                  <a:cubicBezTo>
                                    <a:pt x="3089" y="5958"/>
                                    <a:pt x="2890" y="5706"/>
                                    <a:pt x="2733" y="5497"/>
                                  </a:cubicBezTo>
                                  <a:lnTo>
                                    <a:pt x="2636" y="5400"/>
                                  </a:lnTo>
                                  <a:cubicBezTo>
                                    <a:pt x="2508" y="5240"/>
                                    <a:pt x="2379" y="5079"/>
                                    <a:pt x="2250" y="4918"/>
                                  </a:cubicBezTo>
                                  <a:lnTo>
                                    <a:pt x="2186" y="4822"/>
                                  </a:lnTo>
                                  <a:lnTo>
                                    <a:pt x="2186" y="4983"/>
                                  </a:lnTo>
                                  <a:cubicBezTo>
                                    <a:pt x="2154" y="5111"/>
                                    <a:pt x="2154" y="5175"/>
                                    <a:pt x="2122" y="5336"/>
                                  </a:cubicBezTo>
                                  <a:cubicBezTo>
                                    <a:pt x="2122" y="5497"/>
                                    <a:pt x="2090" y="5658"/>
                                    <a:pt x="2058" y="5818"/>
                                  </a:cubicBezTo>
                                  <a:cubicBezTo>
                                    <a:pt x="2025" y="6075"/>
                                    <a:pt x="1993" y="6333"/>
                                    <a:pt x="1961" y="6590"/>
                                  </a:cubicBezTo>
                                  <a:cubicBezTo>
                                    <a:pt x="1929" y="6718"/>
                                    <a:pt x="1897" y="6847"/>
                                    <a:pt x="1833" y="6975"/>
                                  </a:cubicBezTo>
                                  <a:cubicBezTo>
                                    <a:pt x="1865" y="7040"/>
                                    <a:pt x="1897" y="7104"/>
                                    <a:pt x="1897" y="7201"/>
                                  </a:cubicBezTo>
                                  <a:cubicBezTo>
                                    <a:pt x="1961" y="7458"/>
                                    <a:pt x="1961" y="7747"/>
                                    <a:pt x="1897" y="8004"/>
                                  </a:cubicBezTo>
                                  <a:cubicBezTo>
                                    <a:pt x="1833" y="8229"/>
                                    <a:pt x="1704" y="8422"/>
                                    <a:pt x="1543" y="8583"/>
                                  </a:cubicBezTo>
                                  <a:cubicBezTo>
                                    <a:pt x="1447" y="8872"/>
                                    <a:pt x="1350" y="9161"/>
                                    <a:pt x="1222" y="9418"/>
                                  </a:cubicBezTo>
                                  <a:cubicBezTo>
                                    <a:pt x="1029" y="9836"/>
                                    <a:pt x="772" y="10254"/>
                                    <a:pt x="482" y="10608"/>
                                  </a:cubicBezTo>
                                  <a:cubicBezTo>
                                    <a:pt x="482" y="10672"/>
                                    <a:pt x="482" y="10704"/>
                                    <a:pt x="482" y="10736"/>
                                  </a:cubicBezTo>
                                  <a:cubicBezTo>
                                    <a:pt x="418" y="10833"/>
                                    <a:pt x="386" y="10929"/>
                                    <a:pt x="354" y="11058"/>
                                  </a:cubicBezTo>
                                  <a:cubicBezTo>
                                    <a:pt x="386" y="11058"/>
                                    <a:pt x="386" y="11090"/>
                                    <a:pt x="386" y="11122"/>
                                  </a:cubicBezTo>
                                  <a:cubicBezTo>
                                    <a:pt x="354" y="11315"/>
                                    <a:pt x="322" y="11508"/>
                                    <a:pt x="290" y="11701"/>
                                  </a:cubicBezTo>
                                  <a:cubicBezTo>
                                    <a:pt x="225" y="12247"/>
                                    <a:pt x="129" y="12794"/>
                                    <a:pt x="65" y="13340"/>
                                  </a:cubicBezTo>
                                  <a:cubicBezTo>
                                    <a:pt x="643" y="13597"/>
                                    <a:pt x="1190" y="13919"/>
                                    <a:pt x="1800" y="14144"/>
                                  </a:cubicBezTo>
                                  <a:cubicBezTo>
                                    <a:pt x="2861" y="14594"/>
                                    <a:pt x="3986" y="14947"/>
                                    <a:pt x="5111" y="15172"/>
                                  </a:cubicBezTo>
                                  <a:cubicBezTo>
                                    <a:pt x="5658" y="15301"/>
                                    <a:pt x="6236" y="15397"/>
                                    <a:pt x="6815" y="15462"/>
                                  </a:cubicBezTo>
                                  <a:cubicBezTo>
                                    <a:pt x="7104" y="15494"/>
                                    <a:pt x="7394" y="15526"/>
                                    <a:pt x="7683" y="15558"/>
                                  </a:cubicBezTo>
                                  <a:lnTo>
                                    <a:pt x="8101" y="15590"/>
                                  </a:lnTo>
                                  <a:cubicBezTo>
                                    <a:pt x="8261" y="15590"/>
                                    <a:pt x="8390" y="15622"/>
                                    <a:pt x="8519" y="15687"/>
                                  </a:cubicBezTo>
                                  <a:cubicBezTo>
                                    <a:pt x="8583" y="15719"/>
                                    <a:pt x="8551" y="15815"/>
                                    <a:pt x="8486" y="15847"/>
                                  </a:cubicBezTo>
                                  <a:cubicBezTo>
                                    <a:pt x="8373" y="15870"/>
                                    <a:pt x="8259" y="15893"/>
                                    <a:pt x="8146" y="15893"/>
                                  </a:cubicBezTo>
                                  <a:cubicBezTo>
                                    <a:pt x="8098" y="15893"/>
                                    <a:pt x="8051" y="15889"/>
                                    <a:pt x="8004" y="15880"/>
                                  </a:cubicBezTo>
                                  <a:lnTo>
                                    <a:pt x="7522" y="15880"/>
                                  </a:lnTo>
                                  <a:cubicBezTo>
                                    <a:pt x="7201" y="15880"/>
                                    <a:pt x="6847" y="15815"/>
                                    <a:pt x="6526" y="15783"/>
                                  </a:cubicBezTo>
                                  <a:cubicBezTo>
                                    <a:pt x="5368" y="15622"/>
                                    <a:pt x="4243" y="15365"/>
                                    <a:pt x="3118" y="14979"/>
                                  </a:cubicBezTo>
                                  <a:cubicBezTo>
                                    <a:pt x="2058" y="14626"/>
                                    <a:pt x="1029" y="14176"/>
                                    <a:pt x="32" y="13597"/>
                                  </a:cubicBezTo>
                                  <a:cubicBezTo>
                                    <a:pt x="32" y="13854"/>
                                    <a:pt x="0" y="14144"/>
                                    <a:pt x="0" y="14401"/>
                                  </a:cubicBezTo>
                                  <a:cubicBezTo>
                                    <a:pt x="129" y="14433"/>
                                    <a:pt x="257" y="14497"/>
                                    <a:pt x="386" y="14562"/>
                                  </a:cubicBezTo>
                                  <a:lnTo>
                                    <a:pt x="772" y="14754"/>
                                  </a:lnTo>
                                  <a:cubicBezTo>
                                    <a:pt x="1029" y="14883"/>
                                    <a:pt x="1286" y="14979"/>
                                    <a:pt x="1575" y="15076"/>
                                  </a:cubicBezTo>
                                  <a:cubicBezTo>
                                    <a:pt x="1833" y="15172"/>
                                    <a:pt x="2122" y="15237"/>
                                    <a:pt x="2411" y="15301"/>
                                  </a:cubicBezTo>
                                  <a:lnTo>
                                    <a:pt x="2797" y="15397"/>
                                  </a:lnTo>
                                  <a:cubicBezTo>
                                    <a:pt x="2925" y="15397"/>
                                    <a:pt x="3054" y="15462"/>
                                    <a:pt x="3150" y="15526"/>
                                  </a:cubicBezTo>
                                  <a:cubicBezTo>
                                    <a:pt x="3215" y="15590"/>
                                    <a:pt x="3183" y="15655"/>
                                    <a:pt x="3150" y="15687"/>
                                  </a:cubicBezTo>
                                  <a:cubicBezTo>
                                    <a:pt x="3086" y="15703"/>
                                    <a:pt x="3014" y="15711"/>
                                    <a:pt x="2942" y="15711"/>
                                  </a:cubicBezTo>
                                  <a:cubicBezTo>
                                    <a:pt x="2869" y="15711"/>
                                    <a:pt x="2797" y="15703"/>
                                    <a:pt x="2733" y="15687"/>
                                  </a:cubicBezTo>
                                  <a:cubicBezTo>
                                    <a:pt x="2604" y="15655"/>
                                    <a:pt x="2443" y="15655"/>
                                    <a:pt x="2283" y="15590"/>
                                  </a:cubicBezTo>
                                  <a:cubicBezTo>
                                    <a:pt x="2025" y="15526"/>
                                    <a:pt x="1736" y="15462"/>
                                    <a:pt x="1479" y="15365"/>
                                  </a:cubicBezTo>
                                  <a:cubicBezTo>
                                    <a:pt x="1190" y="15237"/>
                                    <a:pt x="933" y="15140"/>
                                    <a:pt x="675" y="15012"/>
                                  </a:cubicBezTo>
                                  <a:cubicBezTo>
                                    <a:pt x="450" y="14915"/>
                                    <a:pt x="225" y="14819"/>
                                    <a:pt x="32" y="14690"/>
                                  </a:cubicBezTo>
                                  <a:lnTo>
                                    <a:pt x="32" y="14690"/>
                                  </a:lnTo>
                                  <a:cubicBezTo>
                                    <a:pt x="32" y="15204"/>
                                    <a:pt x="65" y="15719"/>
                                    <a:pt x="129" y="16233"/>
                                  </a:cubicBezTo>
                                  <a:cubicBezTo>
                                    <a:pt x="257" y="16940"/>
                                    <a:pt x="515" y="17647"/>
                                    <a:pt x="900" y="18258"/>
                                  </a:cubicBezTo>
                                  <a:cubicBezTo>
                                    <a:pt x="1286" y="18869"/>
                                    <a:pt x="1800" y="19383"/>
                                    <a:pt x="2379" y="19801"/>
                                  </a:cubicBezTo>
                                  <a:cubicBezTo>
                                    <a:pt x="3665" y="20701"/>
                                    <a:pt x="5079" y="21344"/>
                                    <a:pt x="6590" y="21698"/>
                                  </a:cubicBezTo>
                                  <a:cubicBezTo>
                                    <a:pt x="8229" y="22180"/>
                                    <a:pt x="9933" y="22405"/>
                                    <a:pt x="11637" y="22437"/>
                                  </a:cubicBezTo>
                                  <a:cubicBezTo>
                                    <a:pt x="11774" y="22440"/>
                                    <a:pt x="11912" y="22442"/>
                                    <a:pt x="12051" y="22442"/>
                                  </a:cubicBezTo>
                                  <a:cubicBezTo>
                                    <a:pt x="13351" y="22442"/>
                                    <a:pt x="14726" y="22276"/>
                                    <a:pt x="15655" y="21376"/>
                                  </a:cubicBezTo>
                                  <a:cubicBezTo>
                                    <a:pt x="15687" y="21344"/>
                                    <a:pt x="15719" y="21312"/>
                                    <a:pt x="15751" y="21312"/>
                                  </a:cubicBezTo>
                                  <a:lnTo>
                                    <a:pt x="15815" y="21183"/>
                                  </a:lnTo>
                                  <a:cubicBezTo>
                                    <a:pt x="15880" y="21087"/>
                                    <a:pt x="15944" y="20958"/>
                                    <a:pt x="15976" y="20862"/>
                                  </a:cubicBezTo>
                                  <a:lnTo>
                                    <a:pt x="15976" y="20862"/>
                                  </a:lnTo>
                                  <a:cubicBezTo>
                                    <a:pt x="15687" y="20926"/>
                                    <a:pt x="15398" y="20958"/>
                                    <a:pt x="15108" y="20958"/>
                                  </a:cubicBezTo>
                                  <a:lnTo>
                                    <a:pt x="14015" y="20958"/>
                                  </a:lnTo>
                                  <a:cubicBezTo>
                                    <a:pt x="13244" y="20958"/>
                                    <a:pt x="12505" y="20894"/>
                                    <a:pt x="11797" y="20733"/>
                                  </a:cubicBezTo>
                                  <a:cubicBezTo>
                                    <a:pt x="11669" y="20701"/>
                                    <a:pt x="11701" y="20508"/>
                                    <a:pt x="11829" y="20508"/>
                                  </a:cubicBezTo>
                                  <a:cubicBezTo>
                                    <a:pt x="12537" y="20605"/>
                                    <a:pt x="13276" y="20669"/>
                                    <a:pt x="14015" y="20669"/>
                                  </a:cubicBezTo>
                                  <a:cubicBezTo>
                                    <a:pt x="14119" y="20678"/>
                                    <a:pt x="14222" y="20682"/>
                                    <a:pt x="14327" y="20682"/>
                                  </a:cubicBezTo>
                                  <a:cubicBezTo>
                                    <a:pt x="14579" y="20682"/>
                                    <a:pt x="14835" y="20660"/>
                                    <a:pt x="15108" y="20637"/>
                                  </a:cubicBezTo>
                                  <a:cubicBezTo>
                                    <a:pt x="15462" y="20637"/>
                                    <a:pt x="15815" y="20573"/>
                                    <a:pt x="16169" y="20540"/>
                                  </a:cubicBezTo>
                                  <a:cubicBezTo>
                                    <a:pt x="16201" y="20444"/>
                                    <a:pt x="16265" y="20315"/>
                                    <a:pt x="16330" y="20219"/>
                                  </a:cubicBezTo>
                                  <a:lnTo>
                                    <a:pt x="16298" y="20219"/>
                                  </a:lnTo>
                                  <a:cubicBezTo>
                                    <a:pt x="16201" y="20251"/>
                                    <a:pt x="16073" y="20251"/>
                                    <a:pt x="15976" y="20251"/>
                                  </a:cubicBezTo>
                                  <a:lnTo>
                                    <a:pt x="15655" y="20251"/>
                                  </a:lnTo>
                                  <a:cubicBezTo>
                                    <a:pt x="15526" y="20251"/>
                                    <a:pt x="15398" y="20219"/>
                                    <a:pt x="15301" y="20187"/>
                                  </a:cubicBezTo>
                                  <a:cubicBezTo>
                                    <a:pt x="15237" y="20123"/>
                                    <a:pt x="15237" y="20026"/>
                                    <a:pt x="15333" y="19994"/>
                                  </a:cubicBezTo>
                                  <a:cubicBezTo>
                                    <a:pt x="15381" y="19978"/>
                                    <a:pt x="15438" y="19970"/>
                                    <a:pt x="15494" y="19970"/>
                                  </a:cubicBezTo>
                                  <a:cubicBezTo>
                                    <a:pt x="15550" y="19970"/>
                                    <a:pt x="15606" y="19978"/>
                                    <a:pt x="15655" y="19994"/>
                                  </a:cubicBezTo>
                                  <a:lnTo>
                                    <a:pt x="15976" y="19994"/>
                                  </a:lnTo>
                                  <a:cubicBezTo>
                                    <a:pt x="16073" y="19994"/>
                                    <a:pt x="16169" y="19962"/>
                                    <a:pt x="16265" y="19962"/>
                                  </a:cubicBezTo>
                                  <a:lnTo>
                                    <a:pt x="16490" y="19930"/>
                                  </a:lnTo>
                                  <a:lnTo>
                                    <a:pt x="16619" y="19640"/>
                                  </a:lnTo>
                                  <a:cubicBezTo>
                                    <a:pt x="16940" y="18933"/>
                                    <a:pt x="17230" y="18194"/>
                                    <a:pt x="17455" y="17455"/>
                                  </a:cubicBezTo>
                                  <a:cubicBezTo>
                                    <a:pt x="17712" y="16651"/>
                                    <a:pt x="17937" y="15847"/>
                                    <a:pt x="18130" y="15044"/>
                                  </a:cubicBezTo>
                                  <a:lnTo>
                                    <a:pt x="18130" y="15044"/>
                                  </a:lnTo>
                                  <a:lnTo>
                                    <a:pt x="17873" y="15237"/>
                                  </a:lnTo>
                                  <a:cubicBezTo>
                                    <a:pt x="17648" y="15397"/>
                                    <a:pt x="17455" y="15526"/>
                                    <a:pt x="17262" y="15687"/>
                                  </a:cubicBezTo>
                                  <a:cubicBezTo>
                                    <a:pt x="16102" y="16504"/>
                                    <a:pt x="14703" y="17170"/>
                                    <a:pt x="13280" y="17170"/>
                                  </a:cubicBezTo>
                                  <a:cubicBezTo>
                                    <a:pt x="12969" y="17170"/>
                                    <a:pt x="12656" y="17138"/>
                                    <a:pt x="12344" y="17069"/>
                                  </a:cubicBezTo>
                                  <a:lnTo>
                                    <a:pt x="12119" y="17005"/>
                                  </a:lnTo>
                                  <a:cubicBezTo>
                                    <a:pt x="12022" y="16972"/>
                                    <a:pt x="12055" y="16844"/>
                                    <a:pt x="12151" y="16844"/>
                                  </a:cubicBezTo>
                                  <a:cubicBezTo>
                                    <a:pt x="12247" y="16876"/>
                                    <a:pt x="12344" y="16908"/>
                                    <a:pt x="12440" y="16908"/>
                                  </a:cubicBezTo>
                                  <a:cubicBezTo>
                                    <a:pt x="12649" y="16924"/>
                                    <a:pt x="12850" y="16932"/>
                                    <a:pt x="13051" y="16932"/>
                                  </a:cubicBezTo>
                                  <a:cubicBezTo>
                                    <a:pt x="13252" y="16932"/>
                                    <a:pt x="13453" y="16924"/>
                                    <a:pt x="13662" y="16908"/>
                                  </a:cubicBezTo>
                                  <a:cubicBezTo>
                                    <a:pt x="14530" y="16780"/>
                                    <a:pt x="15398" y="16490"/>
                                    <a:pt x="16137" y="16040"/>
                                  </a:cubicBezTo>
                                  <a:cubicBezTo>
                                    <a:pt x="16523" y="15815"/>
                                    <a:pt x="16908" y="15558"/>
                                    <a:pt x="17262" y="15301"/>
                                  </a:cubicBezTo>
                                  <a:cubicBezTo>
                                    <a:pt x="17455" y="15172"/>
                                    <a:pt x="17648" y="15012"/>
                                    <a:pt x="17808" y="14915"/>
                                  </a:cubicBezTo>
                                  <a:cubicBezTo>
                                    <a:pt x="17937" y="14819"/>
                                    <a:pt x="18066" y="14658"/>
                                    <a:pt x="18226" y="14562"/>
                                  </a:cubicBezTo>
                                  <a:cubicBezTo>
                                    <a:pt x="18355" y="14015"/>
                                    <a:pt x="18451" y="13404"/>
                                    <a:pt x="18548" y="12794"/>
                                  </a:cubicBezTo>
                                  <a:lnTo>
                                    <a:pt x="18548" y="12794"/>
                                  </a:lnTo>
                                  <a:cubicBezTo>
                                    <a:pt x="18323" y="13083"/>
                                    <a:pt x="18066" y="13372"/>
                                    <a:pt x="17808" y="13597"/>
                                  </a:cubicBezTo>
                                  <a:cubicBezTo>
                                    <a:pt x="16523" y="14787"/>
                                    <a:pt x="14883" y="15526"/>
                                    <a:pt x="13147" y="15655"/>
                                  </a:cubicBezTo>
                                  <a:lnTo>
                                    <a:pt x="12601" y="15655"/>
                                  </a:lnTo>
                                  <a:cubicBezTo>
                                    <a:pt x="12472" y="15622"/>
                                    <a:pt x="12472" y="15430"/>
                                    <a:pt x="12601" y="15430"/>
                                  </a:cubicBezTo>
                                  <a:cubicBezTo>
                                    <a:pt x="12826" y="15397"/>
                                    <a:pt x="13051" y="15365"/>
                                    <a:pt x="13276" y="15333"/>
                                  </a:cubicBezTo>
                                  <a:cubicBezTo>
                                    <a:pt x="13565" y="15301"/>
                                    <a:pt x="13855" y="15269"/>
                                    <a:pt x="14144" y="15204"/>
                                  </a:cubicBezTo>
                                  <a:cubicBezTo>
                                    <a:pt x="15944" y="14754"/>
                                    <a:pt x="17519" y="13726"/>
                                    <a:pt x="18580" y="12247"/>
                                  </a:cubicBezTo>
                                  <a:cubicBezTo>
                                    <a:pt x="18612" y="12215"/>
                                    <a:pt x="18612" y="12215"/>
                                    <a:pt x="18644" y="12183"/>
                                  </a:cubicBezTo>
                                  <a:cubicBezTo>
                                    <a:pt x="18805" y="11122"/>
                                    <a:pt x="18933" y="10061"/>
                                    <a:pt x="19030" y="8968"/>
                                  </a:cubicBezTo>
                                  <a:cubicBezTo>
                                    <a:pt x="19351" y="6011"/>
                                    <a:pt x="19576" y="2990"/>
                                    <a:pt x="20251" y="64"/>
                                  </a:cubicBezTo>
                                  <a:lnTo>
                                    <a:pt x="20251" y="64"/>
                                  </a:lnTo>
                                  <a:lnTo>
                                    <a:pt x="19608" y="193"/>
                                  </a:lnTo>
                                  <a:cubicBezTo>
                                    <a:pt x="19608" y="354"/>
                                    <a:pt x="19608" y="482"/>
                                    <a:pt x="19576" y="611"/>
                                  </a:cubicBezTo>
                                  <a:cubicBezTo>
                                    <a:pt x="19544" y="772"/>
                                    <a:pt x="19512" y="900"/>
                                    <a:pt x="19480" y="1061"/>
                                  </a:cubicBezTo>
                                  <a:cubicBezTo>
                                    <a:pt x="19448" y="1350"/>
                                    <a:pt x="19383" y="1640"/>
                                    <a:pt x="19351" y="1929"/>
                                  </a:cubicBezTo>
                                  <a:cubicBezTo>
                                    <a:pt x="19255" y="2540"/>
                                    <a:pt x="19126" y="3118"/>
                                    <a:pt x="18933" y="3697"/>
                                  </a:cubicBezTo>
                                  <a:cubicBezTo>
                                    <a:pt x="18933" y="3745"/>
                                    <a:pt x="18901" y="3769"/>
                                    <a:pt x="18869" y="3769"/>
                                  </a:cubicBezTo>
                                  <a:cubicBezTo>
                                    <a:pt x="18837" y="3769"/>
                                    <a:pt x="18805" y="3745"/>
                                    <a:pt x="18805" y="3697"/>
                                  </a:cubicBezTo>
                                  <a:cubicBezTo>
                                    <a:pt x="18837" y="3086"/>
                                    <a:pt x="18901" y="2507"/>
                                    <a:pt x="19062" y="1929"/>
                                  </a:cubicBezTo>
                                  <a:lnTo>
                                    <a:pt x="19223" y="1029"/>
                                  </a:lnTo>
                                  <a:cubicBezTo>
                                    <a:pt x="19255" y="868"/>
                                    <a:pt x="19287" y="739"/>
                                    <a:pt x="19319" y="579"/>
                                  </a:cubicBezTo>
                                  <a:cubicBezTo>
                                    <a:pt x="19319" y="482"/>
                                    <a:pt x="19351" y="386"/>
                                    <a:pt x="19383" y="289"/>
                                  </a:cubicBezTo>
                                  <a:lnTo>
                                    <a:pt x="19383" y="289"/>
                                  </a:lnTo>
                                  <a:lnTo>
                                    <a:pt x="18387" y="547"/>
                                  </a:lnTo>
                                  <a:cubicBezTo>
                                    <a:pt x="18419" y="643"/>
                                    <a:pt x="18419" y="707"/>
                                    <a:pt x="18387" y="804"/>
                                  </a:cubicBezTo>
                                  <a:cubicBezTo>
                                    <a:pt x="18387" y="900"/>
                                    <a:pt x="18355" y="997"/>
                                    <a:pt x="18355" y="1093"/>
                                  </a:cubicBezTo>
                                  <a:lnTo>
                                    <a:pt x="18258" y="1704"/>
                                  </a:lnTo>
                                  <a:cubicBezTo>
                                    <a:pt x="18226" y="1897"/>
                                    <a:pt x="18194" y="2154"/>
                                    <a:pt x="18162" y="2315"/>
                                  </a:cubicBezTo>
                                  <a:cubicBezTo>
                                    <a:pt x="18130" y="2475"/>
                                    <a:pt x="18130" y="2732"/>
                                    <a:pt x="18001" y="2861"/>
                                  </a:cubicBezTo>
                                  <a:cubicBezTo>
                                    <a:pt x="17985" y="2893"/>
                                    <a:pt x="17961" y="2909"/>
                                    <a:pt x="17937" y="2909"/>
                                  </a:cubicBezTo>
                                  <a:cubicBezTo>
                                    <a:pt x="17913" y="2909"/>
                                    <a:pt x="17889" y="2893"/>
                                    <a:pt x="17873" y="2861"/>
                                  </a:cubicBezTo>
                                  <a:cubicBezTo>
                                    <a:pt x="17841" y="2668"/>
                                    <a:pt x="17841" y="2475"/>
                                    <a:pt x="17905" y="2315"/>
                                  </a:cubicBezTo>
                                  <a:cubicBezTo>
                                    <a:pt x="17937" y="2090"/>
                                    <a:pt x="17969" y="1897"/>
                                    <a:pt x="18001" y="1672"/>
                                  </a:cubicBezTo>
                                  <a:lnTo>
                                    <a:pt x="18130" y="1061"/>
                                  </a:lnTo>
                                  <a:cubicBezTo>
                                    <a:pt x="18130" y="900"/>
                                    <a:pt x="18162" y="772"/>
                                    <a:pt x="18194" y="611"/>
                                  </a:cubicBezTo>
                                  <a:lnTo>
                                    <a:pt x="18194" y="611"/>
                                  </a:lnTo>
                                  <a:lnTo>
                                    <a:pt x="17712" y="772"/>
                                  </a:lnTo>
                                  <a:cubicBezTo>
                                    <a:pt x="17680" y="1254"/>
                                    <a:pt x="17583" y="1736"/>
                                    <a:pt x="17519" y="2218"/>
                                  </a:cubicBezTo>
                                  <a:cubicBezTo>
                                    <a:pt x="17358" y="3086"/>
                                    <a:pt x="17165" y="3986"/>
                                    <a:pt x="16973" y="4854"/>
                                  </a:cubicBezTo>
                                  <a:cubicBezTo>
                                    <a:pt x="16876" y="5304"/>
                                    <a:pt x="16780" y="5754"/>
                                    <a:pt x="16651" y="6172"/>
                                  </a:cubicBezTo>
                                  <a:cubicBezTo>
                                    <a:pt x="16587" y="6397"/>
                                    <a:pt x="16555" y="6622"/>
                                    <a:pt x="16490" y="6815"/>
                                  </a:cubicBezTo>
                                  <a:cubicBezTo>
                                    <a:pt x="16426" y="7040"/>
                                    <a:pt x="16330" y="7233"/>
                                    <a:pt x="16233" y="7393"/>
                                  </a:cubicBezTo>
                                  <a:cubicBezTo>
                                    <a:pt x="16207" y="7407"/>
                                    <a:pt x="16180" y="7414"/>
                                    <a:pt x="16158" y="7414"/>
                                  </a:cubicBezTo>
                                  <a:cubicBezTo>
                                    <a:pt x="16127" y="7414"/>
                                    <a:pt x="16105" y="7399"/>
                                    <a:pt x="16105" y="7361"/>
                                  </a:cubicBezTo>
                                  <a:cubicBezTo>
                                    <a:pt x="16073" y="7265"/>
                                    <a:pt x="16073" y="7136"/>
                                    <a:pt x="16105" y="7040"/>
                                  </a:cubicBezTo>
                                  <a:cubicBezTo>
                                    <a:pt x="16137" y="6879"/>
                                    <a:pt x="16169" y="6750"/>
                                    <a:pt x="16201" y="6622"/>
                                  </a:cubicBezTo>
                                  <a:cubicBezTo>
                                    <a:pt x="16265" y="6397"/>
                                    <a:pt x="16330" y="6140"/>
                                    <a:pt x="16394" y="5915"/>
                                  </a:cubicBezTo>
                                  <a:cubicBezTo>
                                    <a:pt x="16619" y="5047"/>
                                    <a:pt x="16812" y="4115"/>
                                    <a:pt x="16973" y="3311"/>
                                  </a:cubicBezTo>
                                  <a:cubicBezTo>
                                    <a:pt x="17133" y="2475"/>
                                    <a:pt x="17262" y="1640"/>
                                    <a:pt x="17423" y="836"/>
                                  </a:cubicBezTo>
                                  <a:lnTo>
                                    <a:pt x="17423" y="836"/>
                                  </a:lnTo>
                                  <a:cubicBezTo>
                                    <a:pt x="15912" y="1222"/>
                                    <a:pt x="14401" y="1575"/>
                                    <a:pt x="12858" y="1832"/>
                                  </a:cubicBezTo>
                                  <a:cubicBezTo>
                                    <a:pt x="11604" y="2057"/>
                                    <a:pt x="10319" y="2250"/>
                                    <a:pt x="9033" y="2347"/>
                                  </a:cubicBezTo>
                                  <a:cubicBezTo>
                                    <a:pt x="8818" y="2359"/>
                                    <a:pt x="8600" y="2366"/>
                                    <a:pt x="8381" y="2366"/>
                                  </a:cubicBezTo>
                                  <a:cubicBezTo>
                                    <a:pt x="7418" y="2366"/>
                                    <a:pt x="6431" y="2221"/>
                                    <a:pt x="5593" y="1672"/>
                                  </a:cubicBezTo>
                                  <a:cubicBezTo>
                                    <a:pt x="5176" y="1415"/>
                                    <a:pt x="4822" y="1029"/>
                                    <a:pt x="4565" y="547"/>
                                  </a:cubicBezTo>
                                  <a:cubicBezTo>
                                    <a:pt x="4517" y="579"/>
                                    <a:pt x="4468" y="595"/>
                                    <a:pt x="4416" y="595"/>
                                  </a:cubicBezTo>
                                  <a:cubicBezTo>
                                    <a:pt x="4364" y="595"/>
                                    <a:pt x="4308" y="579"/>
                                    <a:pt x="4243" y="547"/>
                                  </a:cubicBezTo>
                                  <a:cubicBezTo>
                                    <a:pt x="4147" y="514"/>
                                    <a:pt x="4018" y="450"/>
                                    <a:pt x="3922" y="386"/>
                                  </a:cubicBezTo>
                                  <a:cubicBezTo>
                                    <a:pt x="3793" y="289"/>
                                    <a:pt x="3697" y="161"/>
                                    <a:pt x="3665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4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29" name="Google Shape;1629;p59"/>
                            <p:cNvSpPr/>
                            <p:nvPr/>
                          </p:nvSpPr>
                          <p:spPr>
                            <a:xfrm>
                              <a:off x="3396125" y="1239900"/>
                              <a:ext cx="142250" cy="1345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90" h="5382" extrusionOk="0">
                                  <a:moveTo>
                                    <a:pt x="2660" y="1"/>
                                  </a:moveTo>
                                  <a:cubicBezTo>
                                    <a:pt x="2446" y="1"/>
                                    <a:pt x="2228" y="30"/>
                                    <a:pt x="1993" y="77"/>
                                  </a:cubicBezTo>
                                  <a:cubicBezTo>
                                    <a:pt x="1832" y="77"/>
                                    <a:pt x="1672" y="110"/>
                                    <a:pt x="1511" y="142"/>
                                  </a:cubicBezTo>
                                  <a:cubicBezTo>
                                    <a:pt x="1575" y="174"/>
                                    <a:pt x="1607" y="238"/>
                                    <a:pt x="1672" y="270"/>
                                  </a:cubicBezTo>
                                  <a:cubicBezTo>
                                    <a:pt x="1704" y="302"/>
                                    <a:pt x="1736" y="367"/>
                                    <a:pt x="1768" y="431"/>
                                  </a:cubicBezTo>
                                  <a:cubicBezTo>
                                    <a:pt x="1864" y="495"/>
                                    <a:pt x="1897" y="592"/>
                                    <a:pt x="1961" y="720"/>
                                  </a:cubicBezTo>
                                  <a:cubicBezTo>
                                    <a:pt x="2025" y="817"/>
                                    <a:pt x="2089" y="913"/>
                                    <a:pt x="2122" y="1042"/>
                                  </a:cubicBezTo>
                                  <a:cubicBezTo>
                                    <a:pt x="2186" y="1138"/>
                                    <a:pt x="2218" y="1267"/>
                                    <a:pt x="2218" y="1363"/>
                                  </a:cubicBezTo>
                                  <a:cubicBezTo>
                                    <a:pt x="2218" y="1410"/>
                                    <a:pt x="2184" y="1440"/>
                                    <a:pt x="2140" y="1440"/>
                                  </a:cubicBezTo>
                                  <a:cubicBezTo>
                                    <a:pt x="2124" y="1440"/>
                                    <a:pt x="2107" y="1436"/>
                                    <a:pt x="2089" y="1428"/>
                                  </a:cubicBezTo>
                                  <a:cubicBezTo>
                                    <a:pt x="2057" y="1363"/>
                                    <a:pt x="2025" y="1331"/>
                                    <a:pt x="1993" y="1267"/>
                                  </a:cubicBezTo>
                                  <a:lnTo>
                                    <a:pt x="1929" y="1138"/>
                                  </a:lnTo>
                                  <a:cubicBezTo>
                                    <a:pt x="1897" y="1042"/>
                                    <a:pt x="1832" y="945"/>
                                    <a:pt x="1768" y="817"/>
                                  </a:cubicBezTo>
                                  <a:cubicBezTo>
                                    <a:pt x="1736" y="720"/>
                                    <a:pt x="1639" y="592"/>
                                    <a:pt x="1607" y="528"/>
                                  </a:cubicBezTo>
                                  <a:cubicBezTo>
                                    <a:pt x="1575" y="495"/>
                                    <a:pt x="1543" y="431"/>
                                    <a:pt x="1511" y="399"/>
                                  </a:cubicBezTo>
                                  <a:cubicBezTo>
                                    <a:pt x="1479" y="335"/>
                                    <a:pt x="1447" y="302"/>
                                    <a:pt x="1447" y="238"/>
                                  </a:cubicBezTo>
                                  <a:cubicBezTo>
                                    <a:pt x="1414" y="206"/>
                                    <a:pt x="1414" y="206"/>
                                    <a:pt x="1447" y="174"/>
                                  </a:cubicBezTo>
                                  <a:lnTo>
                                    <a:pt x="1447" y="174"/>
                                  </a:lnTo>
                                  <a:lnTo>
                                    <a:pt x="1093" y="238"/>
                                  </a:lnTo>
                                  <a:lnTo>
                                    <a:pt x="643" y="335"/>
                                  </a:lnTo>
                                  <a:cubicBezTo>
                                    <a:pt x="547" y="367"/>
                                    <a:pt x="450" y="399"/>
                                    <a:pt x="386" y="399"/>
                                  </a:cubicBezTo>
                                  <a:cubicBezTo>
                                    <a:pt x="354" y="431"/>
                                    <a:pt x="322" y="463"/>
                                    <a:pt x="289" y="463"/>
                                  </a:cubicBezTo>
                                  <a:cubicBezTo>
                                    <a:pt x="193" y="463"/>
                                    <a:pt x="97" y="495"/>
                                    <a:pt x="0" y="528"/>
                                  </a:cubicBezTo>
                                  <a:cubicBezTo>
                                    <a:pt x="32" y="560"/>
                                    <a:pt x="64" y="592"/>
                                    <a:pt x="97" y="656"/>
                                  </a:cubicBezTo>
                                  <a:lnTo>
                                    <a:pt x="129" y="688"/>
                                  </a:lnTo>
                                  <a:lnTo>
                                    <a:pt x="129" y="720"/>
                                  </a:lnTo>
                                  <a:cubicBezTo>
                                    <a:pt x="161" y="753"/>
                                    <a:pt x="193" y="785"/>
                                    <a:pt x="225" y="817"/>
                                  </a:cubicBezTo>
                                  <a:lnTo>
                                    <a:pt x="257" y="849"/>
                                  </a:lnTo>
                                  <a:lnTo>
                                    <a:pt x="322" y="881"/>
                                  </a:lnTo>
                                  <a:lnTo>
                                    <a:pt x="450" y="945"/>
                                  </a:lnTo>
                                  <a:lnTo>
                                    <a:pt x="482" y="978"/>
                                  </a:lnTo>
                                  <a:lnTo>
                                    <a:pt x="514" y="978"/>
                                  </a:lnTo>
                                  <a:cubicBezTo>
                                    <a:pt x="611" y="1010"/>
                                    <a:pt x="675" y="1010"/>
                                    <a:pt x="772" y="1042"/>
                                  </a:cubicBezTo>
                                  <a:lnTo>
                                    <a:pt x="836" y="1042"/>
                                  </a:lnTo>
                                  <a:cubicBezTo>
                                    <a:pt x="1029" y="1203"/>
                                    <a:pt x="1157" y="1395"/>
                                    <a:pt x="1286" y="1620"/>
                                  </a:cubicBezTo>
                                  <a:cubicBezTo>
                                    <a:pt x="1414" y="1845"/>
                                    <a:pt x="1543" y="2070"/>
                                    <a:pt x="1672" y="2295"/>
                                  </a:cubicBezTo>
                                  <a:cubicBezTo>
                                    <a:pt x="1768" y="2520"/>
                                    <a:pt x="1897" y="2745"/>
                                    <a:pt x="1993" y="2970"/>
                                  </a:cubicBezTo>
                                  <a:cubicBezTo>
                                    <a:pt x="2089" y="3195"/>
                                    <a:pt x="2154" y="3421"/>
                                    <a:pt x="2186" y="3646"/>
                                  </a:cubicBezTo>
                                  <a:cubicBezTo>
                                    <a:pt x="2379" y="4063"/>
                                    <a:pt x="2540" y="4513"/>
                                    <a:pt x="2700" y="4963"/>
                                  </a:cubicBezTo>
                                  <a:cubicBezTo>
                                    <a:pt x="3075" y="4701"/>
                                    <a:pt x="3516" y="4570"/>
                                    <a:pt x="3958" y="4570"/>
                                  </a:cubicBezTo>
                                  <a:cubicBezTo>
                                    <a:pt x="4274" y="4570"/>
                                    <a:pt x="4591" y="4637"/>
                                    <a:pt x="4886" y="4771"/>
                                  </a:cubicBezTo>
                                  <a:cubicBezTo>
                                    <a:pt x="5175" y="4931"/>
                                    <a:pt x="5433" y="5188"/>
                                    <a:pt x="5690" y="5381"/>
                                  </a:cubicBezTo>
                                  <a:cubicBezTo>
                                    <a:pt x="5465" y="4546"/>
                                    <a:pt x="5208" y="3710"/>
                                    <a:pt x="4918" y="2906"/>
                                  </a:cubicBezTo>
                                  <a:cubicBezTo>
                                    <a:pt x="4757" y="2424"/>
                                    <a:pt x="4565" y="1942"/>
                                    <a:pt x="4372" y="1492"/>
                                  </a:cubicBezTo>
                                  <a:cubicBezTo>
                                    <a:pt x="4179" y="1010"/>
                                    <a:pt x="3922" y="592"/>
                                    <a:pt x="3697" y="174"/>
                                  </a:cubicBezTo>
                                  <a:lnTo>
                                    <a:pt x="3697" y="110"/>
                                  </a:lnTo>
                                  <a:cubicBezTo>
                                    <a:pt x="3600" y="110"/>
                                    <a:pt x="3472" y="77"/>
                                    <a:pt x="3375" y="45"/>
                                  </a:cubicBezTo>
                                  <a:lnTo>
                                    <a:pt x="3311" y="45"/>
                                  </a:lnTo>
                                  <a:cubicBezTo>
                                    <a:pt x="3286" y="70"/>
                                    <a:pt x="3257" y="80"/>
                                    <a:pt x="3229" y="80"/>
                                  </a:cubicBezTo>
                                  <a:cubicBezTo>
                                    <a:pt x="3182" y="80"/>
                                    <a:pt x="3138" y="53"/>
                                    <a:pt x="3118" y="13"/>
                                  </a:cubicBezTo>
                                  <a:lnTo>
                                    <a:pt x="2893" y="13"/>
                                  </a:lnTo>
                                  <a:cubicBezTo>
                                    <a:pt x="2816" y="5"/>
                                    <a:pt x="2738" y="1"/>
                                    <a:pt x="2660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>
                                <a:alpha val="14060"/>
                              </a:srgbClr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30" name="Google Shape;1630;p59"/>
                            <p:cNvSpPr/>
                            <p:nvPr/>
                          </p:nvSpPr>
                          <p:spPr>
                            <a:xfrm>
                              <a:off x="2946900" y="2289725"/>
                              <a:ext cx="229850" cy="1848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194" h="7395" extrusionOk="0">
                                  <a:moveTo>
                                    <a:pt x="9194" y="1"/>
                                  </a:moveTo>
                                  <a:lnTo>
                                    <a:pt x="8969" y="194"/>
                                  </a:lnTo>
                                  <a:cubicBezTo>
                                    <a:pt x="8744" y="322"/>
                                    <a:pt x="8551" y="483"/>
                                    <a:pt x="8294" y="644"/>
                                  </a:cubicBezTo>
                                  <a:cubicBezTo>
                                    <a:pt x="7118" y="1445"/>
                                    <a:pt x="5721" y="2113"/>
                                    <a:pt x="4286" y="2113"/>
                                  </a:cubicBezTo>
                                  <a:cubicBezTo>
                                    <a:pt x="3994" y="2113"/>
                                    <a:pt x="3701" y="2086"/>
                                    <a:pt x="3408" y="2026"/>
                                  </a:cubicBezTo>
                                  <a:cubicBezTo>
                                    <a:pt x="2925" y="2733"/>
                                    <a:pt x="2411" y="3408"/>
                                    <a:pt x="1865" y="4019"/>
                                  </a:cubicBezTo>
                                  <a:cubicBezTo>
                                    <a:pt x="1029" y="4951"/>
                                    <a:pt x="0" y="5948"/>
                                    <a:pt x="0" y="7169"/>
                                  </a:cubicBezTo>
                                  <a:cubicBezTo>
                                    <a:pt x="900" y="7298"/>
                                    <a:pt x="1800" y="7362"/>
                                    <a:pt x="2733" y="7394"/>
                                  </a:cubicBezTo>
                                  <a:cubicBezTo>
                                    <a:pt x="4115" y="7394"/>
                                    <a:pt x="5722" y="7330"/>
                                    <a:pt x="6751" y="6301"/>
                                  </a:cubicBezTo>
                                  <a:cubicBezTo>
                                    <a:pt x="6751" y="6269"/>
                                    <a:pt x="6783" y="6269"/>
                                    <a:pt x="6815" y="6269"/>
                                  </a:cubicBezTo>
                                  <a:lnTo>
                                    <a:pt x="6911" y="6141"/>
                                  </a:lnTo>
                                  <a:cubicBezTo>
                                    <a:pt x="6944" y="6012"/>
                                    <a:pt x="7008" y="5916"/>
                                    <a:pt x="7072" y="5819"/>
                                  </a:cubicBezTo>
                                  <a:lnTo>
                                    <a:pt x="7072" y="5819"/>
                                  </a:lnTo>
                                  <a:cubicBezTo>
                                    <a:pt x="6783" y="5851"/>
                                    <a:pt x="6494" y="5883"/>
                                    <a:pt x="6204" y="5883"/>
                                  </a:cubicBezTo>
                                  <a:cubicBezTo>
                                    <a:pt x="5818" y="5916"/>
                                    <a:pt x="5465" y="5916"/>
                                    <a:pt x="5079" y="5916"/>
                                  </a:cubicBezTo>
                                  <a:cubicBezTo>
                                    <a:pt x="4340" y="5916"/>
                                    <a:pt x="3601" y="5819"/>
                                    <a:pt x="2861" y="5658"/>
                                  </a:cubicBezTo>
                                  <a:cubicBezTo>
                                    <a:pt x="2765" y="5658"/>
                                    <a:pt x="2765" y="5465"/>
                                    <a:pt x="2893" y="5465"/>
                                  </a:cubicBezTo>
                                  <a:cubicBezTo>
                                    <a:pt x="3601" y="5562"/>
                                    <a:pt x="4340" y="5626"/>
                                    <a:pt x="5079" y="5626"/>
                                  </a:cubicBezTo>
                                  <a:cubicBezTo>
                                    <a:pt x="5433" y="5626"/>
                                    <a:pt x="5818" y="5626"/>
                                    <a:pt x="6172" y="5594"/>
                                  </a:cubicBezTo>
                                  <a:cubicBezTo>
                                    <a:pt x="6526" y="5562"/>
                                    <a:pt x="6879" y="5498"/>
                                    <a:pt x="7233" y="5498"/>
                                  </a:cubicBezTo>
                                  <a:cubicBezTo>
                                    <a:pt x="7297" y="5369"/>
                                    <a:pt x="7329" y="5273"/>
                                    <a:pt x="7394" y="5176"/>
                                  </a:cubicBezTo>
                                  <a:cubicBezTo>
                                    <a:pt x="7265" y="5176"/>
                                    <a:pt x="7169" y="5208"/>
                                    <a:pt x="7040" y="5208"/>
                                  </a:cubicBezTo>
                                  <a:lnTo>
                                    <a:pt x="6719" y="5208"/>
                                  </a:lnTo>
                                  <a:cubicBezTo>
                                    <a:pt x="6590" y="5208"/>
                                    <a:pt x="6494" y="5176"/>
                                    <a:pt x="6397" y="5112"/>
                                  </a:cubicBezTo>
                                  <a:cubicBezTo>
                                    <a:pt x="6301" y="5080"/>
                                    <a:pt x="6333" y="4951"/>
                                    <a:pt x="6397" y="4951"/>
                                  </a:cubicBezTo>
                                  <a:cubicBezTo>
                                    <a:pt x="6461" y="4935"/>
                                    <a:pt x="6518" y="4927"/>
                                    <a:pt x="6570" y="4927"/>
                                  </a:cubicBezTo>
                                  <a:cubicBezTo>
                                    <a:pt x="6622" y="4927"/>
                                    <a:pt x="6670" y="4935"/>
                                    <a:pt x="6719" y="4951"/>
                                  </a:cubicBezTo>
                                  <a:lnTo>
                                    <a:pt x="7040" y="4951"/>
                                  </a:lnTo>
                                  <a:cubicBezTo>
                                    <a:pt x="7136" y="4919"/>
                                    <a:pt x="7265" y="4919"/>
                                    <a:pt x="7361" y="4919"/>
                                  </a:cubicBezTo>
                                  <a:lnTo>
                                    <a:pt x="7554" y="4887"/>
                                  </a:lnTo>
                                  <a:lnTo>
                                    <a:pt x="7683" y="4598"/>
                                  </a:lnTo>
                                  <a:cubicBezTo>
                                    <a:pt x="8004" y="3858"/>
                                    <a:pt x="8294" y="3151"/>
                                    <a:pt x="8551" y="2412"/>
                                  </a:cubicBezTo>
                                  <a:cubicBezTo>
                                    <a:pt x="8808" y="1608"/>
                                    <a:pt x="9001" y="805"/>
                                    <a:pt x="9194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>
                                <a:alpha val="14060"/>
                              </a:srgbClr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31" name="Google Shape;1631;p59"/>
                            <p:cNvSpPr/>
                            <p:nvPr/>
                          </p:nvSpPr>
                          <p:spPr>
                            <a:xfrm>
                              <a:off x="3035300" y="2233475"/>
                              <a:ext cx="152700" cy="1027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108" h="4108" extrusionOk="0">
                                  <a:moveTo>
                                    <a:pt x="6108" y="1"/>
                                  </a:moveTo>
                                  <a:lnTo>
                                    <a:pt x="6108" y="1"/>
                                  </a:lnTo>
                                  <a:cubicBezTo>
                                    <a:pt x="5851" y="290"/>
                                    <a:pt x="5626" y="547"/>
                                    <a:pt x="5368" y="772"/>
                                  </a:cubicBezTo>
                                  <a:cubicBezTo>
                                    <a:pt x="4083" y="1962"/>
                                    <a:pt x="2443" y="2701"/>
                                    <a:pt x="675" y="2830"/>
                                  </a:cubicBezTo>
                                  <a:cubicBezTo>
                                    <a:pt x="482" y="3247"/>
                                    <a:pt x="257" y="3697"/>
                                    <a:pt x="0" y="4083"/>
                                  </a:cubicBezTo>
                                  <a:cubicBezTo>
                                    <a:pt x="193" y="4099"/>
                                    <a:pt x="394" y="4107"/>
                                    <a:pt x="595" y="4107"/>
                                  </a:cubicBezTo>
                                  <a:cubicBezTo>
                                    <a:pt x="796" y="4107"/>
                                    <a:pt x="997" y="4099"/>
                                    <a:pt x="1190" y="4083"/>
                                  </a:cubicBezTo>
                                  <a:cubicBezTo>
                                    <a:pt x="2090" y="3955"/>
                                    <a:pt x="2925" y="3665"/>
                                    <a:pt x="3697" y="3215"/>
                                  </a:cubicBezTo>
                                  <a:cubicBezTo>
                                    <a:pt x="4083" y="2990"/>
                                    <a:pt x="4436" y="2765"/>
                                    <a:pt x="4790" y="2508"/>
                                  </a:cubicBezTo>
                                  <a:cubicBezTo>
                                    <a:pt x="4983" y="2379"/>
                                    <a:pt x="5208" y="2219"/>
                                    <a:pt x="5336" y="2122"/>
                                  </a:cubicBezTo>
                                  <a:cubicBezTo>
                                    <a:pt x="5465" y="1994"/>
                                    <a:pt x="5626" y="1865"/>
                                    <a:pt x="5754" y="1769"/>
                                  </a:cubicBezTo>
                                  <a:cubicBezTo>
                                    <a:pt x="5883" y="1190"/>
                                    <a:pt x="5979" y="579"/>
                                    <a:pt x="6108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>
                                <a:alpha val="14060"/>
                              </a:srgbClr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32" name="Google Shape;1632;p59"/>
                            <p:cNvSpPr/>
                            <p:nvPr/>
                          </p:nvSpPr>
                          <p:spPr>
                            <a:xfrm>
                              <a:off x="2806275" y="1912850"/>
                              <a:ext cx="424325" cy="3833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6973" h="15334" extrusionOk="0">
                                  <a:moveTo>
                                    <a:pt x="418" y="0"/>
                                  </a:moveTo>
                                  <a:cubicBezTo>
                                    <a:pt x="354" y="97"/>
                                    <a:pt x="257" y="193"/>
                                    <a:pt x="161" y="289"/>
                                  </a:cubicBezTo>
                                  <a:cubicBezTo>
                                    <a:pt x="96" y="322"/>
                                    <a:pt x="64" y="354"/>
                                    <a:pt x="0" y="354"/>
                                  </a:cubicBezTo>
                                  <a:cubicBezTo>
                                    <a:pt x="354" y="772"/>
                                    <a:pt x="643" y="1189"/>
                                    <a:pt x="900" y="1640"/>
                                  </a:cubicBezTo>
                                  <a:cubicBezTo>
                                    <a:pt x="997" y="1865"/>
                                    <a:pt x="1125" y="2090"/>
                                    <a:pt x="1189" y="2315"/>
                                  </a:cubicBezTo>
                                  <a:cubicBezTo>
                                    <a:pt x="1286" y="2475"/>
                                    <a:pt x="1447" y="2700"/>
                                    <a:pt x="1318" y="2925"/>
                                  </a:cubicBezTo>
                                  <a:cubicBezTo>
                                    <a:pt x="1218" y="3100"/>
                                    <a:pt x="1001" y="3120"/>
                                    <a:pt x="804" y="3120"/>
                                  </a:cubicBezTo>
                                  <a:cubicBezTo>
                                    <a:pt x="748" y="3120"/>
                                    <a:pt x="693" y="3118"/>
                                    <a:pt x="643" y="3118"/>
                                  </a:cubicBezTo>
                                  <a:cubicBezTo>
                                    <a:pt x="450" y="3150"/>
                                    <a:pt x="225" y="3150"/>
                                    <a:pt x="0" y="3150"/>
                                  </a:cubicBezTo>
                                  <a:cubicBezTo>
                                    <a:pt x="32" y="3215"/>
                                    <a:pt x="64" y="3279"/>
                                    <a:pt x="96" y="3311"/>
                                  </a:cubicBezTo>
                                  <a:cubicBezTo>
                                    <a:pt x="225" y="3504"/>
                                    <a:pt x="322" y="3697"/>
                                    <a:pt x="418" y="3890"/>
                                  </a:cubicBezTo>
                                  <a:cubicBezTo>
                                    <a:pt x="579" y="4243"/>
                                    <a:pt x="643" y="4597"/>
                                    <a:pt x="643" y="4983"/>
                                  </a:cubicBezTo>
                                  <a:cubicBezTo>
                                    <a:pt x="643" y="5240"/>
                                    <a:pt x="611" y="5465"/>
                                    <a:pt x="514" y="5690"/>
                                  </a:cubicBezTo>
                                  <a:cubicBezTo>
                                    <a:pt x="671" y="5695"/>
                                    <a:pt x="827" y="5698"/>
                                    <a:pt x="984" y="5698"/>
                                  </a:cubicBezTo>
                                  <a:cubicBezTo>
                                    <a:pt x="1792" y="5698"/>
                                    <a:pt x="2600" y="5626"/>
                                    <a:pt x="3407" y="5465"/>
                                  </a:cubicBezTo>
                                  <a:cubicBezTo>
                                    <a:pt x="5356" y="5087"/>
                                    <a:pt x="7275" y="4403"/>
                                    <a:pt x="9282" y="4403"/>
                                  </a:cubicBezTo>
                                  <a:cubicBezTo>
                                    <a:pt x="9328" y="4403"/>
                                    <a:pt x="9373" y="4403"/>
                                    <a:pt x="9418" y="4404"/>
                                  </a:cubicBezTo>
                                  <a:cubicBezTo>
                                    <a:pt x="9467" y="4399"/>
                                    <a:pt x="9516" y="4396"/>
                                    <a:pt x="9565" y="4396"/>
                                  </a:cubicBezTo>
                                  <a:cubicBezTo>
                                    <a:pt x="9813" y="4396"/>
                                    <a:pt x="10072" y="4463"/>
                                    <a:pt x="10286" y="4597"/>
                                  </a:cubicBezTo>
                                  <a:cubicBezTo>
                                    <a:pt x="10543" y="4822"/>
                                    <a:pt x="10736" y="5143"/>
                                    <a:pt x="10801" y="5497"/>
                                  </a:cubicBezTo>
                                  <a:cubicBezTo>
                                    <a:pt x="11733" y="8776"/>
                                    <a:pt x="11443" y="12279"/>
                                    <a:pt x="9997" y="15333"/>
                                  </a:cubicBezTo>
                                  <a:cubicBezTo>
                                    <a:pt x="10286" y="15301"/>
                                    <a:pt x="10576" y="15269"/>
                                    <a:pt x="10865" y="15204"/>
                                  </a:cubicBezTo>
                                  <a:cubicBezTo>
                                    <a:pt x="12665" y="14754"/>
                                    <a:pt x="14240" y="13726"/>
                                    <a:pt x="15301" y="12247"/>
                                  </a:cubicBezTo>
                                  <a:cubicBezTo>
                                    <a:pt x="15333" y="12215"/>
                                    <a:pt x="15333" y="12215"/>
                                    <a:pt x="15365" y="12183"/>
                                  </a:cubicBezTo>
                                  <a:cubicBezTo>
                                    <a:pt x="15526" y="11122"/>
                                    <a:pt x="15654" y="10061"/>
                                    <a:pt x="15751" y="8968"/>
                                  </a:cubicBezTo>
                                  <a:cubicBezTo>
                                    <a:pt x="16072" y="6011"/>
                                    <a:pt x="16297" y="2990"/>
                                    <a:pt x="16972" y="64"/>
                                  </a:cubicBezTo>
                                  <a:lnTo>
                                    <a:pt x="16972" y="64"/>
                                  </a:lnTo>
                                  <a:lnTo>
                                    <a:pt x="16394" y="225"/>
                                  </a:lnTo>
                                  <a:cubicBezTo>
                                    <a:pt x="16394" y="354"/>
                                    <a:pt x="16394" y="482"/>
                                    <a:pt x="16362" y="611"/>
                                  </a:cubicBezTo>
                                  <a:cubicBezTo>
                                    <a:pt x="16329" y="772"/>
                                    <a:pt x="16297" y="900"/>
                                    <a:pt x="16265" y="1061"/>
                                  </a:cubicBezTo>
                                  <a:cubicBezTo>
                                    <a:pt x="16233" y="1350"/>
                                    <a:pt x="16169" y="1640"/>
                                    <a:pt x="16104" y="1929"/>
                                  </a:cubicBezTo>
                                  <a:cubicBezTo>
                                    <a:pt x="16040" y="2540"/>
                                    <a:pt x="15912" y="3118"/>
                                    <a:pt x="15719" y="3697"/>
                                  </a:cubicBezTo>
                                  <a:cubicBezTo>
                                    <a:pt x="15719" y="3745"/>
                                    <a:pt x="15687" y="3769"/>
                                    <a:pt x="15654" y="3769"/>
                                  </a:cubicBezTo>
                                  <a:cubicBezTo>
                                    <a:pt x="15622" y="3769"/>
                                    <a:pt x="15590" y="3745"/>
                                    <a:pt x="15590" y="3697"/>
                                  </a:cubicBezTo>
                                  <a:cubicBezTo>
                                    <a:pt x="15622" y="3118"/>
                                    <a:pt x="15687" y="2507"/>
                                    <a:pt x="15847" y="1929"/>
                                  </a:cubicBezTo>
                                  <a:lnTo>
                                    <a:pt x="16008" y="1029"/>
                                  </a:lnTo>
                                  <a:cubicBezTo>
                                    <a:pt x="16040" y="900"/>
                                    <a:pt x="16072" y="739"/>
                                    <a:pt x="16104" y="579"/>
                                  </a:cubicBezTo>
                                  <a:cubicBezTo>
                                    <a:pt x="16104" y="482"/>
                                    <a:pt x="16137" y="386"/>
                                    <a:pt x="16169" y="289"/>
                                  </a:cubicBezTo>
                                  <a:lnTo>
                                    <a:pt x="16169" y="289"/>
                                  </a:lnTo>
                                  <a:lnTo>
                                    <a:pt x="15172" y="547"/>
                                  </a:lnTo>
                                  <a:cubicBezTo>
                                    <a:pt x="15204" y="643"/>
                                    <a:pt x="15204" y="739"/>
                                    <a:pt x="15172" y="804"/>
                                  </a:cubicBezTo>
                                  <a:cubicBezTo>
                                    <a:pt x="15172" y="900"/>
                                    <a:pt x="15140" y="997"/>
                                    <a:pt x="15140" y="1125"/>
                                  </a:cubicBezTo>
                                  <a:lnTo>
                                    <a:pt x="15044" y="1704"/>
                                  </a:lnTo>
                                  <a:cubicBezTo>
                                    <a:pt x="15012" y="1929"/>
                                    <a:pt x="14979" y="2154"/>
                                    <a:pt x="14947" y="2315"/>
                                  </a:cubicBezTo>
                                  <a:cubicBezTo>
                                    <a:pt x="14915" y="2475"/>
                                    <a:pt x="14915" y="2732"/>
                                    <a:pt x="14787" y="2861"/>
                                  </a:cubicBezTo>
                                  <a:cubicBezTo>
                                    <a:pt x="14770" y="2893"/>
                                    <a:pt x="14746" y="2909"/>
                                    <a:pt x="14722" y="2909"/>
                                  </a:cubicBezTo>
                                  <a:cubicBezTo>
                                    <a:pt x="14698" y="2909"/>
                                    <a:pt x="14674" y="2893"/>
                                    <a:pt x="14658" y="2861"/>
                                  </a:cubicBezTo>
                                  <a:cubicBezTo>
                                    <a:pt x="14626" y="2700"/>
                                    <a:pt x="14626" y="2475"/>
                                    <a:pt x="14690" y="2315"/>
                                  </a:cubicBezTo>
                                  <a:cubicBezTo>
                                    <a:pt x="14722" y="2090"/>
                                    <a:pt x="14754" y="1897"/>
                                    <a:pt x="14787" y="1672"/>
                                  </a:cubicBezTo>
                                  <a:lnTo>
                                    <a:pt x="14915" y="1061"/>
                                  </a:lnTo>
                                  <a:cubicBezTo>
                                    <a:pt x="14915" y="900"/>
                                    <a:pt x="14947" y="772"/>
                                    <a:pt x="14979" y="643"/>
                                  </a:cubicBezTo>
                                  <a:lnTo>
                                    <a:pt x="14979" y="643"/>
                                  </a:lnTo>
                                  <a:lnTo>
                                    <a:pt x="14497" y="772"/>
                                  </a:lnTo>
                                  <a:cubicBezTo>
                                    <a:pt x="14465" y="1254"/>
                                    <a:pt x="14369" y="1736"/>
                                    <a:pt x="14272" y="2218"/>
                                  </a:cubicBezTo>
                                  <a:cubicBezTo>
                                    <a:pt x="14144" y="3118"/>
                                    <a:pt x="13951" y="3986"/>
                                    <a:pt x="13758" y="4886"/>
                                  </a:cubicBezTo>
                                  <a:cubicBezTo>
                                    <a:pt x="13661" y="5304"/>
                                    <a:pt x="13533" y="5754"/>
                                    <a:pt x="13436" y="6172"/>
                                  </a:cubicBezTo>
                                  <a:cubicBezTo>
                                    <a:pt x="13372" y="6397"/>
                                    <a:pt x="13308" y="6622"/>
                                    <a:pt x="13244" y="6815"/>
                                  </a:cubicBezTo>
                                  <a:cubicBezTo>
                                    <a:pt x="13211" y="7040"/>
                                    <a:pt x="13115" y="7233"/>
                                    <a:pt x="12986" y="7393"/>
                                  </a:cubicBezTo>
                                  <a:cubicBezTo>
                                    <a:pt x="12974" y="7418"/>
                                    <a:pt x="12957" y="7428"/>
                                    <a:pt x="12939" y="7428"/>
                                  </a:cubicBezTo>
                                  <a:cubicBezTo>
                                    <a:pt x="12910" y="7428"/>
                                    <a:pt x="12878" y="7401"/>
                                    <a:pt x="12858" y="7361"/>
                                  </a:cubicBezTo>
                                  <a:cubicBezTo>
                                    <a:pt x="12858" y="7265"/>
                                    <a:pt x="12858" y="7136"/>
                                    <a:pt x="12890" y="7040"/>
                                  </a:cubicBezTo>
                                  <a:cubicBezTo>
                                    <a:pt x="12922" y="6879"/>
                                    <a:pt x="12954" y="6750"/>
                                    <a:pt x="12986" y="6622"/>
                                  </a:cubicBezTo>
                                  <a:cubicBezTo>
                                    <a:pt x="13051" y="6397"/>
                                    <a:pt x="13115" y="6140"/>
                                    <a:pt x="13179" y="5915"/>
                                  </a:cubicBezTo>
                                  <a:cubicBezTo>
                                    <a:pt x="13372" y="5047"/>
                                    <a:pt x="13597" y="4115"/>
                                    <a:pt x="13758" y="3311"/>
                                  </a:cubicBezTo>
                                  <a:cubicBezTo>
                                    <a:pt x="13919" y="2475"/>
                                    <a:pt x="14047" y="1640"/>
                                    <a:pt x="14208" y="836"/>
                                  </a:cubicBezTo>
                                  <a:lnTo>
                                    <a:pt x="14208" y="836"/>
                                  </a:lnTo>
                                  <a:cubicBezTo>
                                    <a:pt x="12697" y="1222"/>
                                    <a:pt x="11186" y="1575"/>
                                    <a:pt x="9643" y="1832"/>
                                  </a:cubicBezTo>
                                  <a:cubicBezTo>
                                    <a:pt x="8358" y="2090"/>
                                    <a:pt x="7104" y="2250"/>
                                    <a:pt x="5818" y="2347"/>
                                  </a:cubicBezTo>
                                  <a:cubicBezTo>
                                    <a:pt x="5579" y="2367"/>
                                    <a:pt x="5335" y="2378"/>
                                    <a:pt x="5090" y="2378"/>
                                  </a:cubicBezTo>
                                  <a:cubicBezTo>
                                    <a:pt x="4151" y="2378"/>
                                    <a:pt x="3194" y="2207"/>
                                    <a:pt x="2379" y="1672"/>
                                  </a:cubicBezTo>
                                  <a:cubicBezTo>
                                    <a:pt x="1961" y="1415"/>
                                    <a:pt x="1607" y="1029"/>
                                    <a:pt x="1350" y="579"/>
                                  </a:cubicBezTo>
                                  <a:cubicBezTo>
                                    <a:pt x="1302" y="595"/>
                                    <a:pt x="1246" y="603"/>
                                    <a:pt x="1189" y="603"/>
                                  </a:cubicBezTo>
                                  <a:cubicBezTo>
                                    <a:pt x="1133" y="603"/>
                                    <a:pt x="1077" y="595"/>
                                    <a:pt x="1029" y="579"/>
                                  </a:cubicBezTo>
                                  <a:cubicBezTo>
                                    <a:pt x="900" y="514"/>
                                    <a:pt x="804" y="450"/>
                                    <a:pt x="707" y="386"/>
                                  </a:cubicBezTo>
                                  <a:cubicBezTo>
                                    <a:pt x="579" y="289"/>
                                    <a:pt x="482" y="161"/>
                                    <a:pt x="418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0000">
                                <a:alpha val="14060"/>
                              </a:srgbClr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633" name="Google Shape;1633;p59"/>
                      <p:cNvGrpSpPr/>
                      <p:nvPr/>
                    </p:nvGrpSpPr>
                    <p:grpSpPr>
                      <a:xfrm>
                        <a:off x="3490950" y="670700"/>
                        <a:ext cx="450850" cy="613750"/>
                        <a:chOff x="3490950" y="670700"/>
                        <a:chExt cx="450850" cy="613750"/>
                      </a:xfrm>
                    </p:grpSpPr>
                    <p:grpSp>
                      <p:nvGrpSpPr>
                        <p:cNvPr id="1634" name="Google Shape;1634;p59"/>
                        <p:cNvGrpSpPr/>
                        <p:nvPr/>
                      </p:nvGrpSpPr>
                      <p:grpSpPr>
                        <a:xfrm>
                          <a:off x="3490950" y="670700"/>
                          <a:ext cx="450850" cy="613750"/>
                          <a:chOff x="3490950" y="670700"/>
                          <a:chExt cx="450850" cy="613750"/>
                        </a:xfrm>
                      </p:grpSpPr>
                      <p:sp>
                        <p:nvSpPr>
                          <p:cNvPr id="1635" name="Google Shape;1635;p59"/>
                          <p:cNvSpPr/>
                          <p:nvPr/>
                        </p:nvSpPr>
                        <p:spPr>
                          <a:xfrm>
                            <a:off x="3903200" y="871350"/>
                            <a:ext cx="16900" cy="87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76" h="3505" extrusionOk="0">
                                <a:moveTo>
                                  <a:pt x="0" y="1"/>
                                </a:moveTo>
                                <a:cubicBezTo>
                                  <a:pt x="0" y="17"/>
                                  <a:pt x="8" y="32"/>
                                  <a:pt x="20" y="52"/>
                                </a:cubicBezTo>
                                <a:lnTo>
                                  <a:pt x="20" y="52"/>
                                </a:lnTo>
                                <a:cubicBezTo>
                                  <a:pt x="15" y="35"/>
                                  <a:pt x="9" y="18"/>
                                  <a:pt x="0" y="1"/>
                                </a:cubicBezTo>
                                <a:close/>
                                <a:moveTo>
                                  <a:pt x="20" y="52"/>
                                </a:moveTo>
                                <a:cubicBezTo>
                                  <a:pt x="32" y="99"/>
                                  <a:pt x="32" y="146"/>
                                  <a:pt x="32" y="194"/>
                                </a:cubicBezTo>
                                <a:lnTo>
                                  <a:pt x="161" y="1383"/>
                                </a:lnTo>
                                <a:cubicBezTo>
                                  <a:pt x="225" y="1769"/>
                                  <a:pt x="257" y="2122"/>
                                  <a:pt x="290" y="2540"/>
                                </a:cubicBezTo>
                                <a:cubicBezTo>
                                  <a:pt x="322" y="2797"/>
                                  <a:pt x="354" y="3087"/>
                                  <a:pt x="354" y="3344"/>
                                </a:cubicBezTo>
                                <a:cubicBezTo>
                                  <a:pt x="354" y="3376"/>
                                  <a:pt x="354" y="3440"/>
                                  <a:pt x="386" y="3505"/>
                                </a:cubicBezTo>
                                <a:cubicBezTo>
                                  <a:pt x="418" y="3312"/>
                                  <a:pt x="450" y="3151"/>
                                  <a:pt x="515" y="2990"/>
                                </a:cubicBezTo>
                                <a:cubicBezTo>
                                  <a:pt x="515" y="2894"/>
                                  <a:pt x="547" y="2797"/>
                                  <a:pt x="579" y="2701"/>
                                </a:cubicBezTo>
                                <a:cubicBezTo>
                                  <a:pt x="579" y="2637"/>
                                  <a:pt x="611" y="2572"/>
                                  <a:pt x="675" y="2508"/>
                                </a:cubicBezTo>
                                <a:cubicBezTo>
                                  <a:pt x="611" y="2251"/>
                                  <a:pt x="547" y="1962"/>
                                  <a:pt x="482" y="1672"/>
                                </a:cubicBezTo>
                                <a:cubicBezTo>
                                  <a:pt x="354" y="1158"/>
                                  <a:pt x="225" y="644"/>
                                  <a:pt x="65" y="129"/>
                                </a:cubicBezTo>
                                <a:cubicBezTo>
                                  <a:pt x="48" y="97"/>
                                  <a:pt x="32" y="72"/>
                                  <a:pt x="20" y="5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36133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grpSp>
                        <p:nvGrpSpPr>
                          <p:cNvPr id="1636" name="Google Shape;1636;p59"/>
                          <p:cNvGrpSpPr/>
                          <p:nvPr/>
                        </p:nvGrpSpPr>
                        <p:grpSpPr>
                          <a:xfrm>
                            <a:off x="3490950" y="670700"/>
                            <a:ext cx="450850" cy="613750"/>
                            <a:chOff x="3490950" y="670700"/>
                            <a:chExt cx="450850" cy="613750"/>
                          </a:xfrm>
                        </p:grpSpPr>
                        <p:sp>
                          <p:nvSpPr>
                            <p:cNvPr id="1637" name="Google Shape;1637;p59"/>
                            <p:cNvSpPr/>
                            <p:nvPr/>
                          </p:nvSpPr>
                          <p:spPr>
                            <a:xfrm>
                              <a:off x="3490950" y="670700"/>
                              <a:ext cx="450850" cy="3067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034" h="12270" extrusionOk="0">
                                  <a:moveTo>
                                    <a:pt x="13889" y="7197"/>
                                  </a:moveTo>
                                  <a:cubicBezTo>
                                    <a:pt x="13892" y="7216"/>
                                    <a:pt x="13899" y="7236"/>
                                    <a:pt x="13919" y="7255"/>
                                  </a:cubicBezTo>
                                  <a:cubicBezTo>
                                    <a:pt x="13909" y="7237"/>
                                    <a:pt x="13899" y="7217"/>
                                    <a:pt x="13889" y="7197"/>
                                  </a:cubicBezTo>
                                  <a:close/>
                                  <a:moveTo>
                                    <a:pt x="9039" y="1"/>
                                  </a:moveTo>
                                  <a:cubicBezTo>
                                    <a:pt x="8660" y="1"/>
                                    <a:pt x="8281" y="19"/>
                                    <a:pt x="7908" y="55"/>
                                  </a:cubicBezTo>
                                  <a:cubicBezTo>
                                    <a:pt x="7393" y="55"/>
                                    <a:pt x="6911" y="151"/>
                                    <a:pt x="6429" y="312"/>
                                  </a:cubicBezTo>
                                  <a:cubicBezTo>
                                    <a:pt x="6011" y="441"/>
                                    <a:pt x="5561" y="569"/>
                                    <a:pt x="5175" y="730"/>
                                  </a:cubicBezTo>
                                  <a:cubicBezTo>
                                    <a:pt x="4404" y="1019"/>
                                    <a:pt x="3729" y="1469"/>
                                    <a:pt x="3150" y="2048"/>
                                  </a:cubicBezTo>
                                  <a:cubicBezTo>
                                    <a:pt x="3150" y="2080"/>
                                    <a:pt x="3150" y="2112"/>
                                    <a:pt x="3150" y="2144"/>
                                  </a:cubicBezTo>
                                  <a:cubicBezTo>
                                    <a:pt x="3150" y="2241"/>
                                    <a:pt x="3182" y="2305"/>
                                    <a:pt x="3182" y="2402"/>
                                  </a:cubicBezTo>
                                  <a:cubicBezTo>
                                    <a:pt x="3182" y="2428"/>
                                    <a:pt x="3140" y="2475"/>
                                    <a:pt x="3090" y="2475"/>
                                  </a:cubicBezTo>
                                  <a:cubicBezTo>
                                    <a:pt x="3078" y="2475"/>
                                    <a:pt x="3066" y="2472"/>
                                    <a:pt x="3054" y="2466"/>
                                  </a:cubicBezTo>
                                  <a:cubicBezTo>
                                    <a:pt x="3022" y="2402"/>
                                    <a:pt x="2957" y="2337"/>
                                    <a:pt x="2957" y="2273"/>
                                  </a:cubicBezTo>
                                  <a:cubicBezTo>
                                    <a:pt x="2925" y="2209"/>
                                    <a:pt x="2893" y="2177"/>
                                    <a:pt x="2893" y="2112"/>
                                  </a:cubicBezTo>
                                  <a:lnTo>
                                    <a:pt x="2732" y="1727"/>
                                  </a:lnTo>
                                  <a:lnTo>
                                    <a:pt x="2604" y="1309"/>
                                  </a:lnTo>
                                  <a:cubicBezTo>
                                    <a:pt x="2604" y="1469"/>
                                    <a:pt x="2604" y="1598"/>
                                    <a:pt x="2604" y="1727"/>
                                  </a:cubicBezTo>
                                  <a:cubicBezTo>
                                    <a:pt x="2604" y="1855"/>
                                    <a:pt x="2636" y="2016"/>
                                    <a:pt x="2636" y="2144"/>
                                  </a:cubicBezTo>
                                  <a:cubicBezTo>
                                    <a:pt x="2668" y="2241"/>
                                    <a:pt x="2668" y="2337"/>
                                    <a:pt x="2700" y="2434"/>
                                  </a:cubicBezTo>
                                  <a:cubicBezTo>
                                    <a:pt x="2732" y="2466"/>
                                    <a:pt x="2732" y="2498"/>
                                    <a:pt x="2700" y="2530"/>
                                  </a:cubicBezTo>
                                  <a:cubicBezTo>
                                    <a:pt x="2668" y="2562"/>
                                    <a:pt x="2668" y="2594"/>
                                    <a:pt x="2636" y="2627"/>
                                  </a:cubicBezTo>
                                  <a:cubicBezTo>
                                    <a:pt x="2582" y="2659"/>
                                    <a:pt x="2525" y="2669"/>
                                    <a:pt x="2467" y="2669"/>
                                  </a:cubicBezTo>
                                  <a:cubicBezTo>
                                    <a:pt x="2350" y="2669"/>
                                    <a:pt x="2229" y="2627"/>
                                    <a:pt x="2122" y="2627"/>
                                  </a:cubicBezTo>
                                  <a:cubicBezTo>
                                    <a:pt x="2041" y="2611"/>
                                    <a:pt x="1961" y="2602"/>
                                    <a:pt x="1877" y="2602"/>
                                  </a:cubicBezTo>
                                  <a:cubicBezTo>
                                    <a:pt x="1792" y="2602"/>
                                    <a:pt x="1704" y="2611"/>
                                    <a:pt x="1607" y="2627"/>
                                  </a:cubicBezTo>
                                  <a:lnTo>
                                    <a:pt x="1415" y="2627"/>
                                  </a:lnTo>
                                  <a:cubicBezTo>
                                    <a:pt x="1543" y="2627"/>
                                    <a:pt x="1607" y="2659"/>
                                    <a:pt x="1704" y="2659"/>
                                  </a:cubicBezTo>
                                  <a:cubicBezTo>
                                    <a:pt x="1897" y="2691"/>
                                    <a:pt x="2090" y="2723"/>
                                    <a:pt x="2282" y="2787"/>
                                  </a:cubicBezTo>
                                  <a:cubicBezTo>
                                    <a:pt x="2443" y="2852"/>
                                    <a:pt x="2604" y="2948"/>
                                    <a:pt x="2797" y="2980"/>
                                  </a:cubicBezTo>
                                  <a:cubicBezTo>
                                    <a:pt x="2829" y="2980"/>
                                    <a:pt x="2829" y="3012"/>
                                    <a:pt x="2829" y="3044"/>
                                  </a:cubicBezTo>
                                  <a:cubicBezTo>
                                    <a:pt x="2829" y="3077"/>
                                    <a:pt x="2829" y="3077"/>
                                    <a:pt x="2829" y="3077"/>
                                  </a:cubicBezTo>
                                  <a:cubicBezTo>
                                    <a:pt x="2893" y="3109"/>
                                    <a:pt x="2893" y="3173"/>
                                    <a:pt x="2829" y="3205"/>
                                  </a:cubicBezTo>
                                  <a:cubicBezTo>
                                    <a:pt x="2700" y="3269"/>
                                    <a:pt x="2572" y="3269"/>
                                    <a:pt x="2443" y="3269"/>
                                  </a:cubicBezTo>
                                  <a:cubicBezTo>
                                    <a:pt x="2315" y="3269"/>
                                    <a:pt x="2218" y="3302"/>
                                    <a:pt x="2090" y="3302"/>
                                  </a:cubicBezTo>
                                  <a:cubicBezTo>
                                    <a:pt x="1832" y="3366"/>
                                    <a:pt x="1575" y="3462"/>
                                    <a:pt x="1350" y="3559"/>
                                  </a:cubicBezTo>
                                  <a:cubicBezTo>
                                    <a:pt x="1093" y="3687"/>
                                    <a:pt x="900" y="3816"/>
                                    <a:pt x="675" y="4009"/>
                                  </a:cubicBezTo>
                                  <a:cubicBezTo>
                                    <a:pt x="900" y="3880"/>
                                    <a:pt x="1125" y="3816"/>
                                    <a:pt x="1350" y="3752"/>
                                  </a:cubicBezTo>
                                  <a:cubicBezTo>
                                    <a:pt x="1640" y="3655"/>
                                    <a:pt x="1929" y="3559"/>
                                    <a:pt x="2218" y="3494"/>
                                  </a:cubicBezTo>
                                  <a:cubicBezTo>
                                    <a:pt x="2379" y="3462"/>
                                    <a:pt x="2540" y="3462"/>
                                    <a:pt x="2700" y="3462"/>
                                  </a:cubicBezTo>
                                  <a:cubicBezTo>
                                    <a:pt x="2729" y="3453"/>
                                    <a:pt x="2760" y="3449"/>
                                    <a:pt x="2792" y="3449"/>
                                  </a:cubicBezTo>
                                  <a:cubicBezTo>
                                    <a:pt x="2872" y="3449"/>
                                    <a:pt x="2963" y="3472"/>
                                    <a:pt x="3054" y="3494"/>
                                  </a:cubicBezTo>
                                  <a:lnTo>
                                    <a:pt x="3182" y="3462"/>
                                  </a:lnTo>
                                  <a:cubicBezTo>
                                    <a:pt x="3193" y="3459"/>
                                    <a:pt x="3203" y="3457"/>
                                    <a:pt x="3212" y="3457"/>
                                  </a:cubicBezTo>
                                  <a:cubicBezTo>
                                    <a:pt x="3285" y="3457"/>
                                    <a:pt x="3304" y="3562"/>
                                    <a:pt x="3247" y="3591"/>
                                  </a:cubicBezTo>
                                  <a:lnTo>
                                    <a:pt x="3118" y="3655"/>
                                  </a:lnTo>
                                  <a:cubicBezTo>
                                    <a:pt x="2475" y="3945"/>
                                    <a:pt x="1865" y="4298"/>
                                    <a:pt x="1318" y="4716"/>
                                  </a:cubicBezTo>
                                  <a:cubicBezTo>
                                    <a:pt x="1254" y="4780"/>
                                    <a:pt x="1189" y="4845"/>
                                    <a:pt x="1125" y="4909"/>
                                  </a:cubicBezTo>
                                  <a:cubicBezTo>
                                    <a:pt x="932" y="5102"/>
                                    <a:pt x="772" y="5295"/>
                                    <a:pt x="643" y="5487"/>
                                  </a:cubicBezTo>
                                  <a:cubicBezTo>
                                    <a:pt x="611" y="5552"/>
                                    <a:pt x="579" y="5616"/>
                                    <a:pt x="547" y="5680"/>
                                  </a:cubicBezTo>
                                  <a:cubicBezTo>
                                    <a:pt x="579" y="5616"/>
                                    <a:pt x="643" y="5552"/>
                                    <a:pt x="707" y="5487"/>
                                  </a:cubicBezTo>
                                  <a:cubicBezTo>
                                    <a:pt x="836" y="5359"/>
                                    <a:pt x="964" y="5230"/>
                                    <a:pt x="1125" y="5134"/>
                                  </a:cubicBezTo>
                                  <a:cubicBezTo>
                                    <a:pt x="1254" y="4973"/>
                                    <a:pt x="1447" y="4812"/>
                                    <a:pt x="1543" y="4716"/>
                                  </a:cubicBezTo>
                                  <a:cubicBezTo>
                                    <a:pt x="1564" y="4702"/>
                                    <a:pt x="1588" y="4696"/>
                                    <a:pt x="1613" y="4696"/>
                                  </a:cubicBezTo>
                                  <a:cubicBezTo>
                                    <a:pt x="1699" y="4696"/>
                                    <a:pt x="1786" y="4776"/>
                                    <a:pt x="1736" y="4877"/>
                                  </a:cubicBezTo>
                                  <a:cubicBezTo>
                                    <a:pt x="1607" y="5005"/>
                                    <a:pt x="1479" y="5134"/>
                                    <a:pt x="1318" y="5262"/>
                                  </a:cubicBezTo>
                                  <a:lnTo>
                                    <a:pt x="1222" y="5359"/>
                                  </a:lnTo>
                                  <a:lnTo>
                                    <a:pt x="1125" y="5455"/>
                                  </a:lnTo>
                                  <a:lnTo>
                                    <a:pt x="1093" y="5455"/>
                                  </a:lnTo>
                                  <a:cubicBezTo>
                                    <a:pt x="964" y="5616"/>
                                    <a:pt x="868" y="5809"/>
                                    <a:pt x="772" y="6002"/>
                                  </a:cubicBezTo>
                                  <a:cubicBezTo>
                                    <a:pt x="354" y="6773"/>
                                    <a:pt x="129" y="7609"/>
                                    <a:pt x="64" y="8445"/>
                                  </a:cubicBezTo>
                                  <a:cubicBezTo>
                                    <a:pt x="0" y="8863"/>
                                    <a:pt x="0" y="9248"/>
                                    <a:pt x="32" y="9666"/>
                                  </a:cubicBezTo>
                                  <a:cubicBezTo>
                                    <a:pt x="32" y="9859"/>
                                    <a:pt x="64" y="10084"/>
                                    <a:pt x="97" y="10277"/>
                                  </a:cubicBezTo>
                                  <a:lnTo>
                                    <a:pt x="97" y="10084"/>
                                  </a:lnTo>
                                  <a:cubicBezTo>
                                    <a:pt x="129" y="9827"/>
                                    <a:pt x="161" y="9602"/>
                                    <a:pt x="193" y="9345"/>
                                  </a:cubicBezTo>
                                  <a:cubicBezTo>
                                    <a:pt x="225" y="9120"/>
                                    <a:pt x="289" y="8863"/>
                                    <a:pt x="386" y="8638"/>
                                  </a:cubicBezTo>
                                  <a:cubicBezTo>
                                    <a:pt x="418" y="8413"/>
                                    <a:pt x="547" y="8188"/>
                                    <a:pt x="707" y="8027"/>
                                  </a:cubicBezTo>
                                  <a:cubicBezTo>
                                    <a:pt x="716" y="8018"/>
                                    <a:pt x="727" y="8014"/>
                                    <a:pt x="738" y="8014"/>
                                  </a:cubicBezTo>
                                  <a:cubicBezTo>
                                    <a:pt x="769" y="8014"/>
                                    <a:pt x="804" y="8044"/>
                                    <a:pt x="804" y="8091"/>
                                  </a:cubicBezTo>
                                  <a:cubicBezTo>
                                    <a:pt x="804" y="8188"/>
                                    <a:pt x="804" y="8316"/>
                                    <a:pt x="739" y="8413"/>
                                  </a:cubicBezTo>
                                  <a:cubicBezTo>
                                    <a:pt x="772" y="8541"/>
                                    <a:pt x="772" y="8638"/>
                                    <a:pt x="804" y="8830"/>
                                  </a:cubicBezTo>
                                  <a:cubicBezTo>
                                    <a:pt x="836" y="8991"/>
                                    <a:pt x="868" y="9152"/>
                                    <a:pt x="900" y="9313"/>
                                  </a:cubicBezTo>
                                  <a:cubicBezTo>
                                    <a:pt x="900" y="9409"/>
                                    <a:pt x="932" y="9506"/>
                                    <a:pt x="964" y="9602"/>
                                  </a:cubicBezTo>
                                  <a:cubicBezTo>
                                    <a:pt x="964" y="9281"/>
                                    <a:pt x="997" y="8991"/>
                                    <a:pt x="1125" y="8670"/>
                                  </a:cubicBezTo>
                                  <a:cubicBezTo>
                                    <a:pt x="1141" y="8638"/>
                                    <a:pt x="1173" y="8622"/>
                                    <a:pt x="1202" y="8622"/>
                                  </a:cubicBezTo>
                                  <a:cubicBezTo>
                                    <a:pt x="1230" y="8622"/>
                                    <a:pt x="1254" y="8638"/>
                                    <a:pt x="1254" y="8670"/>
                                  </a:cubicBezTo>
                                  <a:cubicBezTo>
                                    <a:pt x="1286" y="8798"/>
                                    <a:pt x="1286" y="8895"/>
                                    <a:pt x="1286" y="9023"/>
                                  </a:cubicBezTo>
                                  <a:cubicBezTo>
                                    <a:pt x="1318" y="8991"/>
                                    <a:pt x="1318" y="8927"/>
                                    <a:pt x="1318" y="8895"/>
                                  </a:cubicBezTo>
                                  <a:cubicBezTo>
                                    <a:pt x="1350" y="8734"/>
                                    <a:pt x="1382" y="8573"/>
                                    <a:pt x="1415" y="8413"/>
                                  </a:cubicBezTo>
                                  <a:cubicBezTo>
                                    <a:pt x="1447" y="8252"/>
                                    <a:pt x="1479" y="8091"/>
                                    <a:pt x="1511" y="7930"/>
                                  </a:cubicBezTo>
                                  <a:cubicBezTo>
                                    <a:pt x="1543" y="7802"/>
                                    <a:pt x="1575" y="7641"/>
                                    <a:pt x="1672" y="7513"/>
                                  </a:cubicBezTo>
                                  <a:cubicBezTo>
                                    <a:pt x="1685" y="7499"/>
                                    <a:pt x="1704" y="7491"/>
                                    <a:pt x="1721" y="7491"/>
                                  </a:cubicBezTo>
                                  <a:cubicBezTo>
                                    <a:pt x="1746" y="7491"/>
                                    <a:pt x="1768" y="7507"/>
                                    <a:pt x="1768" y="7545"/>
                                  </a:cubicBezTo>
                                  <a:cubicBezTo>
                                    <a:pt x="1800" y="7705"/>
                                    <a:pt x="1800" y="7866"/>
                                    <a:pt x="1736" y="7995"/>
                                  </a:cubicBezTo>
                                  <a:lnTo>
                                    <a:pt x="1768" y="8220"/>
                                  </a:lnTo>
                                  <a:cubicBezTo>
                                    <a:pt x="1800" y="8380"/>
                                    <a:pt x="1832" y="8605"/>
                                    <a:pt x="1865" y="8798"/>
                                  </a:cubicBezTo>
                                  <a:cubicBezTo>
                                    <a:pt x="1865" y="8927"/>
                                    <a:pt x="1897" y="9055"/>
                                    <a:pt x="1929" y="9184"/>
                                  </a:cubicBezTo>
                                  <a:cubicBezTo>
                                    <a:pt x="1945" y="9152"/>
                                    <a:pt x="1977" y="9136"/>
                                    <a:pt x="2009" y="9136"/>
                                  </a:cubicBezTo>
                                  <a:cubicBezTo>
                                    <a:pt x="2041" y="9136"/>
                                    <a:pt x="2073" y="9152"/>
                                    <a:pt x="2090" y="9184"/>
                                  </a:cubicBezTo>
                                  <a:cubicBezTo>
                                    <a:pt x="2122" y="9345"/>
                                    <a:pt x="2122" y="9506"/>
                                    <a:pt x="2122" y="9666"/>
                                  </a:cubicBezTo>
                                  <a:cubicBezTo>
                                    <a:pt x="2122" y="9795"/>
                                    <a:pt x="2122" y="9988"/>
                                    <a:pt x="2122" y="10116"/>
                                  </a:cubicBezTo>
                                  <a:cubicBezTo>
                                    <a:pt x="2154" y="10213"/>
                                    <a:pt x="2154" y="10309"/>
                                    <a:pt x="2154" y="10438"/>
                                  </a:cubicBezTo>
                                  <a:cubicBezTo>
                                    <a:pt x="2154" y="10277"/>
                                    <a:pt x="2186" y="10148"/>
                                    <a:pt x="2218" y="9988"/>
                                  </a:cubicBezTo>
                                  <a:cubicBezTo>
                                    <a:pt x="2282" y="9602"/>
                                    <a:pt x="2347" y="9184"/>
                                    <a:pt x="2443" y="8798"/>
                                  </a:cubicBezTo>
                                  <a:cubicBezTo>
                                    <a:pt x="2540" y="8380"/>
                                    <a:pt x="2636" y="8027"/>
                                    <a:pt x="2765" y="7609"/>
                                  </a:cubicBezTo>
                                  <a:cubicBezTo>
                                    <a:pt x="2829" y="7416"/>
                                    <a:pt x="2893" y="7255"/>
                                    <a:pt x="2957" y="7063"/>
                                  </a:cubicBezTo>
                                  <a:cubicBezTo>
                                    <a:pt x="2990" y="6870"/>
                                    <a:pt x="3086" y="6677"/>
                                    <a:pt x="3182" y="6516"/>
                                  </a:cubicBezTo>
                                  <a:cubicBezTo>
                                    <a:pt x="3195" y="6492"/>
                                    <a:pt x="3216" y="6481"/>
                                    <a:pt x="3238" y="6481"/>
                                  </a:cubicBezTo>
                                  <a:cubicBezTo>
                                    <a:pt x="3274" y="6481"/>
                                    <a:pt x="3311" y="6508"/>
                                    <a:pt x="3311" y="6548"/>
                                  </a:cubicBezTo>
                                  <a:cubicBezTo>
                                    <a:pt x="3311" y="6580"/>
                                    <a:pt x="3343" y="6580"/>
                                    <a:pt x="3375" y="6613"/>
                                  </a:cubicBezTo>
                                  <a:cubicBezTo>
                                    <a:pt x="3407" y="6677"/>
                                    <a:pt x="3440" y="6709"/>
                                    <a:pt x="3440" y="6773"/>
                                  </a:cubicBezTo>
                                  <a:cubicBezTo>
                                    <a:pt x="3504" y="6870"/>
                                    <a:pt x="3568" y="6998"/>
                                    <a:pt x="3600" y="7063"/>
                                  </a:cubicBezTo>
                                  <a:cubicBezTo>
                                    <a:pt x="3632" y="7127"/>
                                    <a:pt x="3665" y="7191"/>
                                    <a:pt x="3697" y="7255"/>
                                  </a:cubicBezTo>
                                  <a:lnTo>
                                    <a:pt x="3697" y="7095"/>
                                  </a:lnTo>
                                  <a:cubicBezTo>
                                    <a:pt x="3697" y="6934"/>
                                    <a:pt x="3697" y="6773"/>
                                    <a:pt x="3729" y="6613"/>
                                  </a:cubicBezTo>
                                  <a:cubicBezTo>
                                    <a:pt x="3729" y="6452"/>
                                    <a:pt x="3761" y="6291"/>
                                    <a:pt x="3793" y="6130"/>
                                  </a:cubicBezTo>
                                  <a:cubicBezTo>
                                    <a:pt x="3793" y="5970"/>
                                    <a:pt x="3825" y="5809"/>
                                    <a:pt x="3922" y="5680"/>
                                  </a:cubicBezTo>
                                  <a:cubicBezTo>
                                    <a:pt x="3922" y="5648"/>
                                    <a:pt x="3954" y="5648"/>
                                    <a:pt x="3986" y="5616"/>
                                  </a:cubicBezTo>
                                  <a:cubicBezTo>
                                    <a:pt x="4018" y="5455"/>
                                    <a:pt x="4083" y="5295"/>
                                    <a:pt x="4115" y="5134"/>
                                  </a:cubicBezTo>
                                  <a:cubicBezTo>
                                    <a:pt x="4147" y="5005"/>
                                    <a:pt x="4179" y="4877"/>
                                    <a:pt x="4243" y="4748"/>
                                  </a:cubicBezTo>
                                  <a:cubicBezTo>
                                    <a:pt x="4275" y="4652"/>
                                    <a:pt x="4308" y="4555"/>
                                    <a:pt x="4372" y="4459"/>
                                  </a:cubicBezTo>
                                  <a:cubicBezTo>
                                    <a:pt x="4372" y="4433"/>
                                    <a:pt x="4393" y="4386"/>
                                    <a:pt x="4435" y="4386"/>
                                  </a:cubicBezTo>
                                  <a:cubicBezTo>
                                    <a:pt x="4445" y="4386"/>
                                    <a:pt x="4456" y="4388"/>
                                    <a:pt x="4468" y="4395"/>
                                  </a:cubicBezTo>
                                  <a:cubicBezTo>
                                    <a:pt x="4629" y="4491"/>
                                    <a:pt x="4758" y="4620"/>
                                    <a:pt x="4886" y="4748"/>
                                  </a:cubicBezTo>
                                  <a:cubicBezTo>
                                    <a:pt x="5015" y="4877"/>
                                    <a:pt x="5143" y="4973"/>
                                    <a:pt x="5272" y="5102"/>
                                  </a:cubicBezTo>
                                  <a:cubicBezTo>
                                    <a:pt x="5433" y="5230"/>
                                    <a:pt x="5561" y="5327"/>
                                    <a:pt x="5722" y="5423"/>
                                  </a:cubicBezTo>
                                  <a:cubicBezTo>
                                    <a:pt x="5754" y="5487"/>
                                    <a:pt x="5818" y="5520"/>
                                    <a:pt x="5850" y="5552"/>
                                  </a:cubicBezTo>
                                  <a:cubicBezTo>
                                    <a:pt x="5850" y="5520"/>
                                    <a:pt x="5818" y="5455"/>
                                    <a:pt x="5818" y="5423"/>
                                  </a:cubicBezTo>
                                  <a:cubicBezTo>
                                    <a:pt x="5754" y="5295"/>
                                    <a:pt x="5690" y="5134"/>
                                    <a:pt x="5625" y="5005"/>
                                  </a:cubicBezTo>
                                  <a:cubicBezTo>
                                    <a:pt x="5593" y="4845"/>
                                    <a:pt x="5529" y="4716"/>
                                    <a:pt x="5497" y="4555"/>
                                  </a:cubicBezTo>
                                  <a:cubicBezTo>
                                    <a:pt x="5465" y="4459"/>
                                    <a:pt x="5433" y="4330"/>
                                    <a:pt x="5433" y="4234"/>
                                  </a:cubicBezTo>
                                  <a:cubicBezTo>
                                    <a:pt x="5400" y="4170"/>
                                    <a:pt x="5400" y="4105"/>
                                    <a:pt x="5433" y="4073"/>
                                  </a:cubicBezTo>
                                  <a:cubicBezTo>
                                    <a:pt x="5786" y="3687"/>
                                    <a:pt x="6397" y="3623"/>
                                    <a:pt x="6911" y="3623"/>
                                  </a:cubicBezTo>
                                  <a:cubicBezTo>
                                    <a:pt x="6955" y="3622"/>
                                    <a:pt x="6999" y="3621"/>
                                    <a:pt x="7044" y="3621"/>
                                  </a:cubicBezTo>
                                  <a:cubicBezTo>
                                    <a:pt x="7963" y="3621"/>
                                    <a:pt x="8875" y="3939"/>
                                    <a:pt x="9611" y="4491"/>
                                  </a:cubicBezTo>
                                  <a:cubicBezTo>
                                    <a:pt x="9965" y="4780"/>
                                    <a:pt x="10286" y="5102"/>
                                    <a:pt x="10576" y="5455"/>
                                  </a:cubicBezTo>
                                  <a:cubicBezTo>
                                    <a:pt x="10704" y="5648"/>
                                    <a:pt x="10801" y="5841"/>
                                    <a:pt x="10929" y="6034"/>
                                  </a:cubicBezTo>
                                  <a:lnTo>
                                    <a:pt x="10961" y="6130"/>
                                  </a:lnTo>
                                  <a:lnTo>
                                    <a:pt x="10961" y="5712"/>
                                  </a:lnTo>
                                  <a:cubicBezTo>
                                    <a:pt x="10961" y="5423"/>
                                    <a:pt x="10897" y="5134"/>
                                    <a:pt x="10865" y="4877"/>
                                  </a:cubicBezTo>
                                  <a:cubicBezTo>
                                    <a:pt x="10801" y="4684"/>
                                    <a:pt x="10769" y="4491"/>
                                    <a:pt x="10704" y="4298"/>
                                  </a:cubicBezTo>
                                  <a:cubicBezTo>
                                    <a:pt x="10672" y="4202"/>
                                    <a:pt x="10640" y="4137"/>
                                    <a:pt x="10608" y="4041"/>
                                  </a:cubicBezTo>
                                  <a:cubicBezTo>
                                    <a:pt x="10447" y="3784"/>
                                    <a:pt x="10351" y="3527"/>
                                    <a:pt x="10286" y="3269"/>
                                  </a:cubicBezTo>
                                  <a:cubicBezTo>
                                    <a:pt x="10260" y="3217"/>
                                    <a:pt x="10298" y="3164"/>
                                    <a:pt x="10348" y="3164"/>
                                  </a:cubicBezTo>
                                  <a:cubicBezTo>
                                    <a:pt x="10359" y="3164"/>
                                    <a:pt x="10371" y="3167"/>
                                    <a:pt x="10383" y="3173"/>
                                  </a:cubicBezTo>
                                  <a:lnTo>
                                    <a:pt x="10447" y="3173"/>
                                  </a:lnTo>
                                  <a:cubicBezTo>
                                    <a:pt x="10769" y="3494"/>
                                    <a:pt x="11090" y="3784"/>
                                    <a:pt x="11411" y="4105"/>
                                  </a:cubicBezTo>
                                  <a:cubicBezTo>
                                    <a:pt x="11990" y="4684"/>
                                    <a:pt x="12536" y="5262"/>
                                    <a:pt x="13019" y="5873"/>
                                  </a:cubicBezTo>
                                  <a:cubicBezTo>
                                    <a:pt x="13276" y="6195"/>
                                    <a:pt x="13469" y="6516"/>
                                    <a:pt x="13694" y="6838"/>
                                  </a:cubicBezTo>
                                  <a:cubicBezTo>
                                    <a:pt x="13749" y="6947"/>
                                    <a:pt x="13827" y="7080"/>
                                    <a:pt x="13889" y="7197"/>
                                  </a:cubicBezTo>
                                  <a:lnTo>
                                    <a:pt x="13889" y="7197"/>
                                  </a:lnTo>
                                  <a:cubicBezTo>
                                    <a:pt x="13887" y="7184"/>
                                    <a:pt x="13887" y="7172"/>
                                    <a:pt x="13887" y="7159"/>
                                  </a:cubicBezTo>
                                  <a:cubicBezTo>
                                    <a:pt x="13854" y="6934"/>
                                    <a:pt x="13758" y="6709"/>
                                    <a:pt x="13694" y="6484"/>
                                  </a:cubicBezTo>
                                  <a:cubicBezTo>
                                    <a:pt x="13469" y="6034"/>
                                    <a:pt x="13308" y="5552"/>
                                    <a:pt x="13147" y="5102"/>
                                  </a:cubicBezTo>
                                  <a:cubicBezTo>
                                    <a:pt x="13115" y="5037"/>
                                    <a:pt x="13147" y="5005"/>
                                    <a:pt x="13212" y="5005"/>
                                  </a:cubicBezTo>
                                  <a:cubicBezTo>
                                    <a:pt x="13212" y="4983"/>
                                    <a:pt x="13244" y="4960"/>
                                    <a:pt x="13274" y="4960"/>
                                  </a:cubicBezTo>
                                  <a:cubicBezTo>
                                    <a:pt x="13286" y="4960"/>
                                    <a:pt x="13299" y="4964"/>
                                    <a:pt x="13308" y="4973"/>
                                  </a:cubicBezTo>
                                  <a:cubicBezTo>
                                    <a:pt x="13372" y="5005"/>
                                    <a:pt x="13404" y="5037"/>
                                    <a:pt x="13469" y="5102"/>
                                  </a:cubicBezTo>
                                  <a:cubicBezTo>
                                    <a:pt x="13501" y="5134"/>
                                    <a:pt x="13533" y="5198"/>
                                    <a:pt x="13597" y="5262"/>
                                  </a:cubicBezTo>
                                  <a:cubicBezTo>
                                    <a:pt x="13597" y="5262"/>
                                    <a:pt x="13629" y="5295"/>
                                    <a:pt x="13629" y="5327"/>
                                  </a:cubicBezTo>
                                  <a:cubicBezTo>
                                    <a:pt x="14176" y="5905"/>
                                    <a:pt x="14594" y="6580"/>
                                    <a:pt x="14915" y="7320"/>
                                  </a:cubicBezTo>
                                  <a:cubicBezTo>
                                    <a:pt x="15108" y="7705"/>
                                    <a:pt x="15237" y="8123"/>
                                    <a:pt x="15365" y="8541"/>
                                  </a:cubicBezTo>
                                  <a:cubicBezTo>
                                    <a:pt x="15429" y="8734"/>
                                    <a:pt x="15494" y="8959"/>
                                    <a:pt x="15558" y="9184"/>
                                  </a:cubicBezTo>
                                  <a:lnTo>
                                    <a:pt x="15558" y="9216"/>
                                  </a:lnTo>
                                  <a:cubicBezTo>
                                    <a:pt x="15590" y="9120"/>
                                    <a:pt x="15622" y="9023"/>
                                    <a:pt x="15655" y="8927"/>
                                  </a:cubicBezTo>
                                  <a:cubicBezTo>
                                    <a:pt x="15719" y="8638"/>
                                    <a:pt x="15783" y="8380"/>
                                    <a:pt x="15847" y="8123"/>
                                  </a:cubicBezTo>
                                  <a:cubicBezTo>
                                    <a:pt x="15880" y="7834"/>
                                    <a:pt x="15912" y="7545"/>
                                    <a:pt x="15944" y="7288"/>
                                  </a:cubicBezTo>
                                  <a:cubicBezTo>
                                    <a:pt x="15976" y="7127"/>
                                    <a:pt x="15976" y="6998"/>
                                    <a:pt x="15976" y="6870"/>
                                  </a:cubicBezTo>
                                  <a:cubicBezTo>
                                    <a:pt x="15944" y="6741"/>
                                    <a:pt x="15976" y="6613"/>
                                    <a:pt x="16008" y="6484"/>
                                  </a:cubicBezTo>
                                  <a:cubicBezTo>
                                    <a:pt x="16027" y="6428"/>
                                    <a:pt x="16067" y="6394"/>
                                    <a:pt x="16104" y="6394"/>
                                  </a:cubicBezTo>
                                  <a:cubicBezTo>
                                    <a:pt x="16131" y="6394"/>
                                    <a:pt x="16155" y="6411"/>
                                    <a:pt x="16169" y="6452"/>
                                  </a:cubicBezTo>
                                  <a:lnTo>
                                    <a:pt x="16169" y="6484"/>
                                  </a:lnTo>
                                  <a:cubicBezTo>
                                    <a:pt x="16178" y="6475"/>
                                    <a:pt x="16188" y="6471"/>
                                    <a:pt x="16197" y="6471"/>
                                  </a:cubicBezTo>
                                  <a:cubicBezTo>
                                    <a:pt x="16220" y="6471"/>
                                    <a:pt x="16243" y="6493"/>
                                    <a:pt x="16265" y="6516"/>
                                  </a:cubicBezTo>
                                  <a:cubicBezTo>
                                    <a:pt x="16490" y="7095"/>
                                    <a:pt x="16683" y="7673"/>
                                    <a:pt x="16876" y="8252"/>
                                  </a:cubicBezTo>
                                  <a:cubicBezTo>
                                    <a:pt x="17197" y="9313"/>
                                    <a:pt x="17455" y="10373"/>
                                    <a:pt x="17615" y="11466"/>
                                  </a:cubicBezTo>
                                  <a:cubicBezTo>
                                    <a:pt x="17647" y="11723"/>
                                    <a:pt x="17680" y="12013"/>
                                    <a:pt x="17680" y="12270"/>
                                  </a:cubicBezTo>
                                  <a:cubicBezTo>
                                    <a:pt x="17744" y="11916"/>
                                    <a:pt x="17808" y="11595"/>
                                    <a:pt x="17840" y="11241"/>
                                  </a:cubicBezTo>
                                  <a:cubicBezTo>
                                    <a:pt x="18033" y="9666"/>
                                    <a:pt x="17969" y="8123"/>
                                    <a:pt x="17647" y="6613"/>
                                  </a:cubicBezTo>
                                  <a:cubicBezTo>
                                    <a:pt x="17455" y="5841"/>
                                    <a:pt x="17197" y="5102"/>
                                    <a:pt x="16844" y="4427"/>
                                  </a:cubicBezTo>
                                  <a:cubicBezTo>
                                    <a:pt x="16555" y="3816"/>
                                    <a:pt x="16201" y="3237"/>
                                    <a:pt x="15815" y="2659"/>
                                  </a:cubicBezTo>
                                  <a:cubicBezTo>
                                    <a:pt x="15429" y="2434"/>
                                    <a:pt x="15140" y="2177"/>
                                    <a:pt x="14722" y="1887"/>
                                  </a:cubicBezTo>
                                  <a:cubicBezTo>
                                    <a:pt x="14304" y="1630"/>
                                    <a:pt x="13887" y="1341"/>
                                    <a:pt x="13437" y="1084"/>
                                  </a:cubicBezTo>
                                  <a:cubicBezTo>
                                    <a:pt x="12665" y="634"/>
                                    <a:pt x="11797" y="312"/>
                                    <a:pt x="10929" y="151"/>
                                  </a:cubicBezTo>
                                  <a:cubicBezTo>
                                    <a:pt x="10306" y="51"/>
                                    <a:pt x="9671" y="1"/>
                                    <a:pt x="9039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A3613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38" name="Google Shape;1638;p59"/>
                            <p:cNvSpPr/>
                            <p:nvPr/>
                          </p:nvSpPr>
                          <p:spPr>
                            <a:xfrm>
                              <a:off x="3519875" y="882600"/>
                              <a:ext cx="18500" cy="1173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40" h="4694" extrusionOk="0">
                                  <a:moveTo>
                                    <a:pt x="418" y="1"/>
                                  </a:moveTo>
                                  <a:cubicBezTo>
                                    <a:pt x="386" y="129"/>
                                    <a:pt x="386" y="226"/>
                                    <a:pt x="322" y="387"/>
                                  </a:cubicBezTo>
                                  <a:cubicBezTo>
                                    <a:pt x="258" y="547"/>
                                    <a:pt x="161" y="708"/>
                                    <a:pt x="129" y="869"/>
                                  </a:cubicBezTo>
                                  <a:cubicBezTo>
                                    <a:pt x="97" y="869"/>
                                    <a:pt x="97" y="901"/>
                                    <a:pt x="97" y="901"/>
                                  </a:cubicBezTo>
                                  <a:cubicBezTo>
                                    <a:pt x="65" y="997"/>
                                    <a:pt x="65" y="1126"/>
                                    <a:pt x="65" y="1222"/>
                                  </a:cubicBezTo>
                                  <a:cubicBezTo>
                                    <a:pt x="32" y="1608"/>
                                    <a:pt x="0" y="1994"/>
                                    <a:pt x="0" y="2380"/>
                                  </a:cubicBezTo>
                                  <a:lnTo>
                                    <a:pt x="0" y="3505"/>
                                  </a:lnTo>
                                  <a:cubicBezTo>
                                    <a:pt x="32" y="3858"/>
                                    <a:pt x="32" y="4180"/>
                                    <a:pt x="0" y="4533"/>
                                  </a:cubicBezTo>
                                  <a:cubicBezTo>
                                    <a:pt x="161" y="4533"/>
                                    <a:pt x="322" y="4565"/>
                                    <a:pt x="483" y="4630"/>
                                  </a:cubicBezTo>
                                  <a:lnTo>
                                    <a:pt x="515" y="4694"/>
                                  </a:lnTo>
                                  <a:lnTo>
                                    <a:pt x="515" y="3955"/>
                                  </a:lnTo>
                                  <a:lnTo>
                                    <a:pt x="515" y="3505"/>
                                  </a:lnTo>
                                  <a:cubicBezTo>
                                    <a:pt x="515" y="3376"/>
                                    <a:pt x="547" y="3247"/>
                                    <a:pt x="579" y="3119"/>
                                  </a:cubicBezTo>
                                  <a:cubicBezTo>
                                    <a:pt x="611" y="3087"/>
                                    <a:pt x="643" y="3055"/>
                                    <a:pt x="675" y="3055"/>
                                  </a:cubicBezTo>
                                  <a:lnTo>
                                    <a:pt x="675" y="3022"/>
                                  </a:lnTo>
                                  <a:cubicBezTo>
                                    <a:pt x="643" y="2765"/>
                                    <a:pt x="675" y="2508"/>
                                    <a:pt x="708" y="2251"/>
                                  </a:cubicBezTo>
                                  <a:cubicBezTo>
                                    <a:pt x="708" y="2187"/>
                                    <a:pt x="740" y="2122"/>
                                    <a:pt x="740" y="2058"/>
                                  </a:cubicBezTo>
                                  <a:cubicBezTo>
                                    <a:pt x="740" y="1897"/>
                                    <a:pt x="708" y="1705"/>
                                    <a:pt x="708" y="1512"/>
                                  </a:cubicBezTo>
                                  <a:lnTo>
                                    <a:pt x="708" y="1255"/>
                                  </a:lnTo>
                                  <a:cubicBezTo>
                                    <a:pt x="643" y="1126"/>
                                    <a:pt x="579" y="965"/>
                                    <a:pt x="579" y="805"/>
                                  </a:cubicBezTo>
                                  <a:cubicBezTo>
                                    <a:pt x="515" y="644"/>
                                    <a:pt x="483" y="419"/>
                                    <a:pt x="450" y="226"/>
                                  </a:cubicBezTo>
                                  <a:cubicBezTo>
                                    <a:pt x="418" y="162"/>
                                    <a:pt x="418" y="65"/>
                                    <a:pt x="418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A3613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39" name="Google Shape;1639;p59"/>
                            <p:cNvSpPr/>
                            <p:nvPr/>
                          </p:nvSpPr>
                          <p:spPr>
                            <a:xfrm>
                              <a:off x="3537550" y="983050"/>
                              <a:ext cx="364875" cy="3014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595" h="12056" extrusionOk="0">
                                  <a:moveTo>
                                    <a:pt x="129" y="1"/>
                                  </a:moveTo>
                                  <a:lnTo>
                                    <a:pt x="129" y="33"/>
                                  </a:lnTo>
                                  <a:cubicBezTo>
                                    <a:pt x="97" y="322"/>
                                    <a:pt x="65" y="580"/>
                                    <a:pt x="33" y="869"/>
                                  </a:cubicBezTo>
                                  <a:cubicBezTo>
                                    <a:pt x="33" y="901"/>
                                    <a:pt x="33" y="933"/>
                                    <a:pt x="1" y="933"/>
                                  </a:cubicBezTo>
                                  <a:cubicBezTo>
                                    <a:pt x="1" y="965"/>
                                    <a:pt x="1" y="965"/>
                                    <a:pt x="1" y="997"/>
                                  </a:cubicBezTo>
                                  <a:cubicBezTo>
                                    <a:pt x="33" y="1126"/>
                                    <a:pt x="65" y="1287"/>
                                    <a:pt x="65" y="1447"/>
                                  </a:cubicBezTo>
                                  <a:cubicBezTo>
                                    <a:pt x="97" y="1608"/>
                                    <a:pt x="97" y="1833"/>
                                    <a:pt x="129" y="1994"/>
                                  </a:cubicBezTo>
                                  <a:cubicBezTo>
                                    <a:pt x="161" y="2155"/>
                                    <a:pt x="161" y="2348"/>
                                    <a:pt x="161" y="2508"/>
                                  </a:cubicBezTo>
                                  <a:cubicBezTo>
                                    <a:pt x="226" y="2508"/>
                                    <a:pt x="290" y="2540"/>
                                    <a:pt x="290" y="2605"/>
                                  </a:cubicBezTo>
                                  <a:cubicBezTo>
                                    <a:pt x="258" y="3344"/>
                                    <a:pt x="290" y="4083"/>
                                    <a:pt x="354" y="4823"/>
                                  </a:cubicBezTo>
                                  <a:cubicBezTo>
                                    <a:pt x="386" y="4887"/>
                                    <a:pt x="386" y="4983"/>
                                    <a:pt x="418" y="5048"/>
                                  </a:cubicBezTo>
                                  <a:cubicBezTo>
                                    <a:pt x="483" y="5401"/>
                                    <a:pt x="611" y="5723"/>
                                    <a:pt x="708" y="6076"/>
                                  </a:cubicBezTo>
                                  <a:cubicBezTo>
                                    <a:pt x="804" y="6366"/>
                                    <a:pt x="804" y="6655"/>
                                    <a:pt x="804" y="6976"/>
                                  </a:cubicBezTo>
                                  <a:cubicBezTo>
                                    <a:pt x="772" y="7233"/>
                                    <a:pt x="772" y="7491"/>
                                    <a:pt x="804" y="7780"/>
                                  </a:cubicBezTo>
                                  <a:cubicBezTo>
                                    <a:pt x="901" y="8037"/>
                                    <a:pt x="1093" y="8134"/>
                                    <a:pt x="1286" y="8326"/>
                                  </a:cubicBezTo>
                                  <a:lnTo>
                                    <a:pt x="1318" y="8326"/>
                                  </a:lnTo>
                                  <a:lnTo>
                                    <a:pt x="1318" y="7941"/>
                                  </a:lnTo>
                                  <a:cubicBezTo>
                                    <a:pt x="1286" y="7812"/>
                                    <a:pt x="1286" y="7716"/>
                                    <a:pt x="1286" y="7587"/>
                                  </a:cubicBezTo>
                                  <a:lnTo>
                                    <a:pt x="1286" y="7426"/>
                                  </a:lnTo>
                                  <a:cubicBezTo>
                                    <a:pt x="1286" y="7362"/>
                                    <a:pt x="1286" y="7330"/>
                                    <a:pt x="1318" y="7266"/>
                                  </a:cubicBezTo>
                                  <a:cubicBezTo>
                                    <a:pt x="1335" y="7233"/>
                                    <a:pt x="1359" y="7217"/>
                                    <a:pt x="1383" y="7217"/>
                                  </a:cubicBezTo>
                                  <a:cubicBezTo>
                                    <a:pt x="1407" y="7217"/>
                                    <a:pt x="1431" y="7233"/>
                                    <a:pt x="1447" y="7266"/>
                                  </a:cubicBezTo>
                                  <a:cubicBezTo>
                                    <a:pt x="1447" y="7298"/>
                                    <a:pt x="1479" y="7362"/>
                                    <a:pt x="1479" y="7426"/>
                                  </a:cubicBezTo>
                                  <a:cubicBezTo>
                                    <a:pt x="1511" y="7491"/>
                                    <a:pt x="1511" y="7555"/>
                                    <a:pt x="1543" y="7619"/>
                                  </a:cubicBezTo>
                                  <a:lnTo>
                                    <a:pt x="1543" y="7941"/>
                                  </a:lnTo>
                                  <a:cubicBezTo>
                                    <a:pt x="1543" y="8198"/>
                                    <a:pt x="1543" y="8423"/>
                                    <a:pt x="1511" y="8680"/>
                                  </a:cubicBezTo>
                                  <a:cubicBezTo>
                                    <a:pt x="1543" y="8809"/>
                                    <a:pt x="1511" y="8969"/>
                                    <a:pt x="1543" y="9098"/>
                                  </a:cubicBezTo>
                                  <a:cubicBezTo>
                                    <a:pt x="1608" y="9387"/>
                                    <a:pt x="1768" y="9644"/>
                                    <a:pt x="1961" y="9837"/>
                                  </a:cubicBezTo>
                                  <a:cubicBezTo>
                                    <a:pt x="2251" y="10126"/>
                                    <a:pt x="2636" y="10384"/>
                                    <a:pt x="3022" y="10512"/>
                                  </a:cubicBezTo>
                                  <a:cubicBezTo>
                                    <a:pt x="2958" y="10255"/>
                                    <a:pt x="2894" y="10030"/>
                                    <a:pt x="2829" y="9773"/>
                                  </a:cubicBezTo>
                                  <a:cubicBezTo>
                                    <a:pt x="2733" y="9451"/>
                                    <a:pt x="2733" y="9130"/>
                                    <a:pt x="2797" y="8841"/>
                                  </a:cubicBezTo>
                                  <a:cubicBezTo>
                                    <a:pt x="2811" y="8800"/>
                                    <a:pt x="2841" y="8782"/>
                                    <a:pt x="2869" y="8782"/>
                                  </a:cubicBezTo>
                                  <a:cubicBezTo>
                                    <a:pt x="2909" y="8782"/>
                                    <a:pt x="2944" y="8817"/>
                                    <a:pt x="2926" y="8873"/>
                                  </a:cubicBezTo>
                                  <a:cubicBezTo>
                                    <a:pt x="2926" y="9162"/>
                                    <a:pt x="2990" y="9484"/>
                                    <a:pt x="3119" y="9773"/>
                                  </a:cubicBezTo>
                                  <a:cubicBezTo>
                                    <a:pt x="3215" y="10062"/>
                                    <a:pt x="3279" y="10351"/>
                                    <a:pt x="3376" y="10641"/>
                                  </a:cubicBezTo>
                                  <a:lnTo>
                                    <a:pt x="3601" y="10705"/>
                                  </a:lnTo>
                                  <a:cubicBezTo>
                                    <a:pt x="3569" y="10641"/>
                                    <a:pt x="3536" y="10609"/>
                                    <a:pt x="3536" y="10544"/>
                                  </a:cubicBezTo>
                                  <a:cubicBezTo>
                                    <a:pt x="3515" y="10459"/>
                                    <a:pt x="3579" y="10416"/>
                                    <a:pt x="3644" y="10416"/>
                                  </a:cubicBezTo>
                                  <a:cubicBezTo>
                                    <a:pt x="3676" y="10416"/>
                                    <a:pt x="3708" y="10426"/>
                                    <a:pt x="3729" y="10448"/>
                                  </a:cubicBezTo>
                                  <a:cubicBezTo>
                                    <a:pt x="3794" y="10544"/>
                                    <a:pt x="3858" y="10641"/>
                                    <a:pt x="3890" y="10769"/>
                                  </a:cubicBezTo>
                                  <a:cubicBezTo>
                                    <a:pt x="3922" y="10866"/>
                                    <a:pt x="3954" y="10962"/>
                                    <a:pt x="4019" y="11059"/>
                                  </a:cubicBezTo>
                                  <a:cubicBezTo>
                                    <a:pt x="4179" y="11219"/>
                                    <a:pt x="4372" y="11316"/>
                                    <a:pt x="4597" y="11380"/>
                                  </a:cubicBezTo>
                                  <a:lnTo>
                                    <a:pt x="4919" y="11477"/>
                                  </a:lnTo>
                                  <a:cubicBezTo>
                                    <a:pt x="4790" y="11187"/>
                                    <a:pt x="4694" y="10898"/>
                                    <a:pt x="4694" y="10576"/>
                                  </a:cubicBezTo>
                                  <a:cubicBezTo>
                                    <a:pt x="4629" y="10287"/>
                                    <a:pt x="4629" y="9966"/>
                                    <a:pt x="4726" y="9676"/>
                                  </a:cubicBezTo>
                                  <a:cubicBezTo>
                                    <a:pt x="4742" y="9644"/>
                                    <a:pt x="4766" y="9628"/>
                                    <a:pt x="4790" y="9628"/>
                                  </a:cubicBezTo>
                                  <a:cubicBezTo>
                                    <a:pt x="4814" y="9628"/>
                                    <a:pt x="4838" y="9644"/>
                                    <a:pt x="4854" y="9676"/>
                                  </a:cubicBezTo>
                                  <a:cubicBezTo>
                                    <a:pt x="4919" y="9966"/>
                                    <a:pt x="4951" y="10255"/>
                                    <a:pt x="4951" y="10544"/>
                                  </a:cubicBezTo>
                                  <a:cubicBezTo>
                                    <a:pt x="5015" y="10834"/>
                                    <a:pt x="5047" y="11123"/>
                                    <a:pt x="5079" y="11412"/>
                                  </a:cubicBezTo>
                                  <a:cubicBezTo>
                                    <a:pt x="5079" y="11444"/>
                                    <a:pt x="5047" y="11477"/>
                                    <a:pt x="5015" y="11509"/>
                                  </a:cubicBezTo>
                                  <a:cubicBezTo>
                                    <a:pt x="5112" y="11509"/>
                                    <a:pt x="5240" y="11541"/>
                                    <a:pt x="5337" y="11573"/>
                                  </a:cubicBezTo>
                                  <a:lnTo>
                                    <a:pt x="5690" y="11573"/>
                                  </a:lnTo>
                                  <a:cubicBezTo>
                                    <a:pt x="5819" y="11541"/>
                                    <a:pt x="5915" y="11477"/>
                                    <a:pt x="6044" y="11477"/>
                                  </a:cubicBezTo>
                                  <a:lnTo>
                                    <a:pt x="5915" y="11252"/>
                                  </a:lnTo>
                                  <a:cubicBezTo>
                                    <a:pt x="5883" y="11219"/>
                                    <a:pt x="5787" y="11027"/>
                                    <a:pt x="5722" y="11027"/>
                                  </a:cubicBezTo>
                                  <a:cubicBezTo>
                                    <a:pt x="5712" y="11029"/>
                                    <a:pt x="5703" y="11030"/>
                                    <a:pt x="5694" y="11030"/>
                                  </a:cubicBezTo>
                                  <a:cubicBezTo>
                                    <a:pt x="5585" y="11030"/>
                                    <a:pt x="5539" y="10861"/>
                                    <a:pt x="5658" y="10802"/>
                                  </a:cubicBezTo>
                                  <a:cubicBezTo>
                                    <a:pt x="5697" y="10790"/>
                                    <a:pt x="5732" y="10785"/>
                                    <a:pt x="5765" y="10785"/>
                                  </a:cubicBezTo>
                                  <a:cubicBezTo>
                                    <a:pt x="5919" y="10785"/>
                                    <a:pt x="6007" y="10905"/>
                                    <a:pt x="6140" y="11091"/>
                                  </a:cubicBezTo>
                                  <a:cubicBezTo>
                                    <a:pt x="6301" y="11284"/>
                                    <a:pt x="6429" y="11477"/>
                                    <a:pt x="6590" y="11669"/>
                                  </a:cubicBezTo>
                                  <a:cubicBezTo>
                                    <a:pt x="6687" y="11830"/>
                                    <a:pt x="6847" y="11959"/>
                                    <a:pt x="7040" y="11991"/>
                                  </a:cubicBezTo>
                                  <a:cubicBezTo>
                                    <a:pt x="7233" y="12023"/>
                                    <a:pt x="7458" y="12055"/>
                                    <a:pt x="7651" y="12055"/>
                                  </a:cubicBezTo>
                                  <a:cubicBezTo>
                                    <a:pt x="8133" y="12055"/>
                                    <a:pt x="8583" y="12055"/>
                                    <a:pt x="9065" y="12023"/>
                                  </a:cubicBezTo>
                                  <a:cubicBezTo>
                                    <a:pt x="9515" y="12023"/>
                                    <a:pt x="9933" y="11927"/>
                                    <a:pt x="10351" y="11766"/>
                                  </a:cubicBezTo>
                                  <a:cubicBezTo>
                                    <a:pt x="10480" y="11702"/>
                                    <a:pt x="10640" y="11605"/>
                                    <a:pt x="10737" y="11477"/>
                                  </a:cubicBezTo>
                                  <a:cubicBezTo>
                                    <a:pt x="10833" y="11316"/>
                                    <a:pt x="10898" y="11155"/>
                                    <a:pt x="10962" y="11027"/>
                                  </a:cubicBezTo>
                                  <a:cubicBezTo>
                                    <a:pt x="10992" y="10982"/>
                                    <a:pt x="11042" y="10958"/>
                                    <a:pt x="11091" y="10958"/>
                                  </a:cubicBezTo>
                                  <a:cubicBezTo>
                                    <a:pt x="11148" y="10958"/>
                                    <a:pt x="11202" y="10990"/>
                                    <a:pt x="11219" y="11059"/>
                                  </a:cubicBezTo>
                                  <a:cubicBezTo>
                                    <a:pt x="11251" y="11316"/>
                                    <a:pt x="11155" y="11573"/>
                                    <a:pt x="10962" y="11734"/>
                                  </a:cubicBezTo>
                                  <a:lnTo>
                                    <a:pt x="11058" y="11734"/>
                                  </a:lnTo>
                                  <a:cubicBezTo>
                                    <a:pt x="11283" y="11766"/>
                                    <a:pt x="11508" y="11766"/>
                                    <a:pt x="11733" y="11766"/>
                                  </a:cubicBezTo>
                                  <a:cubicBezTo>
                                    <a:pt x="11733" y="11734"/>
                                    <a:pt x="11733" y="11702"/>
                                    <a:pt x="11733" y="11669"/>
                                  </a:cubicBezTo>
                                  <a:cubicBezTo>
                                    <a:pt x="11733" y="11637"/>
                                    <a:pt x="11733" y="11605"/>
                                    <a:pt x="11765" y="11573"/>
                                  </a:cubicBezTo>
                                  <a:cubicBezTo>
                                    <a:pt x="11765" y="11477"/>
                                    <a:pt x="11798" y="11412"/>
                                    <a:pt x="11830" y="11348"/>
                                  </a:cubicBezTo>
                                  <a:cubicBezTo>
                                    <a:pt x="11862" y="11284"/>
                                    <a:pt x="11894" y="11219"/>
                                    <a:pt x="11926" y="11187"/>
                                  </a:cubicBezTo>
                                  <a:lnTo>
                                    <a:pt x="11990" y="11091"/>
                                  </a:lnTo>
                                  <a:cubicBezTo>
                                    <a:pt x="11990" y="11059"/>
                                    <a:pt x="12023" y="11059"/>
                                    <a:pt x="12023" y="11027"/>
                                  </a:cubicBezTo>
                                  <a:lnTo>
                                    <a:pt x="12087" y="10994"/>
                                  </a:lnTo>
                                  <a:cubicBezTo>
                                    <a:pt x="12151" y="10994"/>
                                    <a:pt x="12215" y="11027"/>
                                    <a:pt x="12215" y="11091"/>
                                  </a:cubicBezTo>
                                  <a:cubicBezTo>
                                    <a:pt x="12215" y="11123"/>
                                    <a:pt x="12215" y="11155"/>
                                    <a:pt x="12215" y="11187"/>
                                  </a:cubicBezTo>
                                  <a:cubicBezTo>
                                    <a:pt x="12215" y="11187"/>
                                    <a:pt x="12215" y="11219"/>
                                    <a:pt x="12183" y="11219"/>
                                  </a:cubicBezTo>
                                  <a:lnTo>
                                    <a:pt x="12151" y="11316"/>
                                  </a:lnTo>
                                  <a:lnTo>
                                    <a:pt x="12055" y="11477"/>
                                  </a:lnTo>
                                  <a:cubicBezTo>
                                    <a:pt x="12055" y="11509"/>
                                    <a:pt x="12023" y="11541"/>
                                    <a:pt x="12023" y="11573"/>
                                  </a:cubicBezTo>
                                  <a:lnTo>
                                    <a:pt x="12023" y="11605"/>
                                  </a:lnTo>
                                  <a:lnTo>
                                    <a:pt x="11990" y="11702"/>
                                  </a:lnTo>
                                  <a:cubicBezTo>
                                    <a:pt x="11990" y="11734"/>
                                    <a:pt x="11958" y="11766"/>
                                    <a:pt x="11958" y="11766"/>
                                  </a:cubicBezTo>
                                  <a:cubicBezTo>
                                    <a:pt x="12215" y="11766"/>
                                    <a:pt x="12440" y="11702"/>
                                    <a:pt x="12665" y="11541"/>
                                  </a:cubicBezTo>
                                  <a:cubicBezTo>
                                    <a:pt x="12826" y="11412"/>
                                    <a:pt x="12923" y="11187"/>
                                    <a:pt x="12923" y="10994"/>
                                  </a:cubicBezTo>
                                  <a:cubicBezTo>
                                    <a:pt x="12923" y="10915"/>
                                    <a:pt x="12996" y="10860"/>
                                    <a:pt x="13060" y="10860"/>
                                  </a:cubicBezTo>
                                  <a:cubicBezTo>
                                    <a:pt x="13100" y="10860"/>
                                    <a:pt x="13135" y="10881"/>
                                    <a:pt x="13148" y="10930"/>
                                  </a:cubicBezTo>
                                  <a:cubicBezTo>
                                    <a:pt x="13308" y="10802"/>
                                    <a:pt x="13469" y="10737"/>
                                    <a:pt x="13630" y="10641"/>
                                  </a:cubicBezTo>
                                  <a:cubicBezTo>
                                    <a:pt x="13823" y="10448"/>
                                    <a:pt x="14016" y="10287"/>
                                    <a:pt x="14176" y="10062"/>
                                  </a:cubicBezTo>
                                  <a:cubicBezTo>
                                    <a:pt x="14466" y="9612"/>
                                    <a:pt x="14594" y="9066"/>
                                    <a:pt x="14562" y="8519"/>
                                  </a:cubicBezTo>
                                  <a:cubicBezTo>
                                    <a:pt x="14530" y="7876"/>
                                    <a:pt x="14369" y="7233"/>
                                    <a:pt x="14305" y="6623"/>
                                  </a:cubicBezTo>
                                  <a:cubicBezTo>
                                    <a:pt x="14273" y="6269"/>
                                    <a:pt x="14241" y="6012"/>
                                    <a:pt x="14241" y="5626"/>
                                  </a:cubicBezTo>
                                  <a:lnTo>
                                    <a:pt x="14241" y="4501"/>
                                  </a:lnTo>
                                  <a:cubicBezTo>
                                    <a:pt x="14112" y="4855"/>
                                    <a:pt x="14016" y="5208"/>
                                    <a:pt x="13887" y="5530"/>
                                  </a:cubicBezTo>
                                  <a:cubicBezTo>
                                    <a:pt x="13860" y="5609"/>
                                    <a:pt x="13791" y="5667"/>
                                    <a:pt x="13713" y="5667"/>
                                  </a:cubicBezTo>
                                  <a:cubicBezTo>
                                    <a:pt x="13696" y="5667"/>
                                    <a:pt x="13679" y="5664"/>
                                    <a:pt x="13662" y="5658"/>
                                  </a:cubicBezTo>
                                  <a:cubicBezTo>
                                    <a:pt x="12440" y="5305"/>
                                    <a:pt x="11219" y="4919"/>
                                    <a:pt x="9997" y="4533"/>
                                  </a:cubicBezTo>
                                  <a:lnTo>
                                    <a:pt x="9997" y="4533"/>
                                  </a:lnTo>
                                  <a:cubicBezTo>
                                    <a:pt x="9997" y="4630"/>
                                    <a:pt x="10030" y="4726"/>
                                    <a:pt x="10062" y="4758"/>
                                  </a:cubicBezTo>
                                  <a:cubicBezTo>
                                    <a:pt x="10062" y="4790"/>
                                    <a:pt x="10062" y="4855"/>
                                    <a:pt x="10062" y="4887"/>
                                  </a:cubicBezTo>
                                  <a:cubicBezTo>
                                    <a:pt x="10062" y="4919"/>
                                    <a:pt x="10062" y="4951"/>
                                    <a:pt x="10062" y="4983"/>
                                  </a:cubicBezTo>
                                  <a:cubicBezTo>
                                    <a:pt x="10062" y="4983"/>
                                    <a:pt x="10062" y="5015"/>
                                    <a:pt x="10062" y="5048"/>
                                  </a:cubicBezTo>
                                  <a:cubicBezTo>
                                    <a:pt x="10062" y="5085"/>
                                    <a:pt x="10040" y="5101"/>
                                    <a:pt x="10015" y="5101"/>
                                  </a:cubicBezTo>
                                  <a:cubicBezTo>
                                    <a:pt x="9997" y="5101"/>
                                    <a:pt x="9979" y="5093"/>
                                    <a:pt x="9965" y="5080"/>
                                  </a:cubicBezTo>
                                  <a:cubicBezTo>
                                    <a:pt x="9933" y="5080"/>
                                    <a:pt x="9901" y="5048"/>
                                    <a:pt x="9901" y="5015"/>
                                  </a:cubicBezTo>
                                  <a:cubicBezTo>
                                    <a:pt x="9869" y="4983"/>
                                    <a:pt x="9869" y="4983"/>
                                    <a:pt x="9869" y="4951"/>
                                  </a:cubicBezTo>
                                  <a:cubicBezTo>
                                    <a:pt x="9837" y="4887"/>
                                    <a:pt x="9837" y="4919"/>
                                    <a:pt x="9837" y="4823"/>
                                  </a:cubicBezTo>
                                  <a:cubicBezTo>
                                    <a:pt x="9805" y="4726"/>
                                    <a:pt x="9772" y="4630"/>
                                    <a:pt x="9772" y="4533"/>
                                  </a:cubicBezTo>
                                  <a:cubicBezTo>
                                    <a:pt x="9772" y="4533"/>
                                    <a:pt x="9772" y="4501"/>
                                    <a:pt x="9772" y="4469"/>
                                  </a:cubicBezTo>
                                  <a:cubicBezTo>
                                    <a:pt x="9355" y="4340"/>
                                    <a:pt x="8905" y="4276"/>
                                    <a:pt x="8487" y="4212"/>
                                  </a:cubicBezTo>
                                  <a:cubicBezTo>
                                    <a:pt x="8487" y="4244"/>
                                    <a:pt x="8487" y="4244"/>
                                    <a:pt x="8487" y="4276"/>
                                  </a:cubicBezTo>
                                  <a:lnTo>
                                    <a:pt x="8487" y="4340"/>
                                  </a:lnTo>
                                  <a:lnTo>
                                    <a:pt x="8487" y="4373"/>
                                  </a:lnTo>
                                  <a:cubicBezTo>
                                    <a:pt x="8487" y="4405"/>
                                    <a:pt x="8487" y="4469"/>
                                    <a:pt x="8487" y="4533"/>
                                  </a:cubicBezTo>
                                  <a:cubicBezTo>
                                    <a:pt x="8455" y="4565"/>
                                    <a:pt x="8455" y="4630"/>
                                    <a:pt x="8455" y="4694"/>
                                  </a:cubicBezTo>
                                  <a:cubicBezTo>
                                    <a:pt x="8455" y="4726"/>
                                    <a:pt x="8455" y="4726"/>
                                    <a:pt x="8455" y="4758"/>
                                  </a:cubicBezTo>
                                  <a:cubicBezTo>
                                    <a:pt x="8455" y="4758"/>
                                    <a:pt x="8455" y="4758"/>
                                    <a:pt x="8455" y="4790"/>
                                  </a:cubicBezTo>
                                  <a:cubicBezTo>
                                    <a:pt x="8455" y="4790"/>
                                    <a:pt x="8422" y="4823"/>
                                    <a:pt x="8422" y="4855"/>
                                  </a:cubicBezTo>
                                  <a:cubicBezTo>
                                    <a:pt x="8406" y="4887"/>
                                    <a:pt x="8382" y="4903"/>
                                    <a:pt x="8358" y="4903"/>
                                  </a:cubicBezTo>
                                  <a:cubicBezTo>
                                    <a:pt x="8334" y="4903"/>
                                    <a:pt x="8310" y="4887"/>
                                    <a:pt x="8294" y="4855"/>
                                  </a:cubicBezTo>
                                  <a:cubicBezTo>
                                    <a:pt x="8262" y="4790"/>
                                    <a:pt x="8262" y="4758"/>
                                    <a:pt x="8230" y="4694"/>
                                  </a:cubicBezTo>
                                  <a:cubicBezTo>
                                    <a:pt x="8230" y="4630"/>
                                    <a:pt x="8230" y="4565"/>
                                    <a:pt x="8230" y="4501"/>
                                  </a:cubicBezTo>
                                  <a:cubicBezTo>
                                    <a:pt x="8262" y="4405"/>
                                    <a:pt x="8262" y="4340"/>
                                    <a:pt x="8262" y="4276"/>
                                  </a:cubicBezTo>
                                  <a:cubicBezTo>
                                    <a:pt x="8294" y="4244"/>
                                    <a:pt x="8294" y="4212"/>
                                    <a:pt x="8326" y="4180"/>
                                  </a:cubicBezTo>
                                  <a:lnTo>
                                    <a:pt x="8262" y="4180"/>
                                  </a:lnTo>
                                  <a:cubicBezTo>
                                    <a:pt x="8101" y="4164"/>
                                    <a:pt x="7932" y="4156"/>
                                    <a:pt x="7759" y="4156"/>
                                  </a:cubicBezTo>
                                  <a:cubicBezTo>
                                    <a:pt x="7587" y="4156"/>
                                    <a:pt x="7410" y="4164"/>
                                    <a:pt x="7233" y="4180"/>
                                  </a:cubicBezTo>
                                  <a:lnTo>
                                    <a:pt x="7233" y="4212"/>
                                  </a:lnTo>
                                  <a:cubicBezTo>
                                    <a:pt x="7233" y="4244"/>
                                    <a:pt x="7201" y="4276"/>
                                    <a:pt x="7201" y="4340"/>
                                  </a:cubicBezTo>
                                  <a:cubicBezTo>
                                    <a:pt x="7201" y="4373"/>
                                    <a:pt x="7169" y="4405"/>
                                    <a:pt x="7137" y="4437"/>
                                  </a:cubicBezTo>
                                  <a:cubicBezTo>
                                    <a:pt x="7137" y="4437"/>
                                    <a:pt x="7104" y="4469"/>
                                    <a:pt x="7072" y="4469"/>
                                  </a:cubicBezTo>
                                  <a:cubicBezTo>
                                    <a:pt x="7063" y="4478"/>
                                    <a:pt x="7051" y="4482"/>
                                    <a:pt x="7038" y="4482"/>
                                  </a:cubicBezTo>
                                  <a:cubicBezTo>
                                    <a:pt x="7008" y="4482"/>
                                    <a:pt x="6976" y="4460"/>
                                    <a:pt x="6976" y="4437"/>
                                  </a:cubicBezTo>
                                  <a:cubicBezTo>
                                    <a:pt x="6944" y="4405"/>
                                    <a:pt x="6944" y="4405"/>
                                    <a:pt x="6944" y="4373"/>
                                  </a:cubicBezTo>
                                  <a:cubicBezTo>
                                    <a:pt x="6944" y="4340"/>
                                    <a:pt x="6944" y="4308"/>
                                    <a:pt x="6944" y="4276"/>
                                  </a:cubicBezTo>
                                  <a:cubicBezTo>
                                    <a:pt x="6944" y="4244"/>
                                    <a:pt x="6944" y="4212"/>
                                    <a:pt x="6944" y="4180"/>
                                  </a:cubicBezTo>
                                  <a:lnTo>
                                    <a:pt x="6558" y="4244"/>
                                  </a:lnTo>
                                  <a:cubicBezTo>
                                    <a:pt x="6012" y="4308"/>
                                    <a:pt x="5465" y="4405"/>
                                    <a:pt x="4951" y="4565"/>
                                  </a:cubicBezTo>
                                  <a:cubicBezTo>
                                    <a:pt x="4661" y="4630"/>
                                    <a:pt x="4404" y="4726"/>
                                    <a:pt x="4179" y="4823"/>
                                  </a:cubicBezTo>
                                  <a:cubicBezTo>
                                    <a:pt x="3986" y="4887"/>
                                    <a:pt x="3826" y="4983"/>
                                    <a:pt x="3633" y="5048"/>
                                  </a:cubicBezTo>
                                  <a:cubicBezTo>
                                    <a:pt x="3665" y="5112"/>
                                    <a:pt x="3665" y="5208"/>
                                    <a:pt x="3633" y="5305"/>
                                  </a:cubicBezTo>
                                  <a:cubicBezTo>
                                    <a:pt x="3633" y="5401"/>
                                    <a:pt x="3665" y="5466"/>
                                    <a:pt x="3633" y="5594"/>
                                  </a:cubicBezTo>
                                  <a:cubicBezTo>
                                    <a:pt x="3633" y="5691"/>
                                    <a:pt x="3633" y="5851"/>
                                    <a:pt x="3633" y="5883"/>
                                  </a:cubicBezTo>
                                  <a:cubicBezTo>
                                    <a:pt x="3601" y="5916"/>
                                    <a:pt x="3601" y="5980"/>
                                    <a:pt x="3601" y="6012"/>
                                  </a:cubicBezTo>
                                  <a:cubicBezTo>
                                    <a:pt x="3601" y="6076"/>
                                    <a:pt x="3569" y="6141"/>
                                    <a:pt x="3536" y="6173"/>
                                  </a:cubicBezTo>
                                  <a:cubicBezTo>
                                    <a:pt x="3523" y="6186"/>
                                    <a:pt x="3504" y="6194"/>
                                    <a:pt x="3485" y="6194"/>
                                  </a:cubicBezTo>
                                  <a:cubicBezTo>
                                    <a:pt x="3457" y="6194"/>
                                    <a:pt x="3427" y="6178"/>
                                    <a:pt x="3408" y="6141"/>
                                  </a:cubicBezTo>
                                  <a:cubicBezTo>
                                    <a:pt x="3408" y="6044"/>
                                    <a:pt x="3408" y="5948"/>
                                    <a:pt x="3408" y="5851"/>
                                  </a:cubicBezTo>
                                  <a:lnTo>
                                    <a:pt x="3408" y="5562"/>
                                  </a:lnTo>
                                  <a:lnTo>
                                    <a:pt x="3408" y="5273"/>
                                  </a:lnTo>
                                  <a:cubicBezTo>
                                    <a:pt x="3408" y="5208"/>
                                    <a:pt x="3408" y="5144"/>
                                    <a:pt x="3408" y="5080"/>
                                  </a:cubicBezTo>
                                  <a:cubicBezTo>
                                    <a:pt x="3360" y="5094"/>
                                    <a:pt x="3312" y="5100"/>
                                    <a:pt x="3264" y="5100"/>
                                  </a:cubicBezTo>
                                  <a:cubicBezTo>
                                    <a:pt x="3090" y="5100"/>
                                    <a:pt x="2923" y="5013"/>
                                    <a:pt x="2797" y="4887"/>
                                  </a:cubicBezTo>
                                  <a:cubicBezTo>
                                    <a:pt x="2669" y="4726"/>
                                    <a:pt x="2636" y="4533"/>
                                    <a:pt x="2508" y="4340"/>
                                  </a:cubicBezTo>
                                  <a:cubicBezTo>
                                    <a:pt x="2315" y="4083"/>
                                    <a:pt x="1833" y="4115"/>
                                    <a:pt x="1543" y="4051"/>
                                  </a:cubicBezTo>
                                  <a:cubicBezTo>
                                    <a:pt x="1511" y="4083"/>
                                    <a:pt x="1511" y="4115"/>
                                    <a:pt x="1511" y="4148"/>
                                  </a:cubicBezTo>
                                  <a:cubicBezTo>
                                    <a:pt x="1479" y="4212"/>
                                    <a:pt x="1479" y="4276"/>
                                    <a:pt x="1479" y="4373"/>
                                  </a:cubicBezTo>
                                  <a:lnTo>
                                    <a:pt x="1479" y="4630"/>
                                  </a:lnTo>
                                  <a:cubicBezTo>
                                    <a:pt x="1479" y="4726"/>
                                    <a:pt x="1479" y="4823"/>
                                    <a:pt x="1447" y="4919"/>
                                  </a:cubicBezTo>
                                  <a:cubicBezTo>
                                    <a:pt x="1429" y="4972"/>
                                    <a:pt x="1382" y="4996"/>
                                    <a:pt x="1338" y="4996"/>
                                  </a:cubicBezTo>
                                  <a:cubicBezTo>
                                    <a:pt x="1303" y="4996"/>
                                    <a:pt x="1269" y="4980"/>
                                    <a:pt x="1254" y="4951"/>
                                  </a:cubicBezTo>
                                  <a:cubicBezTo>
                                    <a:pt x="1254" y="4919"/>
                                    <a:pt x="1222" y="4887"/>
                                    <a:pt x="1222" y="4855"/>
                                  </a:cubicBezTo>
                                  <a:cubicBezTo>
                                    <a:pt x="1222" y="4823"/>
                                    <a:pt x="1222" y="4790"/>
                                    <a:pt x="1222" y="4790"/>
                                  </a:cubicBezTo>
                                  <a:lnTo>
                                    <a:pt x="1222" y="4630"/>
                                  </a:lnTo>
                                  <a:cubicBezTo>
                                    <a:pt x="1222" y="4533"/>
                                    <a:pt x="1222" y="4437"/>
                                    <a:pt x="1222" y="4373"/>
                                  </a:cubicBezTo>
                                  <a:cubicBezTo>
                                    <a:pt x="1222" y="4244"/>
                                    <a:pt x="1254" y="4148"/>
                                    <a:pt x="1286" y="4051"/>
                                  </a:cubicBezTo>
                                  <a:cubicBezTo>
                                    <a:pt x="1286" y="4019"/>
                                    <a:pt x="1286" y="3987"/>
                                    <a:pt x="1318" y="3955"/>
                                  </a:cubicBezTo>
                                  <a:cubicBezTo>
                                    <a:pt x="1029" y="3794"/>
                                    <a:pt x="836" y="3505"/>
                                    <a:pt x="804" y="3183"/>
                                  </a:cubicBezTo>
                                  <a:cubicBezTo>
                                    <a:pt x="740" y="2733"/>
                                    <a:pt x="772" y="2251"/>
                                    <a:pt x="836" y="1801"/>
                                  </a:cubicBezTo>
                                  <a:cubicBezTo>
                                    <a:pt x="804" y="1640"/>
                                    <a:pt x="836" y="1415"/>
                                    <a:pt x="772" y="1222"/>
                                  </a:cubicBezTo>
                                  <a:cubicBezTo>
                                    <a:pt x="740" y="997"/>
                                    <a:pt x="643" y="805"/>
                                    <a:pt x="483" y="644"/>
                                  </a:cubicBezTo>
                                  <a:cubicBezTo>
                                    <a:pt x="290" y="483"/>
                                    <a:pt x="193" y="258"/>
                                    <a:pt x="129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A36133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</p:grpSp>
                    <p:grpSp>
                      <p:nvGrpSpPr>
                        <p:cNvPr id="1640" name="Google Shape;1640;p59"/>
                        <p:cNvGrpSpPr/>
                        <p:nvPr/>
                      </p:nvGrpSpPr>
                      <p:grpSpPr>
                        <a:xfrm>
                          <a:off x="3571300" y="912350"/>
                          <a:ext cx="326300" cy="343700"/>
                          <a:chOff x="3571300" y="912350"/>
                          <a:chExt cx="326300" cy="343700"/>
                        </a:xfrm>
                      </p:grpSpPr>
                      <p:grpSp>
                        <p:nvGrpSpPr>
                          <p:cNvPr id="1641" name="Google Shape;1641;p59"/>
                          <p:cNvGrpSpPr/>
                          <p:nvPr/>
                        </p:nvGrpSpPr>
                        <p:grpSpPr>
                          <a:xfrm>
                            <a:off x="3621925" y="912350"/>
                            <a:ext cx="275675" cy="251950"/>
                            <a:chOff x="3621925" y="912350"/>
                            <a:chExt cx="275675" cy="251950"/>
                          </a:xfrm>
                        </p:grpSpPr>
                        <p:grpSp>
                          <p:nvGrpSpPr>
                            <p:cNvPr id="1642" name="Google Shape;1642;p59"/>
                            <p:cNvGrpSpPr/>
                            <p:nvPr/>
                          </p:nvGrpSpPr>
                          <p:grpSpPr>
                            <a:xfrm>
                              <a:off x="3621925" y="912350"/>
                              <a:ext cx="275675" cy="154300"/>
                              <a:chOff x="3621925" y="912350"/>
                              <a:chExt cx="275675" cy="154300"/>
                            </a:xfrm>
                          </p:grpSpPr>
                          <p:sp>
                            <p:nvSpPr>
                              <p:cNvPr id="1643" name="Google Shape;1643;p59"/>
                              <p:cNvSpPr/>
                              <p:nvPr/>
                            </p:nvSpPr>
                            <p:spPr>
                              <a:xfrm>
                                <a:off x="3699875" y="1010150"/>
                                <a:ext cx="145475" cy="420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819" h="1683" extrusionOk="0">
                                    <a:moveTo>
                                      <a:pt x="3263" y="0"/>
                                    </a:moveTo>
                                    <a:cubicBezTo>
                                      <a:pt x="3172" y="0"/>
                                      <a:pt x="3081" y="3"/>
                                      <a:pt x="2990" y="10"/>
                                    </a:cubicBezTo>
                                    <a:cubicBezTo>
                                      <a:pt x="2315" y="10"/>
                                      <a:pt x="1672" y="138"/>
                                      <a:pt x="1029" y="363"/>
                                    </a:cubicBezTo>
                                    <a:cubicBezTo>
                                      <a:pt x="515" y="524"/>
                                      <a:pt x="1" y="621"/>
                                      <a:pt x="1" y="1264"/>
                                    </a:cubicBezTo>
                                    <a:cubicBezTo>
                                      <a:pt x="1" y="1392"/>
                                      <a:pt x="33" y="1489"/>
                                      <a:pt x="97" y="1585"/>
                                    </a:cubicBezTo>
                                    <a:cubicBezTo>
                                      <a:pt x="201" y="1647"/>
                                      <a:pt x="318" y="1683"/>
                                      <a:pt x="431" y="1683"/>
                                    </a:cubicBezTo>
                                    <a:cubicBezTo>
                                      <a:pt x="494" y="1683"/>
                                      <a:pt x="555" y="1672"/>
                                      <a:pt x="611" y="1649"/>
                                    </a:cubicBezTo>
                                    <a:cubicBezTo>
                                      <a:pt x="1126" y="1553"/>
                                      <a:pt x="1640" y="1328"/>
                                      <a:pt x="2154" y="1199"/>
                                    </a:cubicBezTo>
                                    <a:cubicBezTo>
                                      <a:pt x="2526" y="1093"/>
                                      <a:pt x="2917" y="1045"/>
                                      <a:pt x="3306" y="1045"/>
                                    </a:cubicBezTo>
                                    <a:cubicBezTo>
                                      <a:pt x="3624" y="1045"/>
                                      <a:pt x="3940" y="1077"/>
                                      <a:pt x="4244" y="1135"/>
                                    </a:cubicBezTo>
                                    <a:cubicBezTo>
                                      <a:pt x="4662" y="1264"/>
                                      <a:pt x="5047" y="1328"/>
                                      <a:pt x="5465" y="1360"/>
                                    </a:cubicBezTo>
                                    <a:cubicBezTo>
                                      <a:pt x="5491" y="1369"/>
                                      <a:pt x="5517" y="1373"/>
                                      <a:pt x="5542" y="1373"/>
                                    </a:cubicBezTo>
                                    <a:cubicBezTo>
                                      <a:pt x="5611" y="1373"/>
                                      <a:pt x="5675" y="1343"/>
                                      <a:pt x="5722" y="1296"/>
                                    </a:cubicBezTo>
                                    <a:cubicBezTo>
                                      <a:pt x="5819" y="1231"/>
                                      <a:pt x="5819" y="1103"/>
                                      <a:pt x="5787" y="974"/>
                                    </a:cubicBezTo>
                                    <a:cubicBezTo>
                                      <a:pt x="5722" y="878"/>
                                      <a:pt x="5626" y="781"/>
                                      <a:pt x="5530" y="717"/>
                                    </a:cubicBezTo>
                                    <a:cubicBezTo>
                                      <a:pt x="4865" y="255"/>
                                      <a:pt x="4070" y="0"/>
                                      <a:pt x="3263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>
                                  <a:alpha val="1406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4" name="Google Shape;1644;p59"/>
                              <p:cNvSpPr/>
                              <p:nvPr/>
                            </p:nvSpPr>
                            <p:spPr>
                              <a:xfrm>
                                <a:off x="3634600" y="938000"/>
                                <a:ext cx="75750" cy="309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030" h="1237" extrusionOk="0">
                                    <a:moveTo>
                                      <a:pt x="1760" y="1"/>
                                    </a:moveTo>
                                    <a:cubicBezTo>
                                      <a:pt x="1208" y="1"/>
                                      <a:pt x="415" y="43"/>
                                      <a:pt x="233" y="485"/>
                                    </a:cubicBezTo>
                                    <a:cubicBezTo>
                                      <a:pt x="0" y="972"/>
                                      <a:pt x="492" y="1068"/>
                                      <a:pt x="947" y="1068"/>
                                    </a:cubicBezTo>
                                    <a:cubicBezTo>
                                      <a:pt x="1183" y="1068"/>
                                      <a:pt x="1409" y="1042"/>
                                      <a:pt x="1519" y="1031"/>
                                    </a:cubicBezTo>
                                    <a:cubicBezTo>
                                      <a:pt x="1587" y="1024"/>
                                      <a:pt x="1657" y="1020"/>
                                      <a:pt x="1728" y="1020"/>
                                    </a:cubicBezTo>
                                    <a:cubicBezTo>
                                      <a:pt x="1958" y="1020"/>
                                      <a:pt x="2198" y="1062"/>
                                      <a:pt x="2419" y="1160"/>
                                    </a:cubicBezTo>
                                    <a:cubicBezTo>
                                      <a:pt x="2515" y="1192"/>
                                      <a:pt x="2612" y="1224"/>
                                      <a:pt x="2708" y="1224"/>
                                    </a:cubicBezTo>
                                    <a:cubicBezTo>
                                      <a:pt x="2732" y="1232"/>
                                      <a:pt x="2756" y="1236"/>
                                      <a:pt x="2780" y="1236"/>
                                    </a:cubicBezTo>
                                    <a:cubicBezTo>
                                      <a:pt x="2851" y="1236"/>
                                      <a:pt x="2917" y="1200"/>
                                      <a:pt x="2965" y="1128"/>
                                    </a:cubicBezTo>
                                    <a:cubicBezTo>
                                      <a:pt x="2997" y="1031"/>
                                      <a:pt x="3030" y="935"/>
                                      <a:pt x="2997" y="839"/>
                                    </a:cubicBezTo>
                                    <a:cubicBezTo>
                                      <a:pt x="2997" y="375"/>
                                      <a:pt x="2612" y="1"/>
                                      <a:pt x="2154" y="1"/>
                                    </a:cubicBezTo>
                                    <a:cubicBezTo>
                                      <a:pt x="2135" y="1"/>
                                      <a:pt x="2116" y="2"/>
                                      <a:pt x="2097" y="3"/>
                                    </a:cubicBezTo>
                                    <a:cubicBezTo>
                                      <a:pt x="2006" y="3"/>
                                      <a:pt x="1889" y="1"/>
                                      <a:pt x="1760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>
                                  <a:alpha val="1406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5" name="Google Shape;1645;p59"/>
                              <p:cNvSpPr/>
                              <p:nvPr/>
                            </p:nvSpPr>
                            <p:spPr>
                              <a:xfrm>
                                <a:off x="3820425" y="955675"/>
                                <a:ext cx="75225" cy="309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009" h="1237" extrusionOk="0">
                                    <a:moveTo>
                                      <a:pt x="1258" y="1"/>
                                    </a:moveTo>
                                    <a:cubicBezTo>
                                      <a:pt x="1131" y="1"/>
                                      <a:pt x="1018" y="3"/>
                                      <a:pt x="933" y="3"/>
                                    </a:cubicBezTo>
                                    <a:cubicBezTo>
                                      <a:pt x="804" y="3"/>
                                      <a:pt x="643" y="3"/>
                                      <a:pt x="515" y="67"/>
                                    </a:cubicBezTo>
                                    <a:cubicBezTo>
                                      <a:pt x="258" y="228"/>
                                      <a:pt x="65" y="517"/>
                                      <a:pt x="33" y="839"/>
                                    </a:cubicBezTo>
                                    <a:cubicBezTo>
                                      <a:pt x="0" y="935"/>
                                      <a:pt x="0" y="1032"/>
                                      <a:pt x="65" y="1128"/>
                                    </a:cubicBezTo>
                                    <a:cubicBezTo>
                                      <a:pt x="113" y="1200"/>
                                      <a:pt x="179" y="1237"/>
                                      <a:pt x="250" y="1237"/>
                                    </a:cubicBezTo>
                                    <a:cubicBezTo>
                                      <a:pt x="274" y="1237"/>
                                      <a:pt x="298" y="1233"/>
                                      <a:pt x="322" y="1225"/>
                                    </a:cubicBezTo>
                                    <a:cubicBezTo>
                                      <a:pt x="418" y="1225"/>
                                      <a:pt x="515" y="1192"/>
                                      <a:pt x="579" y="1160"/>
                                    </a:cubicBezTo>
                                    <a:cubicBezTo>
                                      <a:pt x="800" y="1062"/>
                                      <a:pt x="1040" y="1020"/>
                                      <a:pt x="1284" y="1020"/>
                                    </a:cubicBezTo>
                                    <a:cubicBezTo>
                                      <a:pt x="1359" y="1020"/>
                                      <a:pt x="1435" y="1024"/>
                                      <a:pt x="1511" y="1032"/>
                                    </a:cubicBezTo>
                                    <a:cubicBezTo>
                                      <a:pt x="1621" y="1043"/>
                                      <a:pt x="1843" y="1069"/>
                                      <a:pt x="2075" y="1069"/>
                                    </a:cubicBezTo>
                                    <a:cubicBezTo>
                                      <a:pt x="2523" y="1069"/>
                                      <a:pt x="3009" y="972"/>
                                      <a:pt x="2797" y="485"/>
                                    </a:cubicBezTo>
                                    <a:cubicBezTo>
                                      <a:pt x="2615" y="43"/>
                                      <a:pt x="1801" y="1"/>
                                      <a:pt x="1258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0000">
                                  <a:alpha val="1406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6" name="Google Shape;1646;p59"/>
                              <p:cNvSpPr/>
                              <p:nvPr/>
                            </p:nvSpPr>
                            <p:spPr>
                              <a:xfrm>
                                <a:off x="3749300" y="991300"/>
                                <a:ext cx="55075" cy="7535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2203" h="3014" extrusionOk="0">
                                    <a:moveTo>
                                      <a:pt x="1270" y="0"/>
                                    </a:moveTo>
                                    <a:cubicBezTo>
                                      <a:pt x="1246" y="0"/>
                                      <a:pt x="1222" y="8"/>
                                      <a:pt x="1206" y="25"/>
                                    </a:cubicBezTo>
                                    <a:cubicBezTo>
                                      <a:pt x="1077" y="89"/>
                                      <a:pt x="1077" y="314"/>
                                      <a:pt x="1045" y="442"/>
                                    </a:cubicBezTo>
                                    <a:cubicBezTo>
                                      <a:pt x="1045" y="603"/>
                                      <a:pt x="1013" y="796"/>
                                      <a:pt x="981" y="957"/>
                                    </a:cubicBezTo>
                                    <a:cubicBezTo>
                                      <a:pt x="949" y="1246"/>
                                      <a:pt x="917" y="1567"/>
                                      <a:pt x="917" y="1889"/>
                                    </a:cubicBezTo>
                                    <a:cubicBezTo>
                                      <a:pt x="595" y="1953"/>
                                      <a:pt x="306" y="2050"/>
                                      <a:pt x="81" y="2243"/>
                                    </a:cubicBezTo>
                                    <a:cubicBezTo>
                                      <a:pt x="0" y="2296"/>
                                      <a:pt x="32" y="2418"/>
                                      <a:pt x="102" y="2418"/>
                                    </a:cubicBezTo>
                                    <a:cubicBezTo>
                                      <a:pt x="115" y="2418"/>
                                      <a:pt x="130" y="2414"/>
                                      <a:pt x="145" y="2403"/>
                                    </a:cubicBezTo>
                                    <a:cubicBezTo>
                                      <a:pt x="527" y="2251"/>
                                      <a:pt x="928" y="2158"/>
                                      <a:pt x="1334" y="2158"/>
                                    </a:cubicBezTo>
                                    <a:cubicBezTo>
                                      <a:pt x="1441" y="2158"/>
                                      <a:pt x="1549" y="2165"/>
                                      <a:pt x="1656" y="2178"/>
                                    </a:cubicBezTo>
                                    <a:cubicBezTo>
                                      <a:pt x="1688" y="2178"/>
                                      <a:pt x="1720" y="2210"/>
                                      <a:pt x="1752" y="2243"/>
                                    </a:cubicBezTo>
                                    <a:cubicBezTo>
                                      <a:pt x="1785" y="2275"/>
                                      <a:pt x="1785" y="2307"/>
                                      <a:pt x="1817" y="2371"/>
                                    </a:cubicBezTo>
                                    <a:cubicBezTo>
                                      <a:pt x="1817" y="2435"/>
                                      <a:pt x="1849" y="2500"/>
                                      <a:pt x="1849" y="2564"/>
                                    </a:cubicBezTo>
                                    <a:cubicBezTo>
                                      <a:pt x="1881" y="2596"/>
                                      <a:pt x="1881" y="2628"/>
                                      <a:pt x="1881" y="2693"/>
                                    </a:cubicBezTo>
                                    <a:lnTo>
                                      <a:pt x="1688" y="2693"/>
                                    </a:lnTo>
                                    <a:cubicBezTo>
                                      <a:pt x="1624" y="2693"/>
                                      <a:pt x="1431" y="2725"/>
                                      <a:pt x="1399" y="2853"/>
                                    </a:cubicBezTo>
                                    <a:cubicBezTo>
                                      <a:pt x="1399" y="2918"/>
                                      <a:pt x="1431" y="2982"/>
                                      <a:pt x="1495" y="3014"/>
                                    </a:cubicBezTo>
                                    <a:lnTo>
                                      <a:pt x="1849" y="3014"/>
                                    </a:lnTo>
                                    <a:cubicBezTo>
                                      <a:pt x="2010" y="3014"/>
                                      <a:pt x="2138" y="2918"/>
                                      <a:pt x="2202" y="2789"/>
                                    </a:cubicBezTo>
                                    <a:cubicBezTo>
                                      <a:pt x="2202" y="2628"/>
                                      <a:pt x="2202" y="2468"/>
                                      <a:pt x="2138" y="2307"/>
                                    </a:cubicBezTo>
                                    <a:cubicBezTo>
                                      <a:pt x="2106" y="2178"/>
                                      <a:pt x="2042" y="2018"/>
                                      <a:pt x="1913" y="1921"/>
                                    </a:cubicBezTo>
                                    <a:cubicBezTo>
                                      <a:pt x="1819" y="1874"/>
                                      <a:pt x="1708" y="1844"/>
                                      <a:pt x="1592" y="1844"/>
                                    </a:cubicBezTo>
                                    <a:cubicBezTo>
                                      <a:pt x="1549" y="1844"/>
                                      <a:pt x="1506" y="1848"/>
                                      <a:pt x="1463" y="1857"/>
                                    </a:cubicBezTo>
                                    <a:lnTo>
                                      <a:pt x="1206" y="1857"/>
                                    </a:lnTo>
                                    <a:cubicBezTo>
                                      <a:pt x="1238" y="1567"/>
                                      <a:pt x="1238" y="1278"/>
                                      <a:pt x="1302" y="989"/>
                                    </a:cubicBezTo>
                                    <a:cubicBezTo>
                                      <a:pt x="1302" y="828"/>
                                      <a:pt x="1335" y="635"/>
                                      <a:pt x="1367" y="475"/>
                                    </a:cubicBezTo>
                                    <a:cubicBezTo>
                                      <a:pt x="1367" y="314"/>
                                      <a:pt x="1431" y="121"/>
                                      <a:pt x="1335" y="25"/>
                                    </a:cubicBezTo>
                                    <a:cubicBezTo>
                                      <a:pt x="1319" y="8"/>
                                      <a:pt x="1294" y="0"/>
                                      <a:pt x="1270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7" name="Google Shape;1647;p59"/>
                              <p:cNvSpPr/>
                              <p:nvPr/>
                            </p:nvSpPr>
                            <p:spPr>
                              <a:xfrm>
                                <a:off x="3671750" y="959350"/>
                                <a:ext cx="23325" cy="2225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33" h="890" extrusionOk="0">
                                    <a:moveTo>
                                      <a:pt x="504" y="0"/>
                                    </a:moveTo>
                                    <a:cubicBezTo>
                                      <a:pt x="333" y="0"/>
                                      <a:pt x="150" y="115"/>
                                      <a:pt x="97" y="274"/>
                                    </a:cubicBezTo>
                                    <a:cubicBezTo>
                                      <a:pt x="65" y="306"/>
                                      <a:pt x="65" y="338"/>
                                      <a:pt x="65" y="370"/>
                                    </a:cubicBezTo>
                                    <a:cubicBezTo>
                                      <a:pt x="1" y="595"/>
                                      <a:pt x="161" y="820"/>
                                      <a:pt x="386" y="885"/>
                                    </a:cubicBezTo>
                                    <a:cubicBezTo>
                                      <a:pt x="409" y="888"/>
                                      <a:pt x="432" y="890"/>
                                      <a:pt x="455" y="890"/>
                                    </a:cubicBezTo>
                                    <a:cubicBezTo>
                                      <a:pt x="656" y="890"/>
                                      <a:pt x="843" y="765"/>
                                      <a:pt x="901" y="563"/>
                                    </a:cubicBezTo>
                                    <a:cubicBezTo>
                                      <a:pt x="933" y="435"/>
                                      <a:pt x="933" y="338"/>
                                      <a:pt x="869" y="242"/>
                                    </a:cubicBezTo>
                                    <a:cubicBezTo>
                                      <a:pt x="804" y="145"/>
                                      <a:pt x="740" y="49"/>
                                      <a:pt x="611" y="17"/>
                                    </a:cubicBezTo>
                                    <a:cubicBezTo>
                                      <a:pt x="577" y="5"/>
                                      <a:pt x="541" y="0"/>
                                      <a:pt x="504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8" name="Google Shape;1648;p59"/>
                              <p:cNvSpPr/>
                              <p:nvPr/>
                            </p:nvSpPr>
                            <p:spPr>
                              <a:xfrm>
                                <a:off x="3837300" y="979525"/>
                                <a:ext cx="23325" cy="221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33" h="887" extrusionOk="0">
                                    <a:moveTo>
                                      <a:pt x="488" y="0"/>
                                    </a:moveTo>
                                    <a:cubicBezTo>
                                      <a:pt x="410" y="0"/>
                                      <a:pt x="326" y="23"/>
                                      <a:pt x="258" y="46"/>
                                    </a:cubicBezTo>
                                    <a:cubicBezTo>
                                      <a:pt x="161" y="110"/>
                                      <a:pt x="65" y="174"/>
                                      <a:pt x="33" y="303"/>
                                    </a:cubicBezTo>
                                    <a:cubicBezTo>
                                      <a:pt x="33" y="303"/>
                                      <a:pt x="33" y="335"/>
                                      <a:pt x="33" y="367"/>
                                    </a:cubicBezTo>
                                    <a:cubicBezTo>
                                      <a:pt x="0" y="592"/>
                                      <a:pt x="129" y="817"/>
                                      <a:pt x="354" y="881"/>
                                    </a:cubicBezTo>
                                    <a:cubicBezTo>
                                      <a:pt x="377" y="885"/>
                                      <a:pt x="400" y="886"/>
                                      <a:pt x="424" y="886"/>
                                    </a:cubicBezTo>
                                    <a:cubicBezTo>
                                      <a:pt x="630" y="886"/>
                                      <a:pt x="843" y="762"/>
                                      <a:pt x="900" y="560"/>
                                    </a:cubicBezTo>
                                    <a:cubicBezTo>
                                      <a:pt x="933" y="463"/>
                                      <a:pt x="900" y="335"/>
                                      <a:pt x="836" y="238"/>
                                    </a:cubicBezTo>
                                    <a:cubicBezTo>
                                      <a:pt x="804" y="142"/>
                                      <a:pt x="708" y="46"/>
                                      <a:pt x="579" y="13"/>
                                    </a:cubicBezTo>
                                    <a:cubicBezTo>
                                      <a:pt x="551" y="4"/>
                                      <a:pt x="520" y="0"/>
                                      <a:pt x="488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49" name="Google Shape;1649;p59"/>
                              <p:cNvSpPr/>
                              <p:nvPr/>
                            </p:nvSpPr>
                            <p:spPr>
                              <a:xfrm>
                                <a:off x="3621925" y="912350"/>
                                <a:ext cx="81200" cy="359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48" h="1439" extrusionOk="0">
                                    <a:moveTo>
                                      <a:pt x="2829" y="0"/>
                                    </a:moveTo>
                                    <a:cubicBezTo>
                                      <a:pt x="2797" y="0"/>
                                      <a:pt x="2765" y="32"/>
                                      <a:pt x="2765" y="65"/>
                                    </a:cubicBezTo>
                                    <a:cubicBezTo>
                                      <a:pt x="2765" y="65"/>
                                      <a:pt x="2765" y="97"/>
                                      <a:pt x="2765" y="129"/>
                                    </a:cubicBezTo>
                                    <a:lnTo>
                                      <a:pt x="2765" y="193"/>
                                    </a:lnTo>
                                    <a:cubicBezTo>
                                      <a:pt x="2765" y="193"/>
                                      <a:pt x="2797" y="290"/>
                                      <a:pt x="2829" y="322"/>
                                    </a:cubicBezTo>
                                    <a:lnTo>
                                      <a:pt x="2765" y="290"/>
                                    </a:lnTo>
                                    <a:cubicBezTo>
                                      <a:pt x="2733" y="257"/>
                                      <a:pt x="2733" y="225"/>
                                      <a:pt x="2733" y="225"/>
                                    </a:cubicBezTo>
                                    <a:cubicBezTo>
                                      <a:pt x="2701" y="161"/>
                                      <a:pt x="2669" y="97"/>
                                      <a:pt x="2637" y="65"/>
                                    </a:cubicBezTo>
                                    <a:cubicBezTo>
                                      <a:pt x="2627" y="45"/>
                                      <a:pt x="2614" y="37"/>
                                      <a:pt x="2601" y="37"/>
                                    </a:cubicBezTo>
                                    <a:cubicBezTo>
                                      <a:pt x="2574" y="37"/>
                                      <a:pt x="2550" y="74"/>
                                      <a:pt x="2572" y="97"/>
                                    </a:cubicBezTo>
                                    <a:cubicBezTo>
                                      <a:pt x="2604" y="129"/>
                                      <a:pt x="2637" y="193"/>
                                      <a:pt x="2669" y="225"/>
                                    </a:cubicBezTo>
                                    <a:cubicBezTo>
                                      <a:pt x="2562" y="212"/>
                                      <a:pt x="2456" y="204"/>
                                      <a:pt x="2349" y="204"/>
                                    </a:cubicBezTo>
                                    <a:cubicBezTo>
                                      <a:pt x="2199" y="204"/>
                                      <a:pt x="2048" y="220"/>
                                      <a:pt x="1897" y="257"/>
                                    </a:cubicBezTo>
                                    <a:cubicBezTo>
                                      <a:pt x="1576" y="322"/>
                                      <a:pt x="1286" y="386"/>
                                      <a:pt x="997" y="450"/>
                                    </a:cubicBezTo>
                                    <a:cubicBezTo>
                                      <a:pt x="772" y="482"/>
                                      <a:pt x="547" y="547"/>
                                      <a:pt x="354" y="643"/>
                                    </a:cubicBezTo>
                                    <a:cubicBezTo>
                                      <a:pt x="226" y="707"/>
                                      <a:pt x="129" y="804"/>
                                      <a:pt x="65" y="932"/>
                                    </a:cubicBezTo>
                                    <a:cubicBezTo>
                                      <a:pt x="1" y="1093"/>
                                      <a:pt x="65" y="1286"/>
                                      <a:pt x="194" y="1382"/>
                                    </a:cubicBezTo>
                                    <a:cubicBezTo>
                                      <a:pt x="255" y="1424"/>
                                      <a:pt x="321" y="1438"/>
                                      <a:pt x="387" y="1438"/>
                                    </a:cubicBezTo>
                                    <a:cubicBezTo>
                                      <a:pt x="527" y="1438"/>
                                      <a:pt x="673" y="1372"/>
                                      <a:pt x="804" y="1350"/>
                                    </a:cubicBezTo>
                                    <a:cubicBezTo>
                                      <a:pt x="997" y="1286"/>
                                      <a:pt x="1254" y="1222"/>
                                      <a:pt x="1511" y="1157"/>
                                    </a:cubicBezTo>
                                    <a:cubicBezTo>
                                      <a:pt x="1994" y="1061"/>
                                      <a:pt x="2476" y="997"/>
                                      <a:pt x="2958" y="997"/>
                                    </a:cubicBezTo>
                                    <a:cubicBezTo>
                                      <a:pt x="3054" y="997"/>
                                      <a:pt x="3119" y="932"/>
                                      <a:pt x="3151" y="836"/>
                                    </a:cubicBezTo>
                                    <a:cubicBezTo>
                                      <a:pt x="3151" y="804"/>
                                      <a:pt x="3183" y="740"/>
                                      <a:pt x="3215" y="707"/>
                                    </a:cubicBezTo>
                                    <a:cubicBezTo>
                                      <a:pt x="3215" y="643"/>
                                      <a:pt x="3247" y="547"/>
                                      <a:pt x="3247" y="482"/>
                                    </a:cubicBezTo>
                                    <a:cubicBezTo>
                                      <a:pt x="3247" y="418"/>
                                      <a:pt x="3247" y="354"/>
                                      <a:pt x="3247" y="290"/>
                                    </a:cubicBezTo>
                                    <a:cubicBezTo>
                                      <a:pt x="3247" y="225"/>
                                      <a:pt x="3215" y="161"/>
                                      <a:pt x="3215" y="129"/>
                                    </a:cubicBezTo>
                                    <a:cubicBezTo>
                                      <a:pt x="3199" y="113"/>
                                      <a:pt x="3183" y="105"/>
                                      <a:pt x="3171" y="105"/>
                                    </a:cubicBezTo>
                                    <a:cubicBezTo>
                                      <a:pt x="3159" y="105"/>
                                      <a:pt x="3151" y="113"/>
                                      <a:pt x="3151" y="129"/>
                                    </a:cubicBezTo>
                                    <a:cubicBezTo>
                                      <a:pt x="3087" y="193"/>
                                      <a:pt x="3087" y="257"/>
                                      <a:pt x="3087" y="322"/>
                                    </a:cubicBezTo>
                                    <a:cubicBezTo>
                                      <a:pt x="3087" y="290"/>
                                      <a:pt x="3054" y="257"/>
                                      <a:pt x="3054" y="225"/>
                                    </a:cubicBezTo>
                                    <a:cubicBezTo>
                                      <a:pt x="3022" y="193"/>
                                      <a:pt x="2990" y="129"/>
                                      <a:pt x="2958" y="97"/>
                                    </a:cubicBezTo>
                                    <a:cubicBezTo>
                                      <a:pt x="2958" y="65"/>
                                      <a:pt x="2926" y="65"/>
                                      <a:pt x="2926" y="32"/>
                                    </a:cubicBezTo>
                                    <a:cubicBezTo>
                                      <a:pt x="2894" y="32"/>
                                      <a:pt x="2862" y="0"/>
                                      <a:pt x="2829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50" name="Google Shape;1650;p59"/>
                              <p:cNvSpPr/>
                              <p:nvPr/>
                            </p:nvSpPr>
                            <p:spPr>
                              <a:xfrm>
                                <a:off x="3818825" y="927600"/>
                                <a:ext cx="78775" cy="428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151" h="1713" extrusionOk="0">
                                    <a:moveTo>
                                      <a:pt x="482" y="1"/>
                                    </a:moveTo>
                                    <a:cubicBezTo>
                                      <a:pt x="450" y="1"/>
                                      <a:pt x="450" y="33"/>
                                      <a:pt x="418" y="33"/>
                                    </a:cubicBezTo>
                                    <a:cubicBezTo>
                                      <a:pt x="386" y="65"/>
                                      <a:pt x="354" y="65"/>
                                      <a:pt x="354" y="97"/>
                                    </a:cubicBezTo>
                                    <a:cubicBezTo>
                                      <a:pt x="322" y="130"/>
                                      <a:pt x="289" y="194"/>
                                      <a:pt x="257" y="226"/>
                                    </a:cubicBezTo>
                                    <a:cubicBezTo>
                                      <a:pt x="257" y="258"/>
                                      <a:pt x="225" y="258"/>
                                      <a:pt x="225" y="290"/>
                                    </a:cubicBezTo>
                                    <a:cubicBezTo>
                                      <a:pt x="225" y="226"/>
                                      <a:pt x="225" y="162"/>
                                      <a:pt x="193" y="97"/>
                                    </a:cubicBezTo>
                                    <a:lnTo>
                                      <a:pt x="129" y="97"/>
                                    </a:lnTo>
                                    <a:cubicBezTo>
                                      <a:pt x="64" y="162"/>
                                      <a:pt x="64" y="226"/>
                                      <a:pt x="32" y="290"/>
                                    </a:cubicBezTo>
                                    <a:cubicBezTo>
                                      <a:pt x="32" y="355"/>
                                      <a:pt x="32" y="419"/>
                                      <a:pt x="0" y="483"/>
                                    </a:cubicBezTo>
                                    <a:cubicBezTo>
                                      <a:pt x="0" y="547"/>
                                      <a:pt x="0" y="612"/>
                                      <a:pt x="0" y="708"/>
                                    </a:cubicBezTo>
                                    <a:cubicBezTo>
                                      <a:pt x="32" y="740"/>
                                      <a:pt x="32" y="805"/>
                                      <a:pt x="64" y="837"/>
                                    </a:cubicBezTo>
                                    <a:cubicBezTo>
                                      <a:pt x="64" y="933"/>
                                      <a:pt x="129" y="997"/>
                                      <a:pt x="225" y="1030"/>
                                    </a:cubicBezTo>
                                    <a:cubicBezTo>
                                      <a:pt x="707" y="1062"/>
                                      <a:pt x="1189" y="1190"/>
                                      <a:pt x="1672" y="1319"/>
                                    </a:cubicBezTo>
                                    <a:cubicBezTo>
                                      <a:pt x="1897" y="1415"/>
                                      <a:pt x="2122" y="1480"/>
                                      <a:pt x="2347" y="1576"/>
                                    </a:cubicBezTo>
                                    <a:cubicBezTo>
                                      <a:pt x="2483" y="1644"/>
                                      <a:pt x="2619" y="1712"/>
                                      <a:pt x="2756" y="1712"/>
                                    </a:cubicBezTo>
                                    <a:cubicBezTo>
                                      <a:pt x="2812" y="1712"/>
                                      <a:pt x="2869" y="1701"/>
                                      <a:pt x="2925" y="1672"/>
                                    </a:cubicBezTo>
                                    <a:cubicBezTo>
                                      <a:pt x="3086" y="1576"/>
                                      <a:pt x="3150" y="1415"/>
                                      <a:pt x="3118" y="1222"/>
                                    </a:cubicBezTo>
                                    <a:cubicBezTo>
                                      <a:pt x="3086" y="1094"/>
                                      <a:pt x="2990" y="965"/>
                                      <a:pt x="2861" y="901"/>
                                    </a:cubicBezTo>
                                    <a:cubicBezTo>
                                      <a:pt x="2668" y="772"/>
                                      <a:pt x="2475" y="676"/>
                                      <a:pt x="2250" y="612"/>
                                    </a:cubicBezTo>
                                    <a:cubicBezTo>
                                      <a:pt x="1961" y="515"/>
                                      <a:pt x="1672" y="451"/>
                                      <a:pt x="1382" y="355"/>
                                    </a:cubicBezTo>
                                    <a:cubicBezTo>
                                      <a:pt x="1189" y="282"/>
                                      <a:pt x="997" y="246"/>
                                      <a:pt x="804" y="246"/>
                                    </a:cubicBezTo>
                                    <a:cubicBezTo>
                                      <a:pt x="739" y="246"/>
                                      <a:pt x="675" y="250"/>
                                      <a:pt x="611" y="258"/>
                                    </a:cubicBezTo>
                                    <a:lnTo>
                                      <a:pt x="707" y="130"/>
                                    </a:lnTo>
                                    <a:cubicBezTo>
                                      <a:pt x="730" y="107"/>
                                      <a:pt x="721" y="84"/>
                                      <a:pt x="702" y="84"/>
                                    </a:cubicBezTo>
                                    <a:cubicBezTo>
                                      <a:pt x="694" y="84"/>
                                      <a:pt x="685" y="88"/>
                                      <a:pt x="675" y="97"/>
                                    </a:cubicBezTo>
                                    <a:cubicBezTo>
                                      <a:pt x="643" y="130"/>
                                      <a:pt x="579" y="194"/>
                                      <a:pt x="547" y="226"/>
                                    </a:cubicBezTo>
                                    <a:lnTo>
                                      <a:pt x="514" y="290"/>
                                    </a:lnTo>
                                    <a:lnTo>
                                      <a:pt x="450" y="322"/>
                                    </a:lnTo>
                                    <a:lnTo>
                                      <a:pt x="514" y="194"/>
                                    </a:lnTo>
                                    <a:lnTo>
                                      <a:pt x="514" y="130"/>
                                    </a:lnTo>
                                    <a:cubicBezTo>
                                      <a:pt x="547" y="130"/>
                                      <a:pt x="547" y="97"/>
                                      <a:pt x="547" y="65"/>
                                    </a:cubicBezTo>
                                    <a:cubicBezTo>
                                      <a:pt x="547" y="33"/>
                                      <a:pt x="514" y="1"/>
                                      <a:pt x="482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</p:grpSp>
                        <p:grpSp>
                          <p:nvGrpSpPr>
                            <p:cNvPr id="1651" name="Google Shape;1651;p59"/>
                            <p:cNvGrpSpPr/>
                            <p:nvPr/>
                          </p:nvGrpSpPr>
                          <p:grpSpPr>
                            <a:xfrm>
                              <a:off x="3694250" y="1123250"/>
                              <a:ext cx="139100" cy="41050"/>
                              <a:chOff x="3694250" y="1123250"/>
                              <a:chExt cx="139100" cy="41050"/>
                            </a:xfrm>
                          </p:grpSpPr>
                          <p:sp>
                            <p:nvSpPr>
                              <p:cNvPr id="1652" name="Google Shape;1652;p59"/>
                              <p:cNvSpPr/>
                              <p:nvPr/>
                            </p:nvSpPr>
                            <p:spPr>
                              <a:xfrm>
                                <a:off x="3694250" y="1123250"/>
                                <a:ext cx="139100" cy="2510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564" h="1004" extrusionOk="0">
                                    <a:moveTo>
                                      <a:pt x="153" y="1"/>
                                    </a:moveTo>
                                    <a:cubicBezTo>
                                      <a:pt x="94" y="1"/>
                                      <a:pt x="33" y="42"/>
                                      <a:pt x="33" y="115"/>
                                    </a:cubicBezTo>
                                    <a:cubicBezTo>
                                      <a:pt x="1" y="436"/>
                                      <a:pt x="322" y="597"/>
                                      <a:pt x="579" y="629"/>
                                    </a:cubicBezTo>
                                    <a:cubicBezTo>
                                      <a:pt x="772" y="661"/>
                                      <a:pt x="965" y="693"/>
                                      <a:pt x="1158" y="725"/>
                                    </a:cubicBezTo>
                                    <a:lnTo>
                                      <a:pt x="1833" y="790"/>
                                    </a:lnTo>
                                    <a:lnTo>
                                      <a:pt x="3183" y="950"/>
                                    </a:lnTo>
                                    <a:cubicBezTo>
                                      <a:pt x="3447" y="988"/>
                                      <a:pt x="3699" y="1004"/>
                                      <a:pt x="3954" y="1004"/>
                                    </a:cubicBezTo>
                                    <a:cubicBezTo>
                                      <a:pt x="4134" y="1004"/>
                                      <a:pt x="4315" y="996"/>
                                      <a:pt x="4501" y="983"/>
                                    </a:cubicBezTo>
                                    <a:cubicBezTo>
                                      <a:pt x="4887" y="950"/>
                                      <a:pt x="5272" y="725"/>
                                      <a:pt x="5497" y="404"/>
                                    </a:cubicBezTo>
                                    <a:cubicBezTo>
                                      <a:pt x="5563" y="273"/>
                                      <a:pt x="5450" y="156"/>
                                      <a:pt x="5340" y="156"/>
                                    </a:cubicBezTo>
                                    <a:cubicBezTo>
                                      <a:pt x="5289" y="156"/>
                                      <a:pt x="5239" y="182"/>
                                      <a:pt x="5208" y="243"/>
                                    </a:cubicBezTo>
                                    <a:cubicBezTo>
                                      <a:pt x="5002" y="538"/>
                                      <a:pt x="4661" y="697"/>
                                      <a:pt x="4284" y="697"/>
                                    </a:cubicBezTo>
                                    <a:cubicBezTo>
                                      <a:pt x="4249" y="697"/>
                                      <a:pt x="4215" y="696"/>
                                      <a:pt x="4179" y="693"/>
                                    </a:cubicBezTo>
                                    <a:cubicBezTo>
                                      <a:pt x="3697" y="693"/>
                                      <a:pt x="3183" y="629"/>
                                      <a:pt x="2701" y="565"/>
                                    </a:cubicBezTo>
                                    <a:lnTo>
                                      <a:pt x="1190" y="404"/>
                                    </a:lnTo>
                                    <a:cubicBezTo>
                                      <a:pt x="933" y="372"/>
                                      <a:pt x="354" y="404"/>
                                      <a:pt x="258" y="83"/>
                                    </a:cubicBezTo>
                                    <a:cubicBezTo>
                                      <a:pt x="244" y="26"/>
                                      <a:pt x="199" y="1"/>
                                      <a:pt x="153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653" name="Google Shape;1653;p59"/>
                              <p:cNvSpPr/>
                              <p:nvPr/>
                            </p:nvSpPr>
                            <p:spPr>
                              <a:xfrm>
                                <a:off x="3735250" y="1153625"/>
                                <a:ext cx="68325" cy="106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2733" h="427" extrusionOk="0">
                                    <a:moveTo>
                                      <a:pt x="820" y="1"/>
                                    </a:moveTo>
                                    <a:cubicBezTo>
                                      <a:pt x="603" y="1"/>
                                      <a:pt x="386" y="9"/>
                                      <a:pt x="161" y="25"/>
                                    </a:cubicBezTo>
                                    <a:cubicBezTo>
                                      <a:pt x="0" y="25"/>
                                      <a:pt x="0" y="250"/>
                                      <a:pt x="161" y="250"/>
                                    </a:cubicBezTo>
                                    <a:cubicBezTo>
                                      <a:pt x="579" y="282"/>
                                      <a:pt x="1029" y="314"/>
                                      <a:pt x="1447" y="346"/>
                                    </a:cubicBezTo>
                                    <a:lnTo>
                                      <a:pt x="2057" y="378"/>
                                    </a:lnTo>
                                    <a:cubicBezTo>
                                      <a:pt x="2154" y="410"/>
                                      <a:pt x="2258" y="427"/>
                                      <a:pt x="2363" y="427"/>
                                    </a:cubicBezTo>
                                    <a:cubicBezTo>
                                      <a:pt x="2467" y="427"/>
                                      <a:pt x="2572" y="410"/>
                                      <a:pt x="2668" y="378"/>
                                    </a:cubicBezTo>
                                    <a:cubicBezTo>
                                      <a:pt x="2732" y="346"/>
                                      <a:pt x="2732" y="282"/>
                                      <a:pt x="2700" y="218"/>
                                    </a:cubicBezTo>
                                    <a:cubicBezTo>
                                      <a:pt x="2507" y="121"/>
                                      <a:pt x="2314" y="57"/>
                                      <a:pt x="2089" y="57"/>
                                    </a:cubicBezTo>
                                    <a:cubicBezTo>
                                      <a:pt x="1897" y="57"/>
                                      <a:pt x="1704" y="25"/>
                                      <a:pt x="1479" y="25"/>
                                    </a:cubicBezTo>
                                    <a:cubicBezTo>
                                      <a:pt x="1254" y="9"/>
                                      <a:pt x="1037" y="1"/>
                                      <a:pt x="820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dk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54" name="Google Shape;1654;p59"/>
                          <p:cNvGrpSpPr/>
                          <p:nvPr/>
                        </p:nvGrpSpPr>
                        <p:grpSpPr>
                          <a:xfrm>
                            <a:off x="3571300" y="1101950"/>
                            <a:ext cx="319875" cy="154100"/>
                            <a:chOff x="3571300" y="1101950"/>
                            <a:chExt cx="319875" cy="154100"/>
                          </a:xfrm>
                        </p:grpSpPr>
                        <p:sp>
                          <p:nvSpPr>
                            <p:cNvPr id="1655" name="Google Shape;1655;p59"/>
                            <p:cNvSpPr/>
                            <p:nvPr/>
                          </p:nvSpPr>
                          <p:spPr>
                            <a:xfrm>
                              <a:off x="3571300" y="1136150"/>
                              <a:ext cx="5650" cy="190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26" h="761" extrusionOk="0">
                                  <a:moveTo>
                                    <a:pt x="113" y="0"/>
                                  </a:moveTo>
                                  <a:cubicBezTo>
                                    <a:pt x="81" y="0"/>
                                    <a:pt x="49" y="17"/>
                                    <a:pt x="33" y="49"/>
                                  </a:cubicBezTo>
                                  <a:cubicBezTo>
                                    <a:pt x="33" y="113"/>
                                    <a:pt x="1" y="145"/>
                                    <a:pt x="1" y="209"/>
                                  </a:cubicBezTo>
                                  <a:cubicBezTo>
                                    <a:pt x="1" y="242"/>
                                    <a:pt x="1" y="306"/>
                                    <a:pt x="1" y="370"/>
                                  </a:cubicBezTo>
                                  <a:cubicBezTo>
                                    <a:pt x="1" y="467"/>
                                    <a:pt x="1" y="563"/>
                                    <a:pt x="1" y="692"/>
                                  </a:cubicBezTo>
                                  <a:cubicBezTo>
                                    <a:pt x="16" y="736"/>
                                    <a:pt x="58" y="760"/>
                                    <a:pt x="103" y="760"/>
                                  </a:cubicBezTo>
                                  <a:cubicBezTo>
                                    <a:pt x="154" y="760"/>
                                    <a:pt x="208" y="728"/>
                                    <a:pt x="226" y="659"/>
                                  </a:cubicBezTo>
                                  <a:lnTo>
                                    <a:pt x="226" y="370"/>
                                  </a:lnTo>
                                  <a:lnTo>
                                    <a:pt x="226" y="209"/>
                                  </a:lnTo>
                                  <a:cubicBezTo>
                                    <a:pt x="226" y="145"/>
                                    <a:pt x="226" y="113"/>
                                    <a:pt x="193" y="49"/>
                                  </a:cubicBezTo>
                                  <a:cubicBezTo>
                                    <a:pt x="177" y="17"/>
                                    <a:pt x="145" y="0"/>
                                    <a:pt x="1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56" name="Google Shape;1656;p59"/>
                            <p:cNvSpPr/>
                            <p:nvPr/>
                          </p:nvSpPr>
                          <p:spPr>
                            <a:xfrm>
                              <a:off x="3861975" y="1191625"/>
                              <a:ext cx="29200" cy="489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68" h="1956" extrusionOk="0">
                                  <a:moveTo>
                                    <a:pt x="1004" y="0"/>
                                  </a:moveTo>
                                  <a:cubicBezTo>
                                    <a:pt x="954" y="0"/>
                                    <a:pt x="905" y="26"/>
                                    <a:pt x="878" y="80"/>
                                  </a:cubicBezTo>
                                  <a:cubicBezTo>
                                    <a:pt x="846" y="241"/>
                                    <a:pt x="814" y="401"/>
                                    <a:pt x="749" y="530"/>
                                  </a:cubicBezTo>
                                  <a:cubicBezTo>
                                    <a:pt x="717" y="691"/>
                                    <a:pt x="653" y="819"/>
                                    <a:pt x="588" y="980"/>
                                  </a:cubicBezTo>
                                  <a:cubicBezTo>
                                    <a:pt x="460" y="1269"/>
                                    <a:pt x="299" y="1526"/>
                                    <a:pt x="74" y="1783"/>
                                  </a:cubicBezTo>
                                  <a:cubicBezTo>
                                    <a:pt x="1" y="1832"/>
                                    <a:pt x="76" y="1955"/>
                                    <a:pt x="173" y="1955"/>
                                  </a:cubicBezTo>
                                  <a:cubicBezTo>
                                    <a:pt x="203" y="1955"/>
                                    <a:pt x="236" y="1943"/>
                                    <a:pt x="267" y="1912"/>
                                  </a:cubicBezTo>
                                  <a:cubicBezTo>
                                    <a:pt x="492" y="1687"/>
                                    <a:pt x="685" y="1398"/>
                                    <a:pt x="846" y="1108"/>
                                  </a:cubicBezTo>
                                  <a:cubicBezTo>
                                    <a:pt x="942" y="948"/>
                                    <a:pt x="1006" y="819"/>
                                    <a:pt x="1039" y="658"/>
                                  </a:cubicBezTo>
                                  <a:cubicBezTo>
                                    <a:pt x="1103" y="466"/>
                                    <a:pt x="1135" y="305"/>
                                    <a:pt x="1167" y="144"/>
                                  </a:cubicBezTo>
                                  <a:cubicBezTo>
                                    <a:pt x="1148" y="50"/>
                                    <a:pt x="1075" y="0"/>
                                    <a:pt x="1004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57" name="Google Shape;1657;p59"/>
                            <p:cNvSpPr/>
                            <p:nvPr/>
                          </p:nvSpPr>
                          <p:spPr>
                            <a:xfrm>
                              <a:off x="3880700" y="1162475"/>
                              <a:ext cx="8050" cy="159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22" h="636" extrusionOk="0">
                                  <a:moveTo>
                                    <a:pt x="193" y="0"/>
                                  </a:moveTo>
                                  <a:cubicBezTo>
                                    <a:pt x="169" y="0"/>
                                    <a:pt x="145" y="8"/>
                                    <a:pt x="129" y="24"/>
                                  </a:cubicBezTo>
                                  <a:cubicBezTo>
                                    <a:pt x="129" y="56"/>
                                    <a:pt x="97" y="56"/>
                                    <a:pt x="97" y="89"/>
                                  </a:cubicBezTo>
                                  <a:cubicBezTo>
                                    <a:pt x="65" y="121"/>
                                    <a:pt x="65" y="153"/>
                                    <a:pt x="65" y="185"/>
                                  </a:cubicBezTo>
                                  <a:cubicBezTo>
                                    <a:pt x="65" y="185"/>
                                    <a:pt x="65" y="217"/>
                                    <a:pt x="65" y="249"/>
                                  </a:cubicBezTo>
                                  <a:cubicBezTo>
                                    <a:pt x="65" y="314"/>
                                    <a:pt x="32" y="410"/>
                                    <a:pt x="32" y="474"/>
                                  </a:cubicBezTo>
                                  <a:cubicBezTo>
                                    <a:pt x="0" y="539"/>
                                    <a:pt x="32" y="603"/>
                                    <a:pt x="97" y="635"/>
                                  </a:cubicBezTo>
                                  <a:cubicBezTo>
                                    <a:pt x="161" y="635"/>
                                    <a:pt x="225" y="603"/>
                                    <a:pt x="257" y="539"/>
                                  </a:cubicBezTo>
                                  <a:cubicBezTo>
                                    <a:pt x="290" y="410"/>
                                    <a:pt x="322" y="281"/>
                                    <a:pt x="322" y="185"/>
                                  </a:cubicBezTo>
                                  <a:cubicBezTo>
                                    <a:pt x="322" y="153"/>
                                    <a:pt x="322" y="121"/>
                                    <a:pt x="322" y="121"/>
                                  </a:cubicBezTo>
                                  <a:cubicBezTo>
                                    <a:pt x="290" y="89"/>
                                    <a:pt x="290" y="56"/>
                                    <a:pt x="257" y="24"/>
                                  </a:cubicBezTo>
                                  <a:cubicBezTo>
                                    <a:pt x="241" y="8"/>
                                    <a:pt x="217" y="0"/>
                                    <a:pt x="19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58" name="Google Shape;1658;p59"/>
                            <p:cNvSpPr/>
                            <p:nvPr/>
                          </p:nvSpPr>
                          <p:spPr>
                            <a:xfrm>
                              <a:off x="3623525" y="1212375"/>
                              <a:ext cx="10475" cy="233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9" h="935" extrusionOk="0">
                                  <a:moveTo>
                                    <a:pt x="142" y="0"/>
                                  </a:moveTo>
                                  <a:cubicBezTo>
                                    <a:pt x="114" y="0"/>
                                    <a:pt x="84" y="16"/>
                                    <a:pt x="65" y="53"/>
                                  </a:cubicBezTo>
                                  <a:cubicBezTo>
                                    <a:pt x="33" y="118"/>
                                    <a:pt x="1" y="182"/>
                                    <a:pt x="33" y="278"/>
                                  </a:cubicBezTo>
                                  <a:cubicBezTo>
                                    <a:pt x="65" y="471"/>
                                    <a:pt x="130" y="696"/>
                                    <a:pt x="226" y="889"/>
                                  </a:cubicBezTo>
                                  <a:cubicBezTo>
                                    <a:pt x="249" y="912"/>
                                    <a:pt x="271" y="935"/>
                                    <a:pt x="306" y="935"/>
                                  </a:cubicBezTo>
                                  <a:cubicBezTo>
                                    <a:pt x="320" y="935"/>
                                    <a:pt x="336" y="931"/>
                                    <a:pt x="355" y="921"/>
                                  </a:cubicBezTo>
                                  <a:cubicBezTo>
                                    <a:pt x="387" y="921"/>
                                    <a:pt x="419" y="857"/>
                                    <a:pt x="419" y="793"/>
                                  </a:cubicBezTo>
                                  <a:cubicBezTo>
                                    <a:pt x="387" y="664"/>
                                    <a:pt x="355" y="536"/>
                                    <a:pt x="322" y="407"/>
                                  </a:cubicBezTo>
                                  <a:cubicBezTo>
                                    <a:pt x="322" y="343"/>
                                    <a:pt x="290" y="278"/>
                                    <a:pt x="290" y="214"/>
                                  </a:cubicBezTo>
                                  <a:cubicBezTo>
                                    <a:pt x="290" y="150"/>
                                    <a:pt x="258" y="53"/>
                                    <a:pt x="194" y="21"/>
                                  </a:cubicBezTo>
                                  <a:cubicBezTo>
                                    <a:pt x="181" y="8"/>
                                    <a:pt x="162" y="0"/>
                                    <a:pt x="142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59" name="Google Shape;1659;p59"/>
                            <p:cNvSpPr/>
                            <p:nvPr/>
                          </p:nvSpPr>
                          <p:spPr>
                            <a:xfrm>
                              <a:off x="3623525" y="1188975"/>
                              <a:ext cx="4050" cy="175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62" h="701" extrusionOk="0">
                                  <a:moveTo>
                                    <a:pt x="69" y="1"/>
                                  </a:moveTo>
                                  <a:cubicBezTo>
                                    <a:pt x="49" y="1"/>
                                    <a:pt x="33" y="9"/>
                                    <a:pt x="33" y="25"/>
                                  </a:cubicBezTo>
                                  <a:cubicBezTo>
                                    <a:pt x="1" y="57"/>
                                    <a:pt x="1" y="89"/>
                                    <a:pt x="1" y="122"/>
                                  </a:cubicBezTo>
                                  <a:cubicBezTo>
                                    <a:pt x="1" y="122"/>
                                    <a:pt x="1" y="154"/>
                                    <a:pt x="1" y="186"/>
                                  </a:cubicBezTo>
                                  <a:lnTo>
                                    <a:pt x="1" y="314"/>
                                  </a:lnTo>
                                  <a:lnTo>
                                    <a:pt x="1" y="604"/>
                                  </a:lnTo>
                                  <a:cubicBezTo>
                                    <a:pt x="1" y="636"/>
                                    <a:pt x="1" y="700"/>
                                    <a:pt x="65" y="700"/>
                                  </a:cubicBezTo>
                                  <a:cubicBezTo>
                                    <a:pt x="97" y="700"/>
                                    <a:pt x="162" y="668"/>
                                    <a:pt x="162" y="604"/>
                                  </a:cubicBezTo>
                                  <a:lnTo>
                                    <a:pt x="162" y="314"/>
                                  </a:lnTo>
                                  <a:lnTo>
                                    <a:pt x="162" y="186"/>
                                  </a:lnTo>
                                  <a:cubicBezTo>
                                    <a:pt x="162" y="154"/>
                                    <a:pt x="162" y="122"/>
                                    <a:pt x="162" y="122"/>
                                  </a:cubicBezTo>
                                  <a:cubicBezTo>
                                    <a:pt x="130" y="89"/>
                                    <a:pt x="130" y="57"/>
                                    <a:pt x="130" y="25"/>
                                  </a:cubicBezTo>
                                  <a:cubicBezTo>
                                    <a:pt x="113" y="9"/>
                                    <a:pt x="89" y="1"/>
                                    <a:pt x="69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0" name="Google Shape;1660;p59"/>
                            <p:cNvSpPr/>
                            <p:nvPr/>
                          </p:nvSpPr>
                          <p:spPr>
                            <a:xfrm>
                              <a:off x="3819125" y="1209350"/>
                              <a:ext cx="14175" cy="374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7" h="1499" extrusionOk="0">
                                  <a:moveTo>
                                    <a:pt x="397" y="0"/>
                                  </a:moveTo>
                                  <a:cubicBezTo>
                                    <a:pt x="379" y="0"/>
                                    <a:pt x="361" y="4"/>
                                    <a:pt x="342" y="14"/>
                                  </a:cubicBezTo>
                                  <a:cubicBezTo>
                                    <a:pt x="245" y="78"/>
                                    <a:pt x="245" y="239"/>
                                    <a:pt x="213" y="367"/>
                                  </a:cubicBezTo>
                                  <a:cubicBezTo>
                                    <a:pt x="213" y="464"/>
                                    <a:pt x="181" y="592"/>
                                    <a:pt x="149" y="689"/>
                                  </a:cubicBezTo>
                                  <a:cubicBezTo>
                                    <a:pt x="117" y="914"/>
                                    <a:pt x="85" y="1139"/>
                                    <a:pt x="20" y="1364"/>
                                  </a:cubicBezTo>
                                  <a:cubicBezTo>
                                    <a:pt x="0" y="1443"/>
                                    <a:pt x="66" y="1498"/>
                                    <a:pt x="127" y="1498"/>
                                  </a:cubicBezTo>
                                  <a:cubicBezTo>
                                    <a:pt x="165" y="1498"/>
                                    <a:pt x="201" y="1477"/>
                                    <a:pt x="213" y="1428"/>
                                  </a:cubicBezTo>
                                  <a:cubicBezTo>
                                    <a:pt x="310" y="1203"/>
                                    <a:pt x="374" y="978"/>
                                    <a:pt x="438" y="753"/>
                                  </a:cubicBezTo>
                                  <a:cubicBezTo>
                                    <a:pt x="470" y="657"/>
                                    <a:pt x="470" y="528"/>
                                    <a:pt x="502" y="432"/>
                                  </a:cubicBezTo>
                                  <a:cubicBezTo>
                                    <a:pt x="535" y="303"/>
                                    <a:pt x="567" y="142"/>
                                    <a:pt x="502" y="46"/>
                                  </a:cubicBezTo>
                                  <a:cubicBezTo>
                                    <a:pt x="480" y="23"/>
                                    <a:pt x="441" y="0"/>
                                    <a:pt x="397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1" name="Google Shape;1661;p59"/>
                            <p:cNvSpPr/>
                            <p:nvPr/>
                          </p:nvSpPr>
                          <p:spPr>
                            <a:xfrm>
                              <a:off x="3861400" y="1133750"/>
                              <a:ext cx="5650" cy="294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26" h="1179" extrusionOk="0">
                                  <a:moveTo>
                                    <a:pt x="117" y="0"/>
                                  </a:moveTo>
                                  <a:cubicBezTo>
                                    <a:pt x="89" y="0"/>
                                    <a:pt x="65" y="16"/>
                                    <a:pt x="65" y="48"/>
                                  </a:cubicBezTo>
                                  <a:cubicBezTo>
                                    <a:pt x="1" y="241"/>
                                    <a:pt x="1" y="434"/>
                                    <a:pt x="1" y="595"/>
                                  </a:cubicBezTo>
                                  <a:cubicBezTo>
                                    <a:pt x="1" y="691"/>
                                    <a:pt x="33" y="788"/>
                                    <a:pt x="33" y="852"/>
                                  </a:cubicBezTo>
                                  <a:lnTo>
                                    <a:pt x="33" y="1013"/>
                                  </a:lnTo>
                                  <a:cubicBezTo>
                                    <a:pt x="33" y="1045"/>
                                    <a:pt x="65" y="1109"/>
                                    <a:pt x="65" y="1141"/>
                                  </a:cubicBezTo>
                                  <a:cubicBezTo>
                                    <a:pt x="79" y="1168"/>
                                    <a:pt x="104" y="1178"/>
                                    <a:pt x="131" y="1178"/>
                                  </a:cubicBezTo>
                                  <a:cubicBezTo>
                                    <a:pt x="167" y="1178"/>
                                    <a:pt x="207" y="1160"/>
                                    <a:pt x="226" y="1141"/>
                                  </a:cubicBezTo>
                                  <a:cubicBezTo>
                                    <a:pt x="226" y="1109"/>
                                    <a:pt x="226" y="1045"/>
                                    <a:pt x="226" y="1013"/>
                                  </a:cubicBezTo>
                                  <a:lnTo>
                                    <a:pt x="226" y="884"/>
                                  </a:lnTo>
                                  <a:lnTo>
                                    <a:pt x="226" y="595"/>
                                  </a:lnTo>
                                  <a:cubicBezTo>
                                    <a:pt x="226" y="402"/>
                                    <a:pt x="226" y="241"/>
                                    <a:pt x="194" y="48"/>
                                  </a:cubicBezTo>
                                  <a:cubicBezTo>
                                    <a:pt x="178" y="16"/>
                                    <a:pt x="145" y="0"/>
                                    <a:pt x="117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2" name="Google Shape;1662;p59"/>
                            <p:cNvSpPr/>
                            <p:nvPr/>
                          </p:nvSpPr>
                          <p:spPr>
                            <a:xfrm>
                              <a:off x="3876675" y="1134550"/>
                              <a:ext cx="4850" cy="209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94" h="836" extrusionOk="0">
                                  <a:moveTo>
                                    <a:pt x="109" y="0"/>
                                  </a:moveTo>
                                  <a:cubicBezTo>
                                    <a:pt x="81" y="0"/>
                                    <a:pt x="49" y="16"/>
                                    <a:pt x="33" y="48"/>
                                  </a:cubicBezTo>
                                  <a:cubicBezTo>
                                    <a:pt x="33" y="177"/>
                                    <a:pt x="33" y="306"/>
                                    <a:pt x="0" y="434"/>
                                  </a:cubicBezTo>
                                  <a:cubicBezTo>
                                    <a:pt x="0" y="466"/>
                                    <a:pt x="0" y="531"/>
                                    <a:pt x="0" y="595"/>
                                  </a:cubicBezTo>
                                  <a:cubicBezTo>
                                    <a:pt x="0" y="627"/>
                                    <a:pt x="33" y="659"/>
                                    <a:pt x="33" y="723"/>
                                  </a:cubicBezTo>
                                  <a:cubicBezTo>
                                    <a:pt x="33" y="723"/>
                                    <a:pt x="33" y="756"/>
                                    <a:pt x="65" y="788"/>
                                  </a:cubicBezTo>
                                  <a:cubicBezTo>
                                    <a:pt x="81" y="820"/>
                                    <a:pt x="97" y="836"/>
                                    <a:pt x="113" y="836"/>
                                  </a:cubicBezTo>
                                  <a:cubicBezTo>
                                    <a:pt x="129" y="836"/>
                                    <a:pt x="145" y="820"/>
                                    <a:pt x="161" y="788"/>
                                  </a:cubicBezTo>
                                  <a:cubicBezTo>
                                    <a:pt x="193" y="756"/>
                                    <a:pt x="193" y="723"/>
                                    <a:pt x="193" y="723"/>
                                  </a:cubicBezTo>
                                  <a:cubicBezTo>
                                    <a:pt x="193" y="691"/>
                                    <a:pt x="193" y="627"/>
                                    <a:pt x="193" y="627"/>
                                  </a:cubicBezTo>
                                  <a:cubicBezTo>
                                    <a:pt x="193" y="563"/>
                                    <a:pt x="193" y="466"/>
                                    <a:pt x="193" y="434"/>
                                  </a:cubicBezTo>
                                  <a:cubicBezTo>
                                    <a:pt x="193" y="306"/>
                                    <a:pt x="193" y="177"/>
                                    <a:pt x="161" y="48"/>
                                  </a:cubicBezTo>
                                  <a:cubicBezTo>
                                    <a:pt x="161" y="16"/>
                                    <a:pt x="137" y="0"/>
                                    <a:pt x="109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3" name="Google Shape;1663;p59"/>
                            <p:cNvSpPr/>
                            <p:nvPr/>
                          </p:nvSpPr>
                          <p:spPr>
                            <a:xfrm>
                              <a:off x="3706650" y="1222425"/>
                              <a:ext cx="5300" cy="240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12" h="962" extrusionOk="0">
                                  <a:moveTo>
                                    <a:pt x="88" y="0"/>
                                  </a:moveTo>
                                  <a:cubicBezTo>
                                    <a:pt x="46" y="0"/>
                                    <a:pt x="0" y="19"/>
                                    <a:pt x="19" y="37"/>
                                  </a:cubicBezTo>
                                  <a:lnTo>
                                    <a:pt x="19" y="487"/>
                                  </a:lnTo>
                                  <a:cubicBezTo>
                                    <a:pt x="19" y="551"/>
                                    <a:pt x="19" y="648"/>
                                    <a:pt x="19" y="712"/>
                                  </a:cubicBezTo>
                                  <a:cubicBezTo>
                                    <a:pt x="51" y="776"/>
                                    <a:pt x="51" y="873"/>
                                    <a:pt x="83" y="937"/>
                                  </a:cubicBezTo>
                                  <a:cubicBezTo>
                                    <a:pt x="99" y="953"/>
                                    <a:pt x="123" y="961"/>
                                    <a:pt x="144" y="961"/>
                                  </a:cubicBezTo>
                                  <a:cubicBezTo>
                                    <a:pt x="164" y="961"/>
                                    <a:pt x="180" y="953"/>
                                    <a:pt x="180" y="937"/>
                                  </a:cubicBezTo>
                                  <a:cubicBezTo>
                                    <a:pt x="212" y="873"/>
                                    <a:pt x="212" y="776"/>
                                    <a:pt x="180" y="712"/>
                                  </a:cubicBezTo>
                                  <a:cubicBezTo>
                                    <a:pt x="212" y="648"/>
                                    <a:pt x="212" y="584"/>
                                    <a:pt x="212" y="487"/>
                                  </a:cubicBezTo>
                                  <a:cubicBezTo>
                                    <a:pt x="212" y="359"/>
                                    <a:pt x="148" y="198"/>
                                    <a:pt x="148" y="37"/>
                                  </a:cubicBezTo>
                                  <a:cubicBezTo>
                                    <a:pt x="148" y="10"/>
                                    <a:pt x="119" y="0"/>
                                    <a:pt x="88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4" name="Google Shape;1664;p59"/>
                            <p:cNvSpPr/>
                            <p:nvPr/>
                          </p:nvSpPr>
                          <p:spPr>
                            <a:xfrm>
                              <a:off x="3720775" y="1223350"/>
                              <a:ext cx="5650" cy="213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26" h="852" extrusionOk="0">
                                  <a:moveTo>
                                    <a:pt x="129" y="0"/>
                                  </a:moveTo>
                                  <a:cubicBezTo>
                                    <a:pt x="65" y="0"/>
                                    <a:pt x="0" y="64"/>
                                    <a:pt x="0" y="97"/>
                                  </a:cubicBezTo>
                                  <a:lnTo>
                                    <a:pt x="0" y="450"/>
                                  </a:lnTo>
                                  <a:lnTo>
                                    <a:pt x="0" y="643"/>
                                  </a:lnTo>
                                  <a:cubicBezTo>
                                    <a:pt x="0" y="675"/>
                                    <a:pt x="0" y="707"/>
                                    <a:pt x="0" y="739"/>
                                  </a:cubicBezTo>
                                  <a:cubicBezTo>
                                    <a:pt x="33" y="772"/>
                                    <a:pt x="33" y="772"/>
                                    <a:pt x="65" y="804"/>
                                  </a:cubicBezTo>
                                  <a:cubicBezTo>
                                    <a:pt x="65" y="836"/>
                                    <a:pt x="89" y="852"/>
                                    <a:pt x="113" y="852"/>
                                  </a:cubicBezTo>
                                  <a:cubicBezTo>
                                    <a:pt x="137" y="852"/>
                                    <a:pt x="161" y="836"/>
                                    <a:pt x="161" y="804"/>
                                  </a:cubicBezTo>
                                  <a:cubicBezTo>
                                    <a:pt x="193" y="772"/>
                                    <a:pt x="193" y="772"/>
                                    <a:pt x="225" y="739"/>
                                  </a:cubicBezTo>
                                  <a:cubicBezTo>
                                    <a:pt x="225" y="707"/>
                                    <a:pt x="225" y="675"/>
                                    <a:pt x="225" y="643"/>
                                  </a:cubicBezTo>
                                  <a:lnTo>
                                    <a:pt x="225" y="450"/>
                                  </a:lnTo>
                                  <a:lnTo>
                                    <a:pt x="225" y="97"/>
                                  </a:lnTo>
                                  <a:cubicBezTo>
                                    <a:pt x="193" y="64"/>
                                    <a:pt x="161" y="0"/>
                                    <a:pt x="129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5" name="Google Shape;1665;p59"/>
                            <p:cNvSpPr/>
                            <p:nvPr/>
                          </p:nvSpPr>
                          <p:spPr>
                            <a:xfrm>
                              <a:off x="3757125" y="1230175"/>
                              <a:ext cx="12700" cy="258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" h="1035" extrusionOk="0">
                                  <a:moveTo>
                                    <a:pt x="367" y="0"/>
                                  </a:moveTo>
                                  <a:cubicBezTo>
                                    <a:pt x="339" y="0"/>
                                    <a:pt x="314" y="16"/>
                                    <a:pt x="314" y="49"/>
                                  </a:cubicBezTo>
                                  <a:cubicBezTo>
                                    <a:pt x="282" y="81"/>
                                    <a:pt x="250" y="145"/>
                                    <a:pt x="250" y="177"/>
                                  </a:cubicBezTo>
                                  <a:lnTo>
                                    <a:pt x="250" y="274"/>
                                  </a:lnTo>
                                  <a:cubicBezTo>
                                    <a:pt x="250" y="338"/>
                                    <a:pt x="218" y="434"/>
                                    <a:pt x="218" y="499"/>
                                  </a:cubicBezTo>
                                  <a:cubicBezTo>
                                    <a:pt x="154" y="659"/>
                                    <a:pt x="122" y="788"/>
                                    <a:pt x="25" y="917"/>
                                  </a:cubicBezTo>
                                  <a:cubicBezTo>
                                    <a:pt x="0" y="966"/>
                                    <a:pt x="70" y="1034"/>
                                    <a:pt x="119" y="1034"/>
                                  </a:cubicBezTo>
                                  <a:cubicBezTo>
                                    <a:pt x="134" y="1034"/>
                                    <a:pt x="146" y="1028"/>
                                    <a:pt x="154" y="1013"/>
                                  </a:cubicBezTo>
                                  <a:cubicBezTo>
                                    <a:pt x="282" y="884"/>
                                    <a:pt x="379" y="724"/>
                                    <a:pt x="443" y="563"/>
                                  </a:cubicBezTo>
                                  <a:cubicBezTo>
                                    <a:pt x="475" y="466"/>
                                    <a:pt x="475" y="402"/>
                                    <a:pt x="507" y="306"/>
                                  </a:cubicBezTo>
                                  <a:lnTo>
                                    <a:pt x="507" y="177"/>
                                  </a:lnTo>
                                  <a:cubicBezTo>
                                    <a:pt x="507" y="113"/>
                                    <a:pt x="475" y="81"/>
                                    <a:pt x="443" y="49"/>
                                  </a:cubicBezTo>
                                  <a:cubicBezTo>
                                    <a:pt x="427" y="16"/>
                                    <a:pt x="395" y="0"/>
                                    <a:pt x="367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6" name="Google Shape;1666;p59"/>
                            <p:cNvSpPr/>
                            <p:nvPr/>
                          </p:nvSpPr>
                          <p:spPr>
                            <a:xfrm>
                              <a:off x="3780550" y="1220400"/>
                              <a:ext cx="10175" cy="232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07" h="928" extrusionOk="0">
                                  <a:moveTo>
                                    <a:pt x="354" y="1"/>
                                  </a:moveTo>
                                  <a:cubicBezTo>
                                    <a:pt x="326" y="1"/>
                                    <a:pt x="296" y="16"/>
                                    <a:pt x="277" y="54"/>
                                  </a:cubicBezTo>
                                  <a:cubicBezTo>
                                    <a:pt x="213" y="150"/>
                                    <a:pt x="149" y="279"/>
                                    <a:pt x="117" y="407"/>
                                  </a:cubicBezTo>
                                  <a:cubicBezTo>
                                    <a:pt x="85" y="536"/>
                                    <a:pt x="52" y="665"/>
                                    <a:pt x="20" y="793"/>
                                  </a:cubicBezTo>
                                  <a:cubicBezTo>
                                    <a:pt x="0" y="873"/>
                                    <a:pt x="79" y="928"/>
                                    <a:pt x="149" y="928"/>
                                  </a:cubicBezTo>
                                  <a:cubicBezTo>
                                    <a:pt x="193" y="928"/>
                                    <a:pt x="233" y="907"/>
                                    <a:pt x="245" y="857"/>
                                  </a:cubicBezTo>
                                  <a:cubicBezTo>
                                    <a:pt x="277" y="729"/>
                                    <a:pt x="342" y="568"/>
                                    <a:pt x="374" y="440"/>
                                  </a:cubicBezTo>
                                  <a:cubicBezTo>
                                    <a:pt x="374" y="375"/>
                                    <a:pt x="374" y="311"/>
                                    <a:pt x="406" y="247"/>
                                  </a:cubicBezTo>
                                  <a:cubicBezTo>
                                    <a:pt x="406" y="215"/>
                                    <a:pt x="406" y="182"/>
                                    <a:pt x="406" y="150"/>
                                  </a:cubicBezTo>
                                  <a:cubicBezTo>
                                    <a:pt x="406" y="118"/>
                                    <a:pt x="406" y="54"/>
                                    <a:pt x="406" y="22"/>
                                  </a:cubicBezTo>
                                  <a:cubicBezTo>
                                    <a:pt x="393" y="8"/>
                                    <a:pt x="374" y="1"/>
                                    <a:pt x="354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7" name="Google Shape;1667;p59"/>
                            <p:cNvSpPr/>
                            <p:nvPr/>
                          </p:nvSpPr>
                          <p:spPr>
                            <a:xfrm>
                              <a:off x="3672550" y="1101950"/>
                              <a:ext cx="14900" cy="278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96" h="1112" extrusionOk="0">
                                  <a:moveTo>
                                    <a:pt x="475" y="0"/>
                                  </a:moveTo>
                                  <a:cubicBezTo>
                                    <a:pt x="455" y="0"/>
                                    <a:pt x="435" y="10"/>
                                    <a:pt x="419" y="34"/>
                                  </a:cubicBezTo>
                                  <a:cubicBezTo>
                                    <a:pt x="290" y="163"/>
                                    <a:pt x="194" y="324"/>
                                    <a:pt x="97" y="517"/>
                                  </a:cubicBezTo>
                                  <a:cubicBezTo>
                                    <a:pt x="33" y="677"/>
                                    <a:pt x="1" y="870"/>
                                    <a:pt x="33" y="1063"/>
                                  </a:cubicBezTo>
                                  <a:cubicBezTo>
                                    <a:pt x="33" y="1095"/>
                                    <a:pt x="57" y="1111"/>
                                    <a:pt x="85" y="1111"/>
                                  </a:cubicBezTo>
                                  <a:cubicBezTo>
                                    <a:pt x="113" y="1111"/>
                                    <a:pt x="145" y="1095"/>
                                    <a:pt x="162" y="1063"/>
                                  </a:cubicBezTo>
                                  <a:cubicBezTo>
                                    <a:pt x="162" y="1031"/>
                                    <a:pt x="194" y="999"/>
                                    <a:pt x="194" y="967"/>
                                  </a:cubicBezTo>
                                  <a:cubicBezTo>
                                    <a:pt x="194" y="902"/>
                                    <a:pt x="194" y="870"/>
                                    <a:pt x="226" y="838"/>
                                  </a:cubicBezTo>
                                  <a:cubicBezTo>
                                    <a:pt x="258" y="742"/>
                                    <a:pt x="290" y="677"/>
                                    <a:pt x="322" y="581"/>
                                  </a:cubicBezTo>
                                  <a:cubicBezTo>
                                    <a:pt x="387" y="420"/>
                                    <a:pt x="451" y="292"/>
                                    <a:pt x="547" y="163"/>
                                  </a:cubicBezTo>
                                  <a:cubicBezTo>
                                    <a:pt x="595" y="91"/>
                                    <a:pt x="535" y="0"/>
                                    <a:pt x="475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8" name="Google Shape;1668;p59"/>
                            <p:cNvSpPr/>
                            <p:nvPr/>
                          </p:nvSpPr>
                          <p:spPr>
                            <a:xfrm>
                              <a:off x="3660500" y="1148600"/>
                              <a:ext cx="5650" cy="191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26" h="765" extrusionOk="0">
                                  <a:moveTo>
                                    <a:pt x="161" y="1"/>
                                  </a:moveTo>
                                  <a:cubicBezTo>
                                    <a:pt x="97" y="1"/>
                                    <a:pt x="65" y="1"/>
                                    <a:pt x="65" y="65"/>
                                  </a:cubicBezTo>
                                  <a:cubicBezTo>
                                    <a:pt x="33" y="161"/>
                                    <a:pt x="1" y="258"/>
                                    <a:pt x="1" y="386"/>
                                  </a:cubicBezTo>
                                  <a:lnTo>
                                    <a:pt x="1" y="547"/>
                                  </a:lnTo>
                                  <a:cubicBezTo>
                                    <a:pt x="1" y="579"/>
                                    <a:pt x="1" y="611"/>
                                    <a:pt x="1" y="644"/>
                                  </a:cubicBezTo>
                                  <a:cubicBezTo>
                                    <a:pt x="1" y="676"/>
                                    <a:pt x="1" y="708"/>
                                    <a:pt x="1" y="740"/>
                                  </a:cubicBezTo>
                                  <a:cubicBezTo>
                                    <a:pt x="17" y="756"/>
                                    <a:pt x="33" y="764"/>
                                    <a:pt x="49" y="764"/>
                                  </a:cubicBezTo>
                                  <a:cubicBezTo>
                                    <a:pt x="65" y="764"/>
                                    <a:pt x="81" y="756"/>
                                    <a:pt x="97" y="740"/>
                                  </a:cubicBezTo>
                                  <a:cubicBezTo>
                                    <a:pt x="129" y="708"/>
                                    <a:pt x="129" y="676"/>
                                    <a:pt x="161" y="644"/>
                                  </a:cubicBezTo>
                                  <a:cubicBezTo>
                                    <a:pt x="161" y="611"/>
                                    <a:pt x="161" y="611"/>
                                    <a:pt x="161" y="579"/>
                                  </a:cubicBezTo>
                                  <a:cubicBezTo>
                                    <a:pt x="161" y="515"/>
                                    <a:pt x="161" y="483"/>
                                    <a:pt x="194" y="419"/>
                                  </a:cubicBezTo>
                                  <a:cubicBezTo>
                                    <a:pt x="194" y="354"/>
                                    <a:pt x="226" y="194"/>
                                    <a:pt x="226" y="65"/>
                                  </a:cubicBezTo>
                                  <a:cubicBezTo>
                                    <a:pt x="226" y="33"/>
                                    <a:pt x="194" y="1"/>
                                    <a:pt x="161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69" name="Google Shape;1669;p59"/>
                            <p:cNvSpPr/>
                            <p:nvPr/>
                          </p:nvSpPr>
                          <p:spPr>
                            <a:xfrm>
                              <a:off x="3839700" y="1124175"/>
                              <a:ext cx="8875" cy="205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5" h="822" extrusionOk="0">
                                  <a:moveTo>
                                    <a:pt x="100" y="0"/>
                                  </a:moveTo>
                                  <a:cubicBezTo>
                                    <a:pt x="87" y="0"/>
                                    <a:pt x="75" y="4"/>
                                    <a:pt x="65" y="13"/>
                                  </a:cubicBezTo>
                                  <a:cubicBezTo>
                                    <a:pt x="33" y="46"/>
                                    <a:pt x="1" y="110"/>
                                    <a:pt x="33" y="142"/>
                                  </a:cubicBezTo>
                                  <a:cubicBezTo>
                                    <a:pt x="97" y="238"/>
                                    <a:pt x="129" y="335"/>
                                    <a:pt x="129" y="463"/>
                                  </a:cubicBezTo>
                                  <a:lnTo>
                                    <a:pt x="129" y="592"/>
                                  </a:lnTo>
                                  <a:cubicBezTo>
                                    <a:pt x="129" y="624"/>
                                    <a:pt x="129" y="656"/>
                                    <a:pt x="129" y="688"/>
                                  </a:cubicBezTo>
                                  <a:cubicBezTo>
                                    <a:pt x="129" y="721"/>
                                    <a:pt x="162" y="753"/>
                                    <a:pt x="162" y="785"/>
                                  </a:cubicBezTo>
                                  <a:cubicBezTo>
                                    <a:pt x="175" y="812"/>
                                    <a:pt x="194" y="822"/>
                                    <a:pt x="215" y="822"/>
                                  </a:cubicBezTo>
                                  <a:cubicBezTo>
                                    <a:pt x="242" y="822"/>
                                    <a:pt x="272" y="803"/>
                                    <a:pt x="290" y="785"/>
                                  </a:cubicBezTo>
                                  <a:cubicBezTo>
                                    <a:pt x="322" y="753"/>
                                    <a:pt x="322" y="721"/>
                                    <a:pt x="354" y="688"/>
                                  </a:cubicBezTo>
                                  <a:cubicBezTo>
                                    <a:pt x="354" y="656"/>
                                    <a:pt x="354" y="624"/>
                                    <a:pt x="354" y="592"/>
                                  </a:cubicBezTo>
                                  <a:cubicBezTo>
                                    <a:pt x="322" y="528"/>
                                    <a:pt x="322" y="463"/>
                                    <a:pt x="322" y="399"/>
                                  </a:cubicBezTo>
                                  <a:cubicBezTo>
                                    <a:pt x="290" y="271"/>
                                    <a:pt x="258" y="174"/>
                                    <a:pt x="194" y="46"/>
                                  </a:cubicBezTo>
                                  <a:cubicBezTo>
                                    <a:pt x="171" y="23"/>
                                    <a:pt x="132" y="0"/>
                                    <a:pt x="100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70" name="Google Shape;1670;p59"/>
                            <p:cNvSpPr/>
                            <p:nvPr/>
                          </p:nvSpPr>
                          <p:spPr>
                            <a:xfrm>
                              <a:off x="3667725" y="1179500"/>
                              <a:ext cx="12550" cy="476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2" h="1907" extrusionOk="0">
                                  <a:moveTo>
                                    <a:pt x="406" y="1"/>
                                  </a:moveTo>
                                  <a:cubicBezTo>
                                    <a:pt x="365" y="1"/>
                                    <a:pt x="318" y="26"/>
                                    <a:pt x="290" y="83"/>
                                  </a:cubicBezTo>
                                  <a:cubicBezTo>
                                    <a:pt x="162" y="372"/>
                                    <a:pt x="97" y="661"/>
                                    <a:pt x="65" y="983"/>
                                  </a:cubicBezTo>
                                  <a:cubicBezTo>
                                    <a:pt x="33" y="1143"/>
                                    <a:pt x="33" y="1304"/>
                                    <a:pt x="33" y="1465"/>
                                  </a:cubicBezTo>
                                  <a:cubicBezTo>
                                    <a:pt x="1" y="1593"/>
                                    <a:pt x="33" y="1754"/>
                                    <a:pt x="130" y="1883"/>
                                  </a:cubicBezTo>
                                  <a:cubicBezTo>
                                    <a:pt x="146" y="1899"/>
                                    <a:pt x="170" y="1907"/>
                                    <a:pt x="194" y="1907"/>
                                  </a:cubicBezTo>
                                  <a:cubicBezTo>
                                    <a:pt x="218" y="1907"/>
                                    <a:pt x="242" y="1899"/>
                                    <a:pt x="258" y="1883"/>
                                  </a:cubicBezTo>
                                  <a:cubicBezTo>
                                    <a:pt x="290" y="1818"/>
                                    <a:pt x="290" y="1754"/>
                                    <a:pt x="290" y="1690"/>
                                  </a:cubicBezTo>
                                  <a:lnTo>
                                    <a:pt x="290" y="1465"/>
                                  </a:lnTo>
                                  <a:cubicBezTo>
                                    <a:pt x="290" y="1304"/>
                                    <a:pt x="290" y="1143"/>
                                    <a:pt x="322" y="1015"/>
                                  </a:cubicBezTo>
                                  <a:cubicBezTo>
                                    <a:pt x="355" y="693"/>
                                    <a:pt x="419" y="404"/>
                                    <a:pt x="483" y="115"/>
                                  </a:cubicBezTo>
                                  <a:cubicBezTo>
                                    <a:pt x="501" y="43"/>
                                    <a:pt x="458" y="1"/>
                                    <a:pt x="40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dk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671" name="Google Shape;1671;p59"/>
                    <p:cNvGrpSpPr/>
                    <p:nvPr/>
                  </p:nvGrpSpPr>
                  <p:grpSpPr>
                    <a:xfrm>
                      <a:off x="2986275" y="2513950"/>
                      <a:ext cx="1091325" cy="2526925"/>
                      <a:chOff x="2986275" y="2513950"/>
                      <a:chExt cx="1091325" cy="2526925"/>
                    </a:xfrm>
                  </p:grpSpPr>
                  <p:grpSp>
                    <p:nvGrpSpPr>
                      <p:cNvPr id="1672" name="Google Shape;1672;p59"/>
                      <p:cNvGrpSpPr/>
                      <p:nvPr/>
                    </p:nvGrpSpPr>
                    <p:grpSpPr>
                      <a:xfrm>
                        <a:off x="3799525" y="2636100"/>
                        <a:ext cx="278075" cy="364850"/>
                        <a:chOff x="3799525" y="2636100"/>
                        <a:chExt cx="278075" cy="364850"/>
                      </a:xfrm>
                    </p:grpSpPr>
                    <p:grpSp>
                      <p:nvGrpSpPr>
                        <p:cNvPr id="1673" name="Google Shape;1673;p59"/>
                        <p:cNvGrpSpPr/>
                        <p:nvPr/>
                      </p:nvGrpSpPr>
                      <p:grpSpPr>
                        <a:xfrm>
                          <a:off x="3799525" y="2636100"/>
                          <a:ext cx="143075" cy="244650"/>
                          <a:chOff x="3799525" y="2636100"/>
                          <a:chExt cx="143075" cy="244650"/>
                        </a:xfrm>
                      </p:grpSpPr>
                      <p:sp>
                        <p:nvSpPr>
                          <p:cNvPr id="1674" name="Google Shape;1674;p59"/>
                          <p:cNvSpPr/>
                          <p:nvPr/>
                        </p:nvSpPr>
                        <p:spPr>
                          <a:xfrm>
                            <a:off x="3869450" y="2818500"/>
                            <a:ext cx="6450" cy="5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8" h="226" extrusionOk="0">
                                <a:moveTo>
                                  <a:pt x="64" y="1"/>
                                </a:moveTo>
                                <a:cubicBezTo>
                                  <a:pt x="32" y="65"/>
                                  <a:pt x="32" y="162"/>
                                  <a:pt x="0" y="226"/>
                                </a:cubicBezTo>
                                <a:lnTo>
                                  <a:pt x="97" y="194"/>
                                </a:lnTo>
                                <a:cubicBezTo>
                                  <a:pt x="161" y="162"/>
                                  <a:pt x="193" y="162"/>
                                  <a:pt x="257" y="162"/>
                                </a:cubicBezTo>
                                <a:lnTo>
                                  <a:pt x="193" y="65"/>
                                </a:lnTo>
                                <a:lnTo>
                                  <a:pt x="64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75" name="Google Shape;1675;p59"/>
                          <p:cNvSpPr/>
                          <p:nvPr/>
                        </p:nvSpPr>
                        <p:spPr>
                          <a:xfrm>
                            <a:off x="3805150" y="2783150"/>
                            <a:ext cx="18500" cy="5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40" h="226" extrusionOk="0">
                                <a:moveTo>
                                  <a:pt x="1" y="1"/>
                                </a:moveTo>
                                <a:lnTo>
                                  <a:pt x="1" y="226"/>
                                </a:lnTo>
                                <a:lnTo>
                                  <a:pt x="194" y="194"/>
                                </a:lnTo>
                                <a:cubicBezTo>
                                  <a:pt x="274" y="177"/>
                                  <a:pt x="362" y="169"/>
                                  <a:pt x="455" y="169"/>
                                </a:cubicBezTo>
                                <a:cubicBezTo>
                                  <a:pt x="547" y="169"/>
                                  <a:pt x="644" y="177"/>
                                  <a:pt x="740" y="194"/>
                                </a:cubicBezTo>
                                <a:cubicBezTo>
                                  <a:pt x="483" y="129"/>
                                  <a:pt x="226" y="65"/>
                                  <a:pt x="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grpSp>
                        <p:nvGrpSpPr>
                          <p:cNvPr id="1676" name="Google Shape;1676;p59"/>
                          <p:cNvGrpSpPr/>
                          <p:nvPr/>
                        </p:nvGrpSpPr>
                        <p:grpSpPr>
                          <a:xfrm>
                            <a:off x="3799525" y="2636100"/>
                            <a:ext cx="143075" cy="244650"/>
                            <a:chOff x="3799525" y="2636100"/>
                            <a:chExt cx="143075" cy="244650"/>
                          </a:xfrm>
                        </p:grpSpPr>
                        <p:sp>
                          <p:nvSpPr>
                            <p:cNvPr id="1677" name="Google Shape;1677;p59"/>
                            <p:cNvSpPr/>
                            <p:nvPr/>
                          </p:nvSpPr>
                          <p:spPr>
                            <a:xfrm>
                              <a:off x="3804350" y="2636100"/>
                              <a:ext cx="138250" cy="2292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30" h="9169" extrusionOk="0">
                                  <a:moveTo>
                                    <a:pt x="515" y="0"/>
                                  </a:moveTo>
                                  <a:lnTo>
                                    <a:pt x="483" y="97"/>
                                  </a:lnTo>
                                  <a:lnTo>
                                    <a:pt x="418" y="225"/>
                                  </a:lnTo>
                                  <a:cubicBezTo>
                                    <a:pt x="386" y="354"/>
                                    <a:pt x="322" y="450"/>
                                    <a:pt x="226" y="547"/>
                                  </a:cubicBezTo>
                                  <a:cubicBezTo>
                                    <a:pt x="161" y="868"/>
                                    <a:pt x="97" y="1190"/>
                                    <a:pt x="65" y="1511"/>
                                  </a:cubicBezTo>
                                  <a:cubicBezTo>
                                    <a:pt x="0" y="2218"/>
                                    <a:pt x="65" y="2893"/>
                                    <a:pt x="258" y="3568"/>
                                  </a:cubicBezTo>
                                  <a:cubicBezTo>
                                    <a:pt x="322" y="3922"/>
                                    <a:pt x="451" y="4243"/>
                                    <a:pt x="579" y="4565"/>
                                  </a:cubicBezTo>
                                  <a:cubicBezTo>
                                    <a:pt x="676" y="4725"/>
                                    <a:pt x="740" y="4886"/>
                                    <a:pt x="836" y="5015"/>
                                  </a:cubicBezTo>
                                  <a:cubicBezTo>
                                    <a:pt x="901" y="5175"/>
                                    <a:pt x="997" y="5304"/>
                                    <a:pt x="1061" y="5433"/>
                                  </a:cubicBezTo>
                                  <a:lnTo>
                                    <a:pt x="1061" y="5465"/>
                                  </a:lnTo>
                                  <a:cubicBezTo>
                                    <a:pt x="1093" y="5497"/>
                                    <a:pt x="1093" y="5561"/>
                                    <a:pt x="1061" y="5593"/>
                                  </a:cubicBezTo>
                                  <a:cubicBezTo>
                                    <a:pt x="1061" y="5915"/>
                                    <a:pt x="997" y="6204"/>
                                    <a:pt x="997" y="6558"/>
                                  </a:cubicBezTo>
                                  <a:cubicBezTo>
                                    <a:pt x="997" y="6911"/>
                                    <a:pt x="997" y="7297"/>
                                    <a:pt x="997" y="7618"/>
                                  </a:cubicBezTo>
                                  <a:cubicBezTo>
                                    <a:pt x="1029" y="7940"/>
                                    <a:pt x="1029" y="8229"/>
                                    <a:pt x="1061" y="8551"/>
                                  </a:cubicBezTo>
                                  <a:cubicBezTo>
                                    <a:pt x="1093" y="8776"/>
                                    <a:pt x="1126" y="9065"/>
                                    <a:pt x="1415" y="9161"/>
                                  </a:cubicBezTo>
                                  <a:cubicBezTo>
                                    <a:pt x="1437" y="9166"/>
                                    <a:pt x="1457" y="9169"/>
                                    <a:pt x="1477" y="9169"/>
                                  </a:cubicBezTo>
                                  <a:cubicBezTo>
                                    <a:pt x="1714" y="9169"/>
                                    <a:pt x="1776" y="8825"/>
                                    <a:pt x="1865" y="8647"/>
                                  </a:cubicBezTo>
                                  <a:cubicBezTo>
                                    <a:pt x="1961" y="8358"/>
                                    <a:pt x="2090" y="8101"/>
                                    <a:pt x="2186" y="7811"/>
                                  </a:cubicBezTo>
                                  <a:cubicBezTo>
                                    <a:pt x="2411" y="7233"/>
                                    <a:pt x="2604" y="6654"/>
                                    <a:pt x="2765" y="6076"/>
                                  </a:cubicBezTo>
                                  <a:cubicBezTo>
                                    <a:pt x="2829" y="5786"/>
                                    <a:pt x="2893" y="5497"/>
                                    <a:pt x="2958" y="5208"/>
                                  </a:cubicBezTo>
                                  <a:cubicBezTo>
                                    <a:pt x="2990" y="4886"/>
                                    <a:pt x="3022" y="4597"/>
                                    <a:pt x="3054" y="4275"/>
                                  </a:cubicBezTo>
                                  <a:cubicBezTo>
                                    <a:pt x="3067" y="4224"/>
                                    <a:pt x="3111" y="4203"/>
                                    <a:pt x="3159" y="4203"/>
                                  </a:cubicBezTo>
                                  <a:cubicBezTo>
                                    <a:pt x="3230" y="4203"/>
                                    <a:pt x="3311" y="4250"/>
                                    <a:pt x="3311" y="4308"/>
                                  </a:cubicBezTo>
                                  <a:cubicBezTo>
                                    <a:pt x="3311" y="4693"/>
                                    <a:pt x="3279" y="5079"/>
                                    <a:pt x="3183" y="5465"/>
                                  </a:cubicBezTo>
                                  <a:cubicBezTo>
                                    <a:pt x="3151" y="5690"/>
                                    <a:pt x="3086" y="5915"/>
                                    <a:pt x="3022" y="6172"/>
                                  </a:cubicBezTo>
                                  <a:cubicBezTo>
                                    <a:pt x="3086" y="6204"/>
                                    <a:pt x="3119" y="6236"/>
                                    <a:pt x="3151" y="6268"/>
                                  </a:cubicBezTo>
                                  <a:cubicBezTo>
                                    <a:pt x="3247" y="6333"/>
                                    <a:pt x="3344" y="6397"/>
                                    <a:pt x="3440" y="6429"/>
                                  </a:cubicBezTo>
                                  <a:cubicBezTo>
                                    <a:pt x="3633" y="6526"/>
                                    <a:pt x="3826" y="6590"/>
                                    <a:pt x="4019" y="6654"/>
                                  </a:cubicBezTo>
                                  <a:cubicBezTo>
                                    <a:pt x="4083" y="6654"/>
                                    <a:pt x="4147" y="6686"/>
                                    <a:pt x="4179" y="6751"/>
                                  </a:cubicBezTo>
                                  <a:cubicBezTo>
                                    <a:pt x="4179" y="6783"/>
                                    <a:pt x="4179" y="6847"/>
                                    <a:pt x="4115" y="6879"/>
                                  </a:cubicBezTo>
                                  <a:lnTo>
                                    <a:pt x="3954" y="6879"/>
                                  </a:lnTo>
                                  <a:cubicBezTo>
                                    <a:pt x="3922" y="6943"/>
                                    <a:pt x="3922" y="6976"/>
                                    <a:pt x="3922" y="7040"/>
                                  </a:cubicBezTo>
                                  <a:lnTo>
                                    <a:pt x="3922" y="7072"/>
                                  </a:lnTo>
                                  <a:lnTo>
                                    <a:pt x="3922" y="7104"/>
                                  </a:lnTo>
                                  <a:cubicBezTo>
                                    <a:pt x="3922" y="7104"/>
                                    <a:pt x="3922" y="7136"/>
                                    <a:pt x="3922" y="7168"/>
                                  </a:cubicBezTo>
                                  <a:cubicBezTo>
                                    <a:pt x="3922" y="7233"/>
                                    <a:pt x="3922" y="7265"/>
                                    <a:pt x="3922" y="7329"/>
                                  </a:cubicBezTo>
                                  <a:cubicBezTo>
                                    <a:pt x="3922" y="7329"/>
                                    <a:pt x="3922" y="7329"/>
                                    <a:pt x="3922" y="7361"/>
                                  </a:cubicBezTo>
                                  <a:cubicBezTo>
                                    <a:pt x="4019" y="7393"/>
                                    <a:pt x="4115" y="7458"/>
                                    <a:pt x="4179" y="7522"/>
                                  </a:cubicBezTo>
                                  <a:cubicBezTo>
                                    <a:pt x="4404" y="7618"/>
                                    <a:pt x="4597" y="7715"/>
                                    <a:pt x="4758" y="7843"/>
                                  </a:cubicBezTo>
                                  <a:cubicBezTo>
                                    <a:pt x="4790" y="7715"/>
                                    <a:pt x="4822" y="7586"/>
                                    <a:pt x="4854" y="7490"/>
                                  </a:cubicBezTo>
                                  <a:cubicBezTo>
                                    <a:pt x="4919" y="7361"/>
                                    <a:pt x="4951" y="7233"/>
                                    <a:pt x="4983" y="7104"/>
                                  </a:cubicBezTo>
                                  <a:cubicBezTo>
                                    <a:pt x="5047" y="6847"/>
                                    <a:pt x="5144" y="6590"/>
                                    <a:pt x="5208" y="6365"/>
                                  </a:cubicBezTo>
                                  <a:cubicBezTo>
                                    <a:pt x="5272" y="6140"/>
                                    <a:pt x="5336" y="5947"/>
                                    <a:pt x="5401" y="5722"/>
                                  </a:cubicBezTo>
                                  <a:cubicBezTo>
                                    <a:pt x="5465" y="5529"/>
                                    <a:pt x="5529" y="5304"/>
                                    <a:pt x="5497" y="5079"/>
                                  </a:cubicBezTo>
                                  <a:cubicBezTo>
                                    <a:pt x="5465" y="4886"/>
                                    <a:pt x="5401" y="4693"/>
                                    <a:pt x="5272" y="4533"/>
                                  </a:cubicBezTo>
                                  <a:cubicBezTo>
                                    <a:pt x="5176" y="4372"/>
                                    <a:pt x="5047" y="4179"/>
                                    <a:pt x="4951" y="4018"/>
                                  </a:cubicBezTo>
                                  <a:cubicBezTo>
                                    <a:pt x="4726" y="3665"/>
                                    <a:pt x="4501" y="3279"/>
                                    <a:pt x="4340" y="2893"/>
                                  </a:cubicBezTo>
                                  <a:cubicBezTo>
                                    <a:pt x="4179" y="2636"/>
                                    <a:pt x="4051" y="2347"/>
                                    <a:pt x="3922" y="2025"/>
                                  </a:cubicBezTo>
                                  <a:cubicBezTo>
                                    <a:pt x="3890" y="1993"/>
                                    <a:pt x="3826" y="1961"/>
                                    <a:pt x="3794" y="1897"/>
                                  </a:cubicBezTo>
                                  <a:cubicBezTo>
                                    <a:pt x="3729" y="1832"/>
                                    <a:pt x="3633" y="1736"/>
                                    <a:pt x="3601" y="1640"/>
                                  </a:cubicBezTo>
                                  <a:cubicBezTo>
                                    <a:pt x="3472" y="1479"/>
                                    <a:pt x="3376" y="1286"/>
                                    <a:pt x="3279" y="1093"/>
                                  </a:cubicBezTo>
                                  <a:cubicBezTo>
                                    <a:pt x="3119" y="740"/>
                                    <a:pt x="3022" y="386"/>
                                    <a:pt x="2990" y="0"/>
                                  </a:cubicBezTo>
                                  <a:cubicBezTo>
                                    <a:pt x="2829" y="32"/>
                                    <a:pt x="2636" y="64"/>
                                    <a:pt x="2443" y="64"/>
                                  </a:cubicBezTo>
                                  <a:cubicBezTo>
                                    <a:pt x="1833" y="32"/>
                                    <a:pt x="1190" y="64"/>
                                    <a:pt x="579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78" name="Google Shape;1678;p59"/>
                            <p:cNvSpPr/>
                            <p:nvPr/>
                          </p:nvSpPr>
                          <p:spPr>
                            <a:xfrm>
                              <a:off x="3875075" y="2796000"/>
                              <a:ext cx="22525" cy="217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01" h="869" extrusionOk="0">
                                  <a:moveTo>
                                    <a:pt x="161" y="1"/>
                                  </a:moveTo>
                                  <a:cubicBezTo>
                                    <a:pt x="129" y="65"/>
                                    <a:pt x="129" y="65"/>
                                    <a:pt x="97" y="162"/>
                                  </a:cubicBezTo>
                                  <a:cubicBezTo>
                                    <a:pt x="64" y="290"/>
                                    <a:pt x="32" y="387"/>
                                    <a:pt x="0" y="483"/>
                                  </a:cubicBezTo>
                                  <a:cubicBezTo>
                                    <a:pt x="290" y="580"/>
                                    <a:pt x="579" y="708"/>
                                    <a:pt x="836" y="869"/>
                                  </a:cubicBezTo>
                                  <a:cubicBezTo>
                                    <a:pt x="836" y="772"/>
                                    <a:pt x="868" y="676"/>
                                    <a:pt x="868" y="612"/>
                                  </a:cubicBezTo>
                                  <a:cubicBezTo>
                                    <a:pt x="868" y="547"/>
                                    <a:pt x="900" y="515"/>
                                    <a:pt x="900" y="451"/>
                                  </a:cubicBezTo>
                                  <a:cubicBezTo>
                                    <a:pt x="707" y="387"/>
                                    <a:pt x="547" y="290"/>
                                    <a:pt x="386" y="194"/>
                                  </a:cubicBezTo>
                                  <a:cubicBezTo>
                                    <a:pt x="290" y="130"/>
                                    <a:pt x="225" y="65"/>
                                    <a:pt x="161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79" name="Google Shape;1679;p59"/>
                            <p:cNvSpPr/>
                            <p:nvPr/>
                          </p:nvSpPr>
                          <p:spPr>
                            <a:xfrm>
                              <a:off x="3858200" y="2828950"/>
                              <a:ext cx="26525" cy="233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61" h="934" extrusionOk="0">
                                  <a:moveTo>
                                    <a:pt x="739" y="1"/>
                                  </a:moveTo>
                                  <a:cubicBezTo>
                                    <a:pt x="675" y="33"/>
                                    <a:pt x="643" y="33"/>
                                    <a:pt x="579" y="33"/>
                                  </a:cubicBezTo>
                                  <a:lnTo>
                                    <a:pt x="514" y="65"/>
                                  </a:lnTo>
                                  <a:lnTo>
                                    <a:pt x="482" y="65"/>
                                  </a:lnTo>
                                  <a:lnTo>
                                    <a:pt x="450" y="97"/>
                                  </a:lnTo>
                                  <a:lnTo>
                                    <a:pt x="418" y="97"/>
                                  </a:lnTo>
                                  <a:cubicBezTo>
                                    <a:pt x="386" y="97"/>
                                    <a:pt x="354" y="97"/>
                                    <a:pt x="322" y="129"/>
                                  </a:cubicBezTo>
                                  <a:lnTo>
                                    <a:pt x="257" y="290"/>
                                  </a:lnTo>
                                  <a:lnTo>
                                    <a:pt x="386" y="258"/>
                                  </a:lnTo>
                                  <a:lnTo>
                                    <a:pt x="579" y="258"/>
                                  </a:lnTo>
                                  <a:cubicBezTo>
                                    <a:pt x="607" y="249"/>
                                    <a:pt x="633" y="245"/>
                                    <a:pt x="656" y="245"/>
                                  </a:cubicBezTo>
                                  <a:cubicBezTo>
                                    <a:pt x="713" y="245"/>
                                    <a:pt x="758" y="267"/>
                                    <a:pt x="804" y="290"/>
                                  </a:cubicBezTo>
                                  <a:cubicBezTo>
                                    <a:pt x="868" y="322"/>
                                    <a:pt x="868" y="387"/>
                                    <a:pt x="836" y="451"/>
                                  </a:cubicBezTo>
                                  <a:cubicBezTo>
                                    <a:pt x="836" y="483"/>
                                    <a:pt x="804" y="547"/>
                                    <a:pt x="772" y="547"/>
                                  </a:cubicBezTo>
                                  <a:cubicBezTo>
                                    <a:pt x="739" y="579"/>
                                    <a:pt x="739" y="579"/>
                                    <a:pt x="707" y="579"/>
                                  </a:cubicBezTo>
                                  <a:lnTo>
                                    <a:pt x="418" y="579"/>
                                  </a:lnTo>
                                  <a:cubicBezTo>
                                    <a:pt x="354" y="579"/>
                                    <a:pt x="289" y="612"/>
                                    <a:pt x="257" y="612"/>
                                  </a:cubicBezTo>
                                  <a:cubicBezTo>
                                    <a:pt x="193" y="644"/>
                                    <a:pt x="129" y="612"/>
                                    <a:pt x="97" y="676"/>
                                  </a:cubicBezTo>
                                  <a:cubicBezTo>
                                    <a:pt x="97" y="708"/>
                                    <a:pt x="64" y="740"/>
                                    <a:pt x="64" y="804"/>
                                  </a:cubicBezTo>
                                  <a:lnTo>
                                    <a:pt x="0" y="933"/>
                                  </a:lnTo>
                                  <a:lnTo>
                                    <a:pt x="64" y="901"/>
                                  </a:lnTo>
                                  <a:cubicBezTo>
                                    <a:pt x="161" y="837"/>
                                    <a:pt x="257" y="772"/>
                                    <a:pt x="354" y="740"/>
                                  </a:cubicBezTo>
                                  <a:cubicBezTo>
                                    <a:pt x="450" y="708"/>
                                    <a:pt x="547" y="676"/>
                                    <a:pt x="675" y="644"/>
                                  </a:cubicBezTo>
                                  <a:lnTo>
                                    <a:pt x="836" y="644"/>
                                  </a:lnTo>
                                  <a:cubicBezTo>
                                    <a:pt x="836" y="579"/>
                                    <a:pt x="836" y="547"/>
                                    <a:pt x="868" y="515"/>
                                  </a:cubicBezTo>
                                  <a:cubicBezTo>
                                    <a:pt x="868" y="451"/>
                                    <a:pt x="900" y="387"/>
                                    <a:pt x="932" y="354"/>
                                  </a:cubicBezTo>
                                  <a:cubicBezTo>
                                    <a:pt x="965" y="290"/>
                                    <a:pt x="997" y="226"/>
                                    <a:pt x="1029" y="162"/>
                                  </a:cubicBezTo>
                                  <a:lnTo>
                                    <a:pt x="1061" y="97"/>
                                  </a:lnTo>
                                  <a:lnTo>
                                    <a:pt x="965" y="1"/>
                                  </a:lnTo>
                                  <a:cubicBezTo>
                                    <a:pt x="948" y="17"/>
                                    <a:pt x="932" y="25"/>
                                    <a:pt x="916" y="25"/>
                                  </a:cubicBezTo>
                                  <a:cubicBezTo>
                                    <a:pt x="900" y="25"/>
                                    <a:pt x="884" y="17"/>
                                    <a:pt x="868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0" name="Google Shape;1680;p59"/>
                            <p:cNvSpPr/>
                            <p:nvPr/>
                          </p:nvSpPr>
                          <p:spPr>
                            <a:xfrm>
                              <a:off x="3801950" y="2793600"/>
                              <a:ext cx="21700" cy="442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868" h="1769" extrusionOk="0">
                                  <a:moveTo>
                                    <a:pt x="322" y="1"/>
                                  </a:moveTo>
                                  <a:lnTo>
                                    <a:pt x="96" y="33"/>
                                  </a:lnTo>
                                  <a:cubicBezTo>
                                    <a:pt x="64" y="579"/>
                                    <a:pt x="32" y="1158"/>
                                    <a:pt x="0" y="1768"/>
                                  </a:cubicBezTo>
                                  <a:cubicBezTo>
                                    <a:pt x="64" y="1704"/>
                                    <a:pt x="161" y="1640"/>
                                    <a:pt x="257" y="1608"/>
                                  </a:cubicBezTo>
                                  <a:cubicBezTo>
                                    <a:pt x="354" y="1511"/>
                                    <a:pt x="482" y="1479"/>
                                    <a:pt x="611" y="1447"/>
                                  </a:cubicBezTo>
                                  <a:cubicBezTo>
                                    <a:pt x="675" y="1415"/>
                                    <a:pt x="772" y="1415"/>
                                    <a:pt x="836" y="1415"/>
                                  </a:cubicBezTo>
                                  <a:lnTo>
                                    <a:pt x="836" y="1254"/>
                                  </a:lnTo>
                                  <a:cubicBezTo>
                                    <a:pt x="836" y="901"/>
                                    <a:pt x="836" y="547"/>
                                    <a:pt x="868" y="193"/>
                                  </a:cubicBezTo>
                                  <a:lnTo>
                                    <a:pt x="868" y="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1" name="Google Shape;1681;p59"/>
                            <p:cNvSpPr/>
                            <p:nvPr/>
                          </p:nvSpPr>
                          <p:spPr>
                            <a:xfrm>
                              <a:off x="3802750" y="2835400"/>
                              <a:ext cx="20900" cy="96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836" h="386" extrusionOk="0">
                                  <a:moveTo>
                                    <a:pt x="611" y="0"/>
                                  </a:moveTo>
                                  <a:cubicBezTo>
                                    <a:pt x="515" y="32"/>
                                    <a:pt x="418" y="64"/>
                                    <a:pt x="322" y="129"/>
                                  </a:cubicBezTo>
                                  <a:cubicBezTo>
                                    <a:pt x="257" y="193"/>
                                    <a:pt x="161" y="225"/>
                                    <a:pt x="64" y="289"/>
                                  </a:cubicBezTo>
                                  <a:cubicBezTo>
                                    <a:pt x="32" y="321"/>
                                    <a:pt x="0" y="354"/>
                                    <a:pt x="0" y="386"/>
                                  </a:cubicBezTo>
                                  <a:cubicBezTo>
                                    <a:pt x="129" y="354"/>
                                    <a:pt x="290" y="321"/>
                                    <a:pt x="418" y="289"/>
                                  </a:cubicBezTo>
                                  <a:cubicBezTo>
                                    <a:pt x="547" y="257"/>
                                    <a:pt x="707" y="225"/>
                                    <a:pt x="836" y="225"/>
                                  </a:cubicBezTo>
                                  <a:cubicBezTo>
                                    <a:pt x="836" y="161"/>
                                    <a:pt x="804" y="64"/>
                                    <a:pt x="804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2" name="Google Shape;1682;p59"/>
                            <p:cNvSpPr/>
                            <p:nvPr/>
                          </p:nvSpPr>
                          <p:spPr>
                            <a:xfrm>
                              <a:off x="3800325" y="2848250"/>
                              <a:ext cx="24950" cy="80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98" h="322" extrusionOk="0">
                                  <a:moveTo>
                                    <a:pt x="644" y="0"/>
                                  </a:moveTo>
                                  <a:cubicBezTo>
                                    <a:pt x="515" y="0"/>
                                    <a:pt x="387" y="32"/>
                                    <a:pt x="258" y="65"/>
                                  </a:cubicBezTo>
                                  <a:cubicBezTo>
                                    <a:pt x="161" y="97"/>
                                    <a:pt x="97" y="129"/>
                                    <a:pt x="1" y="161"/>
                                  </a:cubicBezTo>
                                  <a:lnTo>
                                    <a:pt x="1" y="322"/>
                                  </a:lnTo>
                                  <a:lnTo>
                                    <a:pt x="97" y="322"/>
                                  </a:lnTo>
                                  <a:cubicBezTo>
                                    <a:pt x="258" y="290"/>
                                    <a:pt x="451" y="290"/>
                                    <a:pt x="612" y="290"/>
                                  </a:cubicBezTo>
                                  <a:cubicBezTo>
                                    <a:pt x="708" y="290"/>
                                    <a:pt x="804" y="322"/>
                                    <a:pt x="901" y="322"/>
                                  </a:cubicBezTo>
                                  <a:lnTo>
                                    <a:pt x="997" y="322"/>
                                  </a:lnTo>
                                  <a:cubicBezTo>
                                    <a:pt x="965" y="257"/>
                                    <a:pt x="965" y="193"/>
                                    <a:pt x="965" y="129"/>
                                  </a:cubicBezTo>
                                  <a:lnTo>
                                    <a:pt x="96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3" name="Google Shape;1683;p59"/>
                            <p:cNvSpPr/>
                            <p:nvPr/>
                          </p:nvSpPr>
                          <p:spPr>
                            <a:xfrm>
                              <a:off x="3805150" y="2738950"/>
                              <a:ext cx="20925" cy="442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837" h="1769" extrusionOk="0">
                                  <a:moveTo>
                                    <a:pt x="97" y="1"/>
                                  </a:moveTo>
                                  <a:cubicBezTo>
                                    <a:pt x="65" y="419"/>
                                    <a:pt x="33" y="933"/>
                                    <a:pt x="1" y="1511"/>
                                  </a:cubicBezTo>
                                  <a:cubicBezTo>
                                    <a:pt x="290" y="1544"/>
                                    <a:pt x="515" y="1640"/>
                                    <a:pt x="772" y="1769"/>
                                  </a:cubicBezTo>
                                  <a:cubicBezTo>
                                    <a:pt x="804" y="1672"/>
                                    <a:pt x="804" y="1576"/>
                                    <a:pt x="836" y="1479"/>
                                  </a:cubicBezTo>
                                  <a:cubicBezTo>
                                    <a:pt x="708" y="1319"/>
                                    <a:pt x="611" y="1158"/>
                                    <a:pt x="515" y="997"/>
                                  </a:cubicBezTo>
                                  <a:cubicBezTo>
                                    <a:pt x="419" y="804"/>
                                    <a:pt x="322" y="579"/>
                                    <a:pt x="258" y="419"/>
                                  </a:cubicBezTo>
                                  <a:cubicBezTo>
                                    <a:pt x="194" y="290"/>
                                    <a:pt x="129" y="129"/>
                                    <a:pt x="97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4" name="Google Shape;1684;p59"/>
                            <p:cNvSpPr/>
                            <p:nvPr/>
                          </p:nvSpPr>
                          <p:spPr>
                            <a:xfrm>
                              <a:off x="3799525" y="2832975"/>
                              <a:ext cx="110125" cy="477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05" h="1911" extrusionOk="0">
                                  <a:moveTo>
                                    <a:pt x="3601" y="1"/>
                                  </a:moveTo>
                                  <a:cubicBezTo>
                                    <a:pt x="3601" y="33"/>
                                    <a:pt x="3601" y="33"/>
                                    <a:pt x="3601" y="65"/>
                                  </a:cubicBezTo>
                                  <a:cubicBezTo>
                                    <a:pt x="3569" y="97"/>
                                    <a:pt x="3537" y="161"/>
                                    <a:pt x="3504" y="193"/>
                                  </a:cubicBezTo>
                                  <a:lnTo>
                                    <a:pt x="3408" y="354"/>
                                  </a:lnTo>
                                  <a:lnTo>
                                    <a:pt x="3408" y="418"/>
                                  </a:lnTo>
                                  <a:cubicBezTo>
                                    <a:pt x="3472" y="451"/>
                                    <a:pt x="3472" y="547"/>
                                    <a:pt x="3408" y="579"/>
                                  </a:cubicBezTo>
                                  <a:cubicBezTo>
                                    <a:pt x="3312" y="643"/>
                                    <a:pt x="3215" y="676"/>
                                    <a:pt x="3086" y="676"/>
                                  </a:cubicBezTo>
                                  <a:cubicBezTo>
                                    <a:pt x="3022" y="708"/>
                                    <a:pt x="2926" y="740"/>
                                    <a:pt x="2829" y="772"/>
                                  </a:cubicBezTo>
                                  <a:cubicBezTo>
                                    <a:pt x="2733" y="804"/>
                                    <a:pt x="2669" y="836"/>
                                    <a:pt x="2572" y="868"/>
                                  </a:cubicBezTo>
                                  <a:lnTo>
                                    <a:pt x="2444" y="965"/>
                                  </a:lnTo>
                                  <a:cubicBezTo>
                                    <a:pt x="2411" y="997"/>
                                    <a:pt x="2379" y="1029"/>
                                    <a:pt x="2315" y="1029"/>
                                  </a:cubicBezTo>
                                  <a:lnTo>
                                    <a:pt x="2251" y="1029"/>
                                  </a:lnTo>
                                  <a:lnTo>
                                    <a:pt x="2251" y="1061"/>
                                  </a:lnTo>
                                  <a:cubicBezTo>
                                    <a:pt x="2186" y="1190"/>
                                    <a:pt x="2122" y="1319"/>
                                    <a:pt x="2026" y="1447"/>
                                  </a:cubicBezTo>
                                  <a:cubicBezTo>
                                    <a:pt x="1929" y="1527"/>
                                    <a:pt x="1809" y="1568"/>
                                    <a:pt x="1688" y="1568"/>
                                  </a:cubicBezTo>
                                  <a:cubicBezTo>
                                    <a:pt x="1568" y="1568"/>
                                    <a:pt x="1447" y="1527"/>
                                    <a:pt x="1351" y="1447"/>
                                  </a:cubicBezTo>
                                  <a:cubicBezTo>
                                    <a:pt x="1254" y="1383"/>
                                    <a:pt x="1158" y="1286"/>
                                    <a:pt x="1126" y="1158"/>
                                  </a:cubicBezTo>
                                  <a:lnTo>
                                    <a:pt x="708" y="1158"/>
                                  </a:lnTo>
                                  <a:cubicBezTo>
                                    <a:pt x="611" y="1142"/>
                                    <a:pt x="523" y="1134"/>
                                    <a:pt x="439" y="1134"/>
                                  </a:cubicBezTo>
                                  <a:cubicBezTo>
                                    <a:pt x="354" y="1134"/>
                                    <a:pt x="274" y="1142"/>
                                    <a:pt x="193" y="1158"/>
                                  </a:cubicBezTo>
                                  <a:lnTo>
                                    <a:pt x="33" y="1190"/>
                                  </a:lnTo>
                                  <a:cubicBezTo>
                                    <a:pt x="1" y="1383"/>
                                    <a:pt x="1" y="1576"/>
                                    <a:pt x="1" y="1769"/>
                                  </a:cubicBezTo>
                                  <a:cubicBezTo>
                                    <a:pt x="483" y="1865"/>
                                    <a:pt x="997" y="1897"/>
                                    <a:pt x="1511" y="1897"/>
                                  </a:cubicBezTo>
                                  <a:cubicBezTo>
                                    <a:pt x="1596" y="1907"/>
                                    <a:pt x="1684" y="1910"/>
                                    <a:pt x="1772" y="1910"/>
                                  </a:cubicBezTo>
                                  <a:cubicBezTo>
                                    <a:pt x="1986" y="1910"/>
                                    <a:pt x="2207" y="1888"/>
                                    <a:pt x="2411" y="1865"/>
                                  </a:cubicBezTo>
                                  <a:cubicBezTo>
                                    <a:pt x="2669" y="1833"/>
                                    <a:pt x="2958" y="1769"/>
                                    <a:pt x="3215" y="1736"/>
                                  </a:cubicBezTo>
                                  <a:cubicBezTo>
                                    <a:pt x="3247" y="1704"/>
                                    <a:pt x="3312" y="1672"/>
                                    <a:pt x="3344" y="1672"/>
                                  </a:cubicBezTo>
                                  <a:lnTo>
                                    <a:pt x="3472" y="1608"/>
                                  </a:lnTo>
                                  <a:cubicBezTo>
                                    <a:pt x="3569" y="1576"/>
                                    <a:pt x="3665" y="1511"/>
                                    <a:pt x="3729" y="1447"/>
                                  </a:cubicBezTo>
                                  <a:cubicBezTo>
                                    <a:pt x="3858" y="1383"/>
                                    <a:pt x="3922" y="1319"/>
                                    <a:pt x="4019" y="1222"/>
                                  </a:cubicBezTo>
                                  <a:cubicBezTo>
                                    <a:pt x="4019" y="1126"/>
                                    <a:pt x="4083" y="1061"/>
                                    <a:pt x="4147" y="997"/>
                                  </a:cubicBezTo>
                                  <a:lnTo>
                                    <a:pt x="4276" y="868"/>
                                  </a:lnTo>
                                  <a:lnTo>
                                    <a:pt x="4404" y="676"/>
                                  </a:lnTo>
                                  <a:cubicBezTo>
                                    <a:pt x="4212" y="515"/>
                                    <a:pt x="4019" y="322"/>
                                    <a:pt x="3794" y="161"/>
                                  </a:cubicBezTo>
                                  <a:lnTo>
                                    <a:pt x="3601" y="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59560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685" name="Google Shape;1685;p59"/>
                            <p:cNvSpPr/>
                            <p:nvPr/>
                          </p:nvSpPr>
                          <p:spPr>
                            <a:xfrm>
                              <a:off x="3873450" y="2812075"/>
                              <a:ext cx="45025" cy="329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01" h="1319" extrusionOk="0">
                                  <a:moveTo>
                                    <a:pt x="1" y="1"/>
                                  </a:moveTo>
                                  <a:lnTo>
                                    <a:pt x="1" y="33"/>
                                  </a:lnTo>
                                  <a:cubicBezTo>
                                    <a:pt x="65" y="65"/>
                                    <a:pt x="162" y="129"/>
                                    <a:pt x="226" y="194"/>
                                  </a:cubicBezTo>
                                  <a:lnTo>
                                    <a:pt x="547" y="419"/>
                                  </a:lnTo>
                                  <a:cubicBezTo>
                                    <a:pt x="772" y="579"/>
                                    <a:pt x="965" y="772"/>
                                    <a:pt x="1158" y="933"/>
                                  </a:cubicBezTo>
                                  <a:lnTo>
                                    <a:pt x="1608" y="1319"/>
                                  </a:lnTo>
                                  <a:cubicBezTo>
                                    <a:pt x="1672" y="1222"/>
                                    <a:pt x="1769" y="1126"/>
                                    <a:pt x="1801" y="1029"/>
                                  </a:cubicBezTo>
                                  <a:cubicBezTo>
                                    <a:pt x="1190" y="676"/>
                                    <a:pt x="612" y="354"/>
                                    <a:pt x="1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</p:grpSp>
                    <p:grpSp>
                      <p:nvGrpSpPr>
                        <p:cNvPr id="1686" name="Google Shape;1686;p59"/>
                        <p:cNvGrpSpPr/>
                        <p:nvPr/>
                      </p:nvGrpSpPr>
                      <p:grpSpPr>
                        <a:xfrm>
                          <a:off x="3990800" y="2906700"/>
                          <a:ext cx="86800" cy="94250"/>
                          <a:chOff x="3990800" y="2906700"/>
                          <a:chExt cx="86800" cy="94250"/>
                        </a:xfrm>
                      </p:grpSpPr>
                      <p:sp>
                        <p:nvSpPr>
                          <p:cNvPr id="1687" name="Google Shape;1687;p59"/>
                          <p:cNvSpPr/>
                          <p:nvPr/>
                        </p:nvSpPr>
                        <p:spPr>
                          <a:xfrm>
                            <a:off x="3998025" y="2931825"/>
                            <a:ext cx="16900" cy="72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76" h="290" extrusionOk="0">
                                <a:moveTo>
                                  <a:pt x="161" y="0"/>
                                </a:moveTo>
                                <a:cubicBezTo>
                                  <a:pt x="97" y="0"/>
                                  <a:pt x="65" y="33"/>
                                  <a:pt x="0" y="33"/>
                                </a:cubicBezTo>
                                <a:cubicBezTo>
                                  <a:pt x="161" y="65"/>
                                  <a:pt x="322" y="129"/>
                                  <a:pt x="482" y="193"/>
                                </a:cubicBezTo>
                                <a:lnTo>
                                  <a:pt x="675" y="290"/>
                                </a:lnTo>
                                <a:cubicBezTo>
                                  <a:pt x="643" y="225"/>
                                  <a:pt x="643" y="161"/>
                                  <a:pt x="611" y="65"/>
                                </a:cubicBezTo>
                                <a:lnTo>
                                  <a:pt x="547" y="33"/>
                                </a:lnTo>
                                <a:lnTo>
                                  <a:pt x="482" y="33"/>
                                </a:lnTo>
                                <a:lnTo>
                                  <a:pt x="35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88" name="Google Shape;1688;p59"/>
                          <p:cNvSpPr/>
                          <p:nvPr/>
                        </p:nvSpPr>
                        <p:spPr>
                          <a:xfrm>
                            <a:off x="3990800" y="2938250"/>
                            <a:ext cx="32950" cy="5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18" h="2058" extrusionOk="0">
                                <a:moveTo>
                                  <a:pt x="96" y="1"/>
                                </a:moveTo>
                                <a:cubicBezTo>
                                  <a:pt x="0" y="386"/>
                                  <a:pt x="0" y="804"/>
                                  <a:pt x="96" y="1158"/>
                                </a:cubicBezTo>
                                <a:cubicBezTo>
                                  <a:pt x="193" y="1511"/>
                                  <a:pt x="386" y="1801"/>
                                  <a:pt x="643" y="2058"/>
                                </a:cubicBezTo>
                                <a:cubicBezTo>
                                  <a:pt x="643" y="2058"/>
                                  <a:pt x="657" y="2043"/>
                                  <a:pt x="676" y="2043"/>
                                </a:cubicBezTo>
                                <a:cubicBezTo>
                                  <a:pt x="686" y="2043"/>
                                  <a:pt x="696" y="2047"/>
                                  <a:pt x="707" y="2058"/>
                                </a:cubicBezTo>
                                <a:lnTo>
                                  <a:pt x="1125" y="2058"/>
                                </a:lnTo>
                                <a:lnTo>
                                  <a:pt x="1286" y="2026"/>
                                </a:lnTo>
                                <a:lnTo>
                                  <a:pt x="1318" y="2026"/>
                                </a:lnTo>
                                <a:cubicBezTo>
                                  <a:pt x="1318" y="1993"/>
                                  <a:pt x="1318" y="1993"/>
                                  <a:pt x="1318" y="1993"/>
                                </a:cubicBezTo>
                                <a:cubicBezTo>
                                  <a:pt x="1286" y="1929"/>
                                  <a:pt x="1254" y="1897"/>
                                  <a:pt x="1222" y="1833"/>
                                </a:cubicBezTo>
                                <a:lnTo>
                                  <a:pt x="1125" y="1672"/>
                                </a:lnTo>
                                <a:cubicBezTo>
                                  <a:pt x="1061" y="1543"/>
                                  <a:pt x="996" y="1447"/>
                                  <a:pt x="932" y="1351"/>
                                </a:cubicBezTo>
                                <a:cubicBezTo>
                                  <a:pt x="707" y="933"/>
                                  <a:pt x="450" y="547"/>
                                  <a:pt x="257" y="129"/>
                                </a:cubicBezTo>
                                <a:cubicBezTo>
                                  <a:pt x="193" y="97"/>
                                  <a:pt x="161" y="65"/>
                                  <a:pt x="9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89" name="Google Shape;1689;p59"/>
                          <p:cNvSpPr/>
                          <p:nvPr/>
                        </p:nvSpPr>
                        <p:spPr>
                          <a:xfrm>
                            <a:off x="3999625" y="2939850"/>
                            <a:ext cx="54675" cy="611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187" h="2444" extrusionOk="0">
                                <a:moveTo>
                                  <a:pt x="1" y="1"/>
                                </a:moveTo>
                                <a:cubicBezTo>
                                  <a:pt x="1" y="1"/>
                                  <a:pt x="1" y="33"/>
                                  <a:pt x="1" y="33"/>
                                </a:cubicBezTo>
                                <a:cubicBezTo>
                                  <a:pt x="354" y="483"/>
                                  <a:pt x="611" y="965"/>
                                  <a:pt x="901" y="1447"/>
                                </a:cubicBezTo>
                                <a:cubicBezTo>
                                  <a:pt x="997" y="1608"/>
                                  <a:pt x="1094" y="1737"/>
                                  <a:pt x="1158" y="1865"/>
                                </a:cubicBezTo>
                                <a:cubicBezTo>
                                  <a:pt x="1222" y="1962"/>
                                  <a:pt x="1190" y="2058"/>
                                  <a:pt x="1126" y="2154"/>
                                </a:cubicBezTo>
                                <a:cubicBezTo>
                                  <a:pt x="1055" y="2202"/>
                                  <a:pt x="967" y="2231"/>
                                  <a:pt x="887" y="2231"/>
                                </a:cubicBezTo>
                                <a:cubicBezTo>
                                  <a:pt x="858" y="2231"/>
                                  <a:pt x="830" y="2227"/>
                                  <a:pt x="804" y="2219"/>
                                </a:cubicBezTo>
                                <a:lnTo>
                                  <a:pt x="772" y="2219"/>
                                </a:lnTo>
                                <a:cubicBezTo>
                                  <a:pt x="836" y="2283"/>
                                  <a:pt x="869" y="2283"/>
                                  <a:pt x="933" y="2315"/>
                                </a:cubicBezTo>
                                <a:cubicBezTo>
                                  <a:pt x="1061" y="2380"/>
                                  <a:pt x="1190" y="2412"/>
                                  <a:pt x="1319" y="2444"/>
                                </a:cubicBezTo>
                                <a:lnTo>
                                  <a:pt x="1704" y="2444"/>
                                </a:lnTo>
                                <a:cubicBezTo>
                                  <a:pt x="1833" y="2444"/>
                                  <a:pt x="1961" y="2412"/>
                                  <a:pt x="2058" y="2347"/>
                                </a:cubicBezTo>
                                <a:cubicBezTo>
                                  <a:pt x="2186" y="2283"/>
                                  <a:pt x="2122" y="2122"/>
                                  <a:pt x="2058" y="2026"/>
                                </a:cubicBezTo>
                                <a:cubicBezTo>
                                  <a:pt x="1994" y="1929"/>
                                  <a:pt x="1929" y="1801"/>
                                  <a:pt x="1833" y="1672"/>
                                </a:cubicBezTo>
                                <a:cubicBezTo>
                                  <a:pt x="1736" y="1576"/>
                                  <a:pt x="1608" y="1447"/>
                                  <a:pt x="1479" y="1351"/>
                                </a:cubicBezTo>
                                <a:lnTo>
                                  <a:pt x="1319" y="1190"/>
                                </a:lnTo>
                                <a:cubicBezTo>
                                  <a:pt x="1286" y="1158"/>
                                  <a:pt x="1254" y="1126"/>
                                  <a:pt x="1222" y="1062"/>
                                </a:cubicBezTo>
                                <a:cubicBezTo>
                                  <a:pt x="997" y="869"/>
                                  <a:pt x="804" y="644"/>
                                  <a:pt x="708" y="354"/>
                                </a:cubicBezTo>
                                <a:cubicBezTo>
                                  <a:pt x="611" y="322"/>
                                  <a:pt x="547" y="258"/>
                                  <a:pt x="483" y="226"/>
                                </a:cubicBezTo>
                                <a:lnTo>
                                  <a:pt x="258" y="97"/>
                                </a:lnTo>
                                <a:cubicBezTo>
                                  <a:pt x="193" y="65"/>
                                  <a:pt x="97" y="33"/>
                                  <a:pt x="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90" name="Google Shape;1690;p59"/>
                          <p:cNvSpPr/>
                          <p:nvPr/>
                        </p:nvSpPr>
                        <p:spPr>
                          <a:xfrm>
                            <a:off x="4018100" y="2923775"/>
                            <a:ext cx="28150" cy="39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26" h="1562" extrusionOk="0">
                                <a:moveTo>
                                  <a:pt x="1" y="1"/>
                                </a:moveTo>
                                <a:cubicBezTo>
                                  <a:pt x="1" y="9"/>
                                  <a:pt x="1" y="17"/>
                                  <a:pt x="1" y="33"/>
                                </a:cubicBezTo>
                                <a:cubicBezTo>
                                  <a:pt x="1" y="33"/>
                                  <a:pt x="1" y="33"/>
                                  <a:pt x="1" y="33"/>
                                </a:cubicBezTo>
                                <a:lnTo>
                                  <a:pt x="1" y="33"/>
                                </a:lnTo>
                                <a:cubicBezTo>
                                  <a:pt x="1" y="23"/>
                                  <a:pt x="1" y="12"/>
                                  <a:pt x="1" y="1"/>
                                </a:cubicBezTo>
                                <a:close/>
                                <a:moveTo>
                                  <a:pt x="1" y="33"/>
                                </a:moveTo>
                                <a:cubicBezTo>
                                  <a:pt x="1" y="146"/>
                                  <a:pt x="4" y="237"/>
                                  <a:pt x="33" y="355"/>
                                </a:cubicBezTo>
                                <a:cubicBezTo>
                                  <a:pt x="33" y="355"/>
                                  <a:pt x="33" y="387"/>
                                  <a:pt x="33" y="387"/>
                                </a:cubicBezTo>
                                <a:cubicBezTo>
                                  <a:pt x="65" y="515"/>
                                  <a:pt x="97" y="612"/>
                                  <a:pt x="130" y="708"/>
                                </a:cubicBezTo>
                                <a:cubicBezTo>
                                  <a:pt x="226" y="965"/>
                                  <a:pt x="387" y="1158"/>
                                  <a:pt x="547" y="1351"/>
                                </a:cubicBezTo>
                                <a:cubicBezTo>
                                  <a:pt x="637" y="1441"/>
                                  <a:pt x="789" y="1561"/>
                                  <a:pt x="938" y="1561"/>
                                </a:cubicBezTo>
                                <a:cubicBezTo>
                                  <a:pt x="1003" y="1561"/>
                                  <a:pt x="1067" y="1538"/>
                                  <a:pt x="1126" y="1480"/>
                                </a:cubicBezTo>
                                <a:cubicBezTo>
                                  <a:pt x="965" y="1319"/>
                                  <a:pt x="805" y="1126"/>
                                  <a:pt x="612" y="933"/>
                                </a:cubicBezTo>
                                <a:cubicBezTo>
                                  <a:pt x="387" y="676"/>
                                  <a:pt x="162" y="355"/>
                                  <a:pt x="1" y="3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91" name="Google Shape;1691;p59"/>
                          <p:cNvSpPr/>
                          <p:nvPr/>
                        </p:nvSpPr>
                        <p:spPr>
                          <a:xfrm>
                            <a:off x="4021325" y="2910125"/>
                            <a:ext cx="54675" cy="57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187" h="2315" extrusionOk="0">
                                <a:moveTo>
                                  <a:pt x="33" y="0"/>
                                </a:moveTo>
                                <a:lnTo>
                                  <a:pt x="33" y="0"/>
                                </a:lnTo>
                                <a:cubicBezTo>
                                  <a:pt x="1" y="193"/>
                                  <a:pt x="65" y="418"/>
                                  <a:pt x="161" y="611"/>
                                </a:cubicBezTo>
                                <a:cubicBezTo>
                                  <a:pt x="322" y="868"/>
                                  <a:pt x="483" y="1126"/>
                                  <a:pt x="708" y="1351"/>
                                </a:cubicBezTo>
                                <a:cubicBezTo>
                                  <a:pt x="933" y="1576"/>
                                  <a:pt x="1126" y="1801"/>
                                  <a:pt x="1383" y="1993"/>
                                </a:cubicBezTo>
                                <a:cubicBezTo>
                                  <a:pt x="1479" y="2090"/>
                                  <a:pt x="1608" y="2186"/>
                                  <a:pt x="1768" y="2251"/>
                                </a:cubicBezTo>
                                <a:cubicBezTo>
                                  <a:pt x="1897" y="2315"/>
                                  <a:pt x="2058" y="2315"/>
                                  <a:pt x="2186" y="2315"/>
                                </a:cubicBezTo>
                                <a:cubicBezTo>
                                  <a:pt x="2154" y="2251"/>
                                  <a:pt x="2090" y="2186"/>
                                  <a:pt x="2058" y="2122"/>
                                </a:cubicBezTo>
                                <a:cubicBezTo>
                                  <a:pt x="1961" y="2026"/>
                                  <a:pt x="1897" y="1897"/>
                                  <a:pt x="1801" y="1801"/>
                                </a:cubicBezTo>
                                <a:cubicBezTo>
                                  <a:pt x="1608" y="1576"/>
                                  <a:pt x="1415" y="1351"/>
                                  <a:pt x="1254" y="1126"/>
                                </a:cubicBezTo>
                                <a:cubicBezTo>
                                  <a:pt x="868" y="740"/>
                                  <a:pt x="451" y="354"/>
                                  <a:pt x="3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692" name="Google Shape;1692;p59"/>
                          <p:cNvSpPr/>
                          <p:nvPr/>
                        </p:nvSpPr>
                        <p:spPr>
                          <a:xfrm>
                            <a:off x="4028550" y="2906700"/>
                            <a:ext cx="49050" cy="532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62" h="2131" extrusionOk="0">
                                <a:moveTo>
                                  <a:pt x="136" y="1"/>
                                </a:moveTo>
                                <a:cubicBezTo>
                                  <a:pt x="90" y="1"/>
                                  <a:pt x="45" y="3"/>
                                  <a:pt x="1" y="9"/>
                                </a:cubicBezTo>
                                <a:cubicBezTo>
                                  <a:pt x="419" y="330"/>
                                  <a:pt x="804" y="716"/>
                                  <a:pt x="1158" y="1102"/>
                                </a:cubicBezTo>
                                <a:cubicBezTo>
                                  <a:pt x="1351" y="1327"/>
                                  <a:pt x="1544" y="1552"/>
                                  <a:pt x="1704" y="1777"/>
                                </a:cubicBezTo>
                                <a:cubicBezTo>
                                  <a:pt x="1801" y="1905"/>
                                  <a:pt x="1897" y="2002"/>
                                  <a:pt x="1962" y="2130"/>
                                </a:cubicBezTo>
                                <a:lnTo>
                                  <a:pt x="1962" y="1905"/>
                                </a:lnTo>
                                <a:cubicBezTo>
                                  <a:pt x="1929" y="1777"/>
                                  <a:pt x="1897" y="1616"/>
                                  <a:pt x="1865" y="1488"/>
                                </a:cubicBezTo>
                                <a:cubicBezTo>
                                  <a:pt x="1769" y="1230"/>
                                  <a:pt x="1672" y="1005"/>
                                  <a:pt x="1512" y="780"/>
                                </a:cubicBezTo>
                                <a:cubicBezTo>
                                  <a:pt x="1479" y="748"/>
                                  <a:pt x="1447" y="684"/>
                                  <a:pt x="1415" y="652"/>
                                </a:cubicBezTo>
                                <a:cubicBezTo>
                                  <a:pt x="1351" y="555"/>
                                  <a:pt x="1287" y="491"/>
                                  <a:pt x="1222" y="459"/>
                                </a:cubicBezTo>
                                <a:cubicBezTo>
                                  <a:pt x="1094" y="330"/>
                                  <a:pt x="965" y="234"/>
                                  <a:pt x="804" y="170"/>
                                </a:cubicBezTo>
                                <a:cubicBezTo>
                                  <a:pt x="591" y="63"/>
                                  <a:pt x="356" y="1"/>
                                  <a:pt x="13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</p:grpSp>
                  <p:grpSp>
                    <p:nvGrpSpPr>
                      <p:cNvPr id="1693" name="Google Shape;1693;p59"/>
                      <p:cNvGrpSpPr/>
                      <p:nvPr/>
                    </p:nvGrpSpPr>
                    <p:grpSpPr>
                      <a:xfrm>
                        <a:off x="3006375" y="2513950"/>
                        <a:ext cx="803625" cy="2190175"/>
                        <a:chOff x="3006375" y="2513950"/>
                        <a:chExt cx="803625" cy="2190175"/>
                      </a:xfrm>
                    </p:grpSpPr>
                    <p:sp>
                      <p:nvSpPr>
                        <p:cNvPr id="1694" name="Google Shape;1694;p59"/>
                        <p:cNvSpPr/>
                        <p:nvPr/>
                      </p:nvSpPr>
                      <p:spPr>
                        <a:xfrm>
                          <a:off x="3007175" y="2513950"/>
                          <a:ext cx="802825" cy="2190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113" h="87607" extrusionOk="0">
                              <a:moveTo>
                                <a:pt x="25459" y="0"/>
                              </a:moveTo>
                              <a:cubicBezTo>
                                <a:pt x="25426" y="290"/>
                                <a:pt x="25394" y="579"/>
                                <a:pt x="25330" y="868"/>
                              </a:cubicBezTo>
                              <a:cubicBezTo>
                                <a:pt x="25201" y="1768"/>
                                <a:pt x="24687" y="2572"/>
                                <a:pt x="23980" y="3086"/>
                              </a:cubicBezTo>
                              <a:cubicBezTo>
                                <a:pt x="23144" y="3633"/>
                                <a:pt x="22116" y="3729"/>
                                <a:pt x="21151" y="3858"/>
                              </a:cubicBezTo>
                              <a:cubicBezTo>
                                <a:pt x="20058" y="4018"/>
                                <a:pt x="18965" y="4147"/>
                                <a:pt x="17840" y="4243"/>
                              </a:cubicBezTo>
                              <a:cubicBezTo>
                                <a:pt x="16490" y="4372"/>
                                <a:pt x="15140" y="4436"/>
                                <a:pt x="13758" y="4436"/>
                              </a:cubicBezTo>
                              <a:cubicBezTo>
                                <a:pt x="13822" y="4725"/>
                                <a:pt x="13822" y="5015"/>
                                <a:pt x="13758" y="5304"/>
                              </a:cubicBezTo>
                              <a:cubicBezTo>
                                <a:pt x="13726" y="5626"/>
                                <a:pt x="13629" y="5947"/>
                                <a:pt x="13501" y="6268"/>
                              </a:cubicBezTo>
                              <a:cubicBezTo>
                                <a:pt x="12987" y="7361"/>
                                <a:pt x="12119" y="8229"/>
                                <a:pt x="11026" y="8711"/>
                              </a:cubicBezTo>
                              <a:cubicBezTo>
                                <a:pt x="10447" y="9001"/>
                                <a:pt x="9869" y="9226"/>
                                <a:pt x="9226" y="9386"/>
                              </a:cubicBezTo>
                              <a:cubicBezTo>
                                <a:pt x="8904" y="9483"/>
                                <a:pt x="8583" y="9547"/>
                                <a:pt x="8261" y="9644"/>
                              </a:cubicBezTo>
                              <a:cubicBezTo>
                                <a:pt x="7940" y="9740"/>
                                <a:pt x="7586" y="9772"/>
                                <a:pt x="7233" y="9804"/>
                              </a:cubicBezTo>
                              <a:cubicBezTo>
                                <a:pt x="7136" y="9804"/>
                                <a:pt x="7104" y="9644"/>
                                <a:pt x="7201" y="9611"/>
                              </a:cubicBezTo>
                              <a:cubicBezTo>
                                <a:pt x="7522" y="9483"/>
                                <a:pt x="7876" y="9386"/>
                                <a:pt x="8229" y="9322"/>
                              </a:cubicBezTo>
                              <a:cubicBezTo>
                                <a:pt x="8583" y="9258"/>
                                <a:pt x="8936" y="9161"/>
                                <a:pt x="9290" y="9065"/>
                              </a:cubicBezTo>
                              <a:cubicBezTo>
                                <a:pt x="10447" y="8808"/>
                                <a:pt x="11476" y="8229"/>
                                <a:pt x="12344" y="7458"/>
                              </a:cubicBezTo>
                              <a:cubicBezTo>
                                <a:pt x="12762" y="7040"/>
                                <a:pt x="13115" y="6558"/>
                                <a:pt x="13308" y="6011"/>
                              </a:cubicBezTo>
                              <a:cubicBezTo>
                                <a:pt x="13404" y="5754"/>
                                <a:pt x="13469" y="5497"/>
                                <a:pt x="13533" y="5208"/>
                              </a:cubicBezTo>
                              <a:cubicBezTo>
                                <a:pt x="13533" y="4950"/>
                                <a:pt x="13533" y="4693"/>
                                <a:pt x="13533" y="4436"/>
                              </a:cubicBezTo>
                              <a:lnTo>
                                <a:pt x="13083" y="4436"/>
                              </a:lnTo>
                              <a:cubicBezTo>
                                <a:pt x="13083" y="4533"/>
                                <a:pt x="13083" y="4597"/>
                                <a:pt x="13051" y="4693"/>
                              </a:cubicBezTo>
                              <a:cubicBezTo>
                                <a:pt x="13019" y="4822"/>
                                <a:pt x="12987" y="4918"/>
                                <a:pt x="12954" y="5047"/>
                              </a:cubicBezTo>
                              <a:cubicBezTo>
                                <a:pt x="12890" y="5272"/>
                                <a:pt x="12794" y="5465"/>
                                <a:pt x="12665" y="5690"/>
                              </a:cubicBezTo>
                              <a:cubicBezTo>
                                <a:pt x="12279" y="6461"/>
                                <a:pt x="11669" y="7104"/>
                                <a:pt x="10897" y="7522"/>
                              </a:cubicBezTo>
                              <a:cubicBezTo>
                                <a:pt x="10297" y="7872"/>
                                <a:pt x="9619" y="8047"/>
                                <a:pt x="8924" y="8047"/>
                              </a:cubicBezTo>
                              <a:cubicBezTo>
                                <a:pt x="8726" y="8047"/>
                                <a:pt x="8526" y="8033"/>
                                <a:pt x="8326" y="8004"/>
                              </a:cubicBezTo>
                              <a:cubicBezTo>
                                <a:pt x="8229" y="7972"/>
                                <a:pt x="8261" y="7811"/>
                                <a:pt x="8358" y="7811"/>
                              </a:cubicBezTo>
                              <a:cubicBezTo>
                                <a:pt x="8808" y="7811"/>
                                <a:pt x="9290" y="7779"/>
                                <a:pt x="9740" y="7651"/>
                              </a:cubicBezTo>
                              <a:cubicBezTo>
                                <a:pt x="10544" y="7458"/>
                                <a:pt x="11283" y="7008"/>
                                <a:pt x="11829" y="6397"/>
                              </a:cubicBezTo>
                              <a:cubicBezTo>
                                <a:pt x="12087" y="6076"/>
                                <a:pt x="12312" y="5754"/>
                                <a:pt x="12472" y="5401"/>
                              </a:cubicBezTo>
                              <a:cubicBezTo>
                                <a:pt x="12569" y="5208"/>
                                <a:pt x="12633" y="5047"/>
                                <a:pt x="12729" y="4854"/>
                              </a:cubicBezTo>
                              <a:cubicBezTo>
                                <a:pt x="12762" y="4758"/>
                                <a:pt x="12794" y="4661"/>
                                <a:pt x="12794" y="4533"/>
                              </a:cubicBezTo>
                              <a:lnTo>
                                <a:pt x="12826" y="4436"/>
                              </a:lnTo>
                              <a:cubicBezTo>
                                <a:pt x="12312" y="4404"/>
                                <a:pt x="11797" y="4404"/>
                                <a:pt x="11283" y="4372"/>
                              </a:cubicBezTo>
                              <a:cubicBezTo>
                                <a:pt x="9451" y="4243"/>
                                <a:pt x="7651" y="3954"/>
                                <a:pt x="5883" y="3504"/>
                              </a:cubicBezTo>
                              <a:cubicBezTo>
                                <a:pt x="5593" y="3408"/>
                                <a:pt x="5304" y="3343"/>
                                <a:pt x="5047" y="3247"/>
                              </a:cubicBezTo>
                              <a:cubicBezTo>
                                <a:pt x="5015" y="3408"/>
                                <a:pt x="4983" y="3536"/>
                                <a:pt x="4918" y="3697"/>
                              </a:cubicBezTo>
                              <a:cubicBezTo>
                                <a:pt x="4886" y="3858"/>
                                <a:pt x="4822" y="3986"/>
                                <a:pt x="4790" y="4147"/>
                              </a:cubicBezTo>
                              <a:cubicBezTo>
                                <a:pt x="4758" y="4340"/>
                                <a:pt x="4725" y="4500"/>
                                <a:pt x="4693" y="4661"/>
                              </a:cubicBezTo>
                              <a:cubicBezTo>
                                <a:pt x="4661" y="4822"/>
                                <a:pt x="4629" y="4983"/>
                                <a:pt x="4533" y="5143"/>
                              </a:cubicBezTo>
                              <a:cubicBezTo>
                                <a:pt x="4518" y="5172"/>
                                <a:pt x="4491" y="5188"/>
                                <a:pt x="4462" y="5188"/>
                              </a:cubicBezTo>
                              <a:cubicBezTo>
                                <a:pt x="4427" y="5188"/>
                                <a:pt x="4390" y="5164"/>
                                <a:pt x="4372" y="5111"/>
                              </a:cubicBezTo>
                              <a:cubicBezTo>
                                <a:pt x="4372" y="4950"/>
                                <a:pt x="4372" y="4790"/>
                                <a:pt x="4436" y="4597"/>
                              </a:cubicBezTo>
                              <a:cubicBezTo>
                                <a:pt x="4436" y="4436"/>
                                <a:pt x="4500" y="4275"/>
                                <a:pt x="4533" y="4083"/>
                              </a:cubicBezTo>
                              <a:cubicBezTo>
                                <a:pt x="4597" y="3922"/>
                                <a:pt x="4629" y="3761"/>
                                <a:pt x="4693" y="3568"/>
                              </a:cubicBezTo>
                              <a:cubicBezTo>
                                <a:pt x="4725" y="3440"/>
                                <a:pt x="4790" y="3311"/>
                                <a:pt x="4854" y="3215"/>
                              </a:cubicBezTo>
                              <a:cubicBezTo>
                                <a:pt x="4693" y="3150"/>
                                <a:pt x="4533" y="3118"/>
                                <a:pt x="4340" y="3054"/>
                              </a:cubicBezTo>
                              <a:cubicBezTo>
                                <a:pt x="4340" y="3054"/>
                                <a:pt x="4340" y="3086"/>
                                <a:pt x="4340" y="3086"/>
                              </a:cubicBezTo>
                              <a:cubicBezTo>
                                <a:pt x="4308" y="3150"/>
                                <a:pt x="4308" y="3150"/>
                                <a:pt x="4243" y="3279"/>
                              </a:cubicBezTo>
                              <a:cubicBezTo>
                                <a:pt x="4179" y="3408"/>
                                <a:pt x="4147" y="3504"/>
                                <a:pt x="4115" y="3633"/>
                              </a:cubicBezTo>
                              <a:cubicBezTo>
                                <a:pt x="4050" y="3793"/>
                                <a:pt x="4018" y="3922"/>
                                <a:pt x="3986" y="4050"/>
                              </a:cubicBezTo>
                              <a:cubicBezTo>
                                <a:pt x="3954" y="4179"/>
                                <a:pt x="3922" y="4308"/>
                                <a:pt x="3858" y="4436"/>
                              </a:cubicBezTo>
                              <a:cubicBezTo>
                                <a:pt x="3841" y="4468"/>
                                <a:pt x="3809" y="4484"/>
                                <a:pt x="3777" y="4484"/>
                              </a:cubicBezTo>
                              <a:cubicBezTo>
                                <a:pt x="3745" y="4484"/>
                                <a:pt x="3713" y="4468"/>
                                <a:pt x="3697" y="4436"/>
                              </a:cubicBezTo>
                              <a:cubicBezTo>
                                <a:pt x="3665" y="4275"/>
                                <a:pt x="3665" y="4115"/>
                                <a:pt x="3697" y="3986"/>
                              </a:cubicBezTo>
                              <a:cubicBezTo>
                                <a:pt x="3729" y="3858"/>
                                <a:pt x="3761" y="3697"/>
                                <a:pt x="3793" y="3568"/>
                              </a:cubicBezTo>
                              <a:cubicBezTo>
                                <a:pt x="3858" y="3440"/>
                                <a:pt x="3922" y="3311"/>
                                <a:pt x="3954" y="3183"/>
                              </a:cubicBezTo>
                              <a:cubicBezTo>
                                <a:pt x="3986" y="3118"/>
                                <a:pt x="4018" y="3054"/>
                                <a:pt x="4083" y="2990"/>
                              </a:cubicBezTo>
                              <a:cubicBezTo>
                                <a:pt x="3986" y="2925"/>
                                <a:pt x="3890" y="2893"/>
                                <a:pt x="3825" y="2861"/>
                              </a:cubicBezTo>
                              <a:cubicBezTo>
                                <a:pt x="2925" y="3665"/>
                                <a:pt x="2379" y="4790"/>
                                <a:pt x="2315" y="5979"/>
                              </a:cubicBezTo>
                              <a:cubicBezTo>
                                <a:pt x="2315" y="7104"/>
                                <a:pt x="3054" y="17390"/>
                                <a:pt x="3665" y="26487"/>
                              </a:cubicBezTo>
                              <a:cubicBezTo>
                                <a:pt x="4211" y="34009"/>
                                <a:pt x="4661" y="40534"/>
                                <a:pt x="4661" y="41113"/>
                              </a:cubicBezTo>
                              <a:cubicBezTo>
                                <a:pt x="4629" y="42013"/>
                                <a:pt x="4468" y="42881"/>
                                <a:pt x="4243" y="43749"/>
                              </a:cubicBezTo>
                              <a:cubicBezTo>
                                <a:pt x="4179" y="44070"/>
                                <a:pt x="4115" y="44424"/>
                                <a:pt x="4050" y="44745"/>
                              </a:cubicBezTo>
                              <a:cubicBezTo>
                                <a:pt x="4050" y="44874"/>
                                <a:pt x="3954" y="45356"/>
                                <a:pt x="3633" y="46674"/>
                              </a:cubicBezTo>
                              <a:cubicBezTo>
                                <a:pt x="2540" y="51014"/>
                                <a:pt x="0" y="61236"/>
                                <a:pt x="0" y="67439"/>
                              </a:cubicBezTo>
                              <a:cubicBezTo>
                                <a:pt x="0" y="74672"/>
                                <a:pt x="1254" y="85826"/>
                                <a:pt x="1415" y="87208"/>
                              </a:cubicBezTo>
                              <a:cubicBezTo>
                                <a:pt x="1479" y="87208"/>
                                <a:pt x="1575" y="87240"/>
                                <a:pt x="1672" y="87273"/>
                              </a:cubicBezTo>
                              <a:cubicBezTo>
                                <a:pt x="1607" y="87015"/>
                                <a:pt x="1607" y="86726"/>
                                <a:pt x="1575" y="86469"/>
                              </a:cubicBezTo>
                              <a:lnTo>
                                <a:pt x="1511" y="85922"/>
                              </a:lnTo>
                              <a:cubicBezTo>
                                <a:pt x="1479" y="85858"/>
                                <a:pt x="1479" y="85762"/>
                                <a:pt x="1479" y="85697"/>
                              </a:cubicBezTo>
                              <a:cubicBezTo>
                                <a:pt x="1479" y="85601"/>
                                <a:pt x="1479" y="85505"/>
                                <a:pt x="1511" y="85440"/>
                              </a:cubicBezTo>
                              <a:cubicBezTo>
                                <a:pt x="1529" y="85387"/>
                                <a:pt x="1566" y="85363"/>
                                <a:pt x="1606" y="85363"/>
                              </a:cubicBezTo>
                              <a:cubicBezTo>
                                <a:pt x="1640" y="85363"/>
                                <a:pt x="1675" y="85379"/>
                                <a:pt x="1704" y="85408"/>
                              </a:cubicBezTo>
                              <a:cubicBezTo>
                                <a:pt x="1736" y="85472"/>
                                <a:pt x="1768" y="85569"/>
                                <a:pt x="1768" y="85665"/>
                              </a:cubicBezTo>
                              <a:cubicBezTo>
                                <a:pt x="1800" y="85730"/>
                                <a:pt x="1832" y="85826"/>
                                <a:pt x="1832" y="85922"/>
                              </a:cubicBezTo>
                              <a:lnTo>
                                <a:pt x="1865" y="86437"/>
                              </a:lnTo>
                              <a:cubicBezTo>
                                <a:pt x="1929" y="86726"/>
                                <a:pt x="1961" y="87015"/>
                                <a:pt x="1961" y="87337"/>
                              </a:cubicBezTo>
                              <a:lnTo>
                                <a:pt x="2057" y="87337"/>
                              </a:lnTo>
                              <a:cubicBezTo>
                                <a:pt x="2057" y="87015"/>
                                <a:pt x="2057" y="86694"/>
                                <a:pt x="2057" y="86340"/>
                              </a:cubicBezTo>
                              <a:cubicBezTo>
                                <a:pt x="2057" y="85987"/>
                                <a:pt x="2090" y="85601"/>
                                <a:pt x="2090" y="85247"/>
                              </a:cubicBezTo>
                              <a:cubicBezTo>
                                <a:pt x="2090" y="85183"/>
                                <a:pt x="2138" y="85151"/>
                                <a:pt x="2186" y="85151"/>
                              </a:cubicBezTo>
                              <a:cubicBezTo>
                                <a:pt x="2234" y="85151"/>
                                <a:pt x="2282" y="85183"/>
                                <a:pt x="2282" y="85247"/>
                              </a:cubicBezTo>
                              <a:lnTo>
                                <a:pt x="2282" y="85408"/>
                              </a:lnTo>
                              <a:cubicBezTo>
                                <a:pt x="2315" y="85730"/>
                                <a:pt x="2315" y="85987"/>
                                <a:pt x="2347" y="86340"/>
                              </a:cubicBezTo>
                              <a:cubicBezTo>
                                <a:pt x="2347" y="86694"/>
                                <a:pt x="2379" y="87048"/>
                                <a:pt x="2379" y="87401"/>
                              </a:cubicBezTo>
                              <a:cubicBezTo>
                                <a:pt x="3018" y="87499"/>
                                <a:pt x="3841" y="87606"/>
                                <a:pt x="4601" y="87606"/>
                              </a:cubicBezTo>
                              <a:cubicBezTo>
                                <a:pt x="5331" y="87606"/>
                                <a:pt x="6003" y="87508"/>
                                <a:pt x="6397" y="87208"/>
                              </a:cubicBezTo>
                              <a:cubicBezTo>
                                <a:pt x="6622" y="87015"/>
                                <a:pt x="7522" y="84990"/>
                                <a:pt x="10672" y="70204"/>
                              </a:cubicBezTo>
                              <a:lnTo>
                                <a:pt x="10672" y="70075"/>
                              </a:lnTo>
                              <a:lnTo>
                                <a:pt x="10704" y="70075"/>
                              </a:lnTo>
                              <a:cubicBezTo>
                                <a:pt x="12279" y="62586"/>
                                <a:pt x="13694" y="55417"/>
                                <a:pt x="13694" y="55353"/>
                              </a:cubicBezTo>
                              <a:lnTo>
                                <a:pt x="13694" y="55289"/>
                              </a:lnTo>
                              <a:lnTo>
                                <a:pt x="13726" y="55257"/>
                              </a:lnTo>
                              <a:cubicBezTo>
                                <a:pt x="14337" y="54614"/>
                                <a:pt x="15108" y="53521"/>
                                <a:pt x="15012" y="53135"/>
                              </a:cubicBezTo>
                              <a:cubicBezTo>
                                <a:pt x="14819" y="52396"/>
                                <a:pt x="15526" y="49921"/>
                                <a:pt x="15622" y="49567"/>
                              </a:cubicBezTo>
                              <a:cubicBezTo>
                                <a:pt x="15847" y="48313"/>
                                <a:pt x="20187" y="24237"/>
                                <a:pt x="21023" y="19737"/>
                              </a:cubicBezTo>
                              <a:cubicBezTo>
                                <a:pt x="21023" y="19705"/>
                                <a:pt x="21023" y="19673"/>
                                <a:pt x="21023" y="19641"/>
                              </a:cubicBezTo>
                              <a:cubicBezTo>
                                <a:pt x="21119" y="19190"/>
                                <a:pt x="21216" y="18773"/>
                                <a:pt x="21344" y="18355"/>
                              </a:cubicBezTo>
                              <a:cubicBezTo>
                                <a:pt x="21408" y="18130"/>
                                <a:pt x="21473" y="17905"/>
                                <a:pt x="21537" y="17712"/>
                              </a:cubicBezTo>
                              <a:cubicBezTo>
                                <a:pt x="21569" y="17583"/>
                                <a:pt x="21601" y="17487"/>
                                <a:pt x="21633" y="17390"/>
                              </a:cubicBezTo>
                              <a:cubicBezTo>
                                <a:pt x="20380" y="17390"/>
                                <a:pt x="19158" y="17133"/>
                                <a:pt x="18033" y="16587"/>
                              </a:cubicBezTo>
                              <a:cubicBezTo>
                                <a:pt x="17937" y="16523"/>
                                <a:pt x="18001" y="16394"/>
                                <a:pt x="18130" y="16394"/>
                              </a:cubicBezTo>
                              <a:cubicBezTo>
                                <a:pt x="18805" y="16555"/>
                                <a:pt x="19480" y="16812"/>
                                <a:pt x="20155" y="16940"/>
                              </a:cubicBezTo>
                              <a:cubicBezTo>
                                <a:pt x="20537" y="16999"/>
                                <a:pt x="20919" y="17028"/>
                                <a:pt x="21298" y="17028"/>
                              </a:cubicBezTo>
                              <a:cubicBezTo>
                                <a:pt x="22163" y="17028"/>
                                <a:pt x="23015" y="16877"/>
                                <a:pt x="23819" y="16587"/>
                              </a:cubicBezTo>
                              <a:cubicBezTo>
                                <a:pt x="24398" y="16362"/>
                                <a:pt x="24976" y="16137"/>
                                <a:pt x="25555" y="15847"/>
                              </a:cubicBezTo>
                              <a:cubicBezTo>
                                <a:pt x="25812" y="15719"/>
                                <a:pt x="26069" y="15558"/>
                                <a:pt x="26359" y="15430"/>
                              </a:cubicBezTo>
                              <a:lnTo>
                                <a:pt x="26744" y="15205"/>
                              </a:lnTo>
                              <a:cubicBezTo>
                                <a:pt x="26873" y="15108"/>
                                <a:pt x="27034" y="15044"/>
                                <a:pt x="27162" y="15012"/>
                              </a:cubicBezTo>
                              <a:cubicBezTo>
                                <a:pt x="27174" y="15009"/>
                                <a:pt x="27185" y="15008"/>
                                <a:pt x="27196" y="15008"/>
                              </a:cubicBezTo>
                              <a:cubicBezTo>
                                <a:pt x="27306" y="15008"/>
                                <a:pt x="27379" y="15149"/>
                                <a:pt x="27291" y="15237"/>
                              </a:cubicBezTo>
                              <a:cubicBezTo>
                                <a:pt x="27162" y="15365"/>
                                <a:pt x="27002" y="15462"/>
                                <a:pt x="26841" y="15558"/>
                              </a:cubicBezTo>
                              <a:cubicBezTo>
                                <a:pt x="26680" y="15622"/>
                                <a:pt x="26552" y="15719"/>
                                <a:pt x="26391" y="15783"/>
                              </a:cubicBezTo>
                              <a:cubicBezTo>
                                <a:pt x="26069" y="15976"/>
                                <a:pt x="25748" y="16137"/>
                                <a:pt x="25426" y="16297"/>
                              </a:cubicBezTo>
                              <a:cubicBezTo>
                                <a:pt x="24334" y="16844"/>
                                <a:pt x="23144" y="17198"/>
                                <a:pt x="21955" y="17358"/>
                              </a:cubicBezTo>
                              <a:cubicBezTo>
                                <a:pt x="21955" y="17390"/>
                                <a:pt x="21955" y="17358"/>
                                <a:pt x="21923" y="17487"/>
                              </a:cubicBezTo>
                              <a:cubicBezTo>
                                <a:pt x="21891" y="17583"/>
                                <a:pt x="21858" y="17680"/>
                                <a:pt x="21826" y="17776"/>
                              </a:cubicBezTo>
                              <a:cubicBezTo>
                                <a:pt x="21762" y="18001"/>
                                <a:pt x="21698" y="18226"/>
                                <a:pt x="21633" y="18419"/>
                              </a:cubicBezTo>
                              <a:cubicBezTo>
                                <a:pt x="21569" y="18644"/>
                                <a:pt x="21505" y="18869"/>
                                <a:pt x="21441" y="19062"/>
                              </a:cubicBezTo>
                              <a:lnTo>
                                <a:pt x="21537" y="19094"/>
                              </a:lnTo>
                              <a:cubicBezTo>
                                <a:pt x="21344" y="19898"/>
                                <a:pt x="16040" y="49374"/>
                                <a:pt x="15976" y="49663"/>
                              </a:cubicBezTo>
                              <a:lnTo>
                                <a:pt x="15976" y="49696"/>
                              </a:lnTo>
                              <a:cubicBezTo>
                                <a:pt x="15655" y="50756"/>
                                <a:pt x="15237" y="52524"/>
                                <a:pt x="15365" y="53007"/>
                              </a:cubicBezTo>
                              <a:cubicBezTo>
                                <a:pt x="15590" y="53746"/>
                                <a:pt x="14401" y="55128"/>
                                <a:pt x="14047" y="55482"/>
                              </a:cubicBezTo>
                              <a:cubicBezTo>
                                <a:pt x="13983" y="55867"/>
                                <a:pt x="13565" y="57925"/>
                                <a:pt x="12987" y="60850"/>
                              </a:cubicBezTo>
                              <a:cubicBezTo>
                                <a:pt x="12472" y="63453"/>
                                <a:pt x="11765" y="66764"/>
                                <a:pt x="11058" y="70140"/>
                              </a:cubicBezTo>
                              <a:cubicBezTo>
                                <a:pt x="11026" y="70172"/>
                                <a:pt x="11026" y="70204"/>
                                <a:pt x="11026" y="70236"/>
                              </a:cubicBezTo>
                              <a:cubicBezTo>
                                <a:pt x="11058" y="70975"/>
                                <a:pt x="11090" y="73965"/>
                                <a:pt x="11219" y="76986"/>
                              </a:cubicBezTo>
                              <a:cubicBezTo>
                                <a:pt x="11476" y="83126"/>
                                <a:pt x="11797" y="84187"/>
                                <a:pt x="11926" y="84347"/>
                              </a:cubicBezTo>
                              <a:lnTo>
                                <a:pt x="12408" y="84347"/>
                              </a:lnTo>
                              <a:cubicBezTo>
                                <a:pt x="12408" y="84251"/>
                                <a:pt x="12376" y="84155"/>
                                <a:pt x="12376" y="84026"/>
                              </a:cubicBezTo>
                              <a:lnTo>
                                <a:pt x="12376" y="83544"/>
                              </a:lnTo>
                              <a:lnTo>
                                <a:pt x="12344" y="82483"/>
                              </a:lnTo>
                              <a:cubicBezTo>
                                <a:pt x="12344" y="82162"/>
                                <a:pt x="12312" y="81808"/>
                                <a:pt x="12312" y="81454"/>
                              </a:cubicBezTo>
                              <a:lnTo>
                                <a:pt x="12312" y="80940"/>
                              </a:lnTo>
                              <a:cubicBezTo>
                                <a:pt x="12312" y="80779"/>
                                <a:pt x="12312" y="80586"/>
                                <a:pt x="12344" y="80426"/>
                              </a:cubicBezTo>
                              <a:cubicBezTo>
                                <a:pt x="12361" y="80391"/>
                                <a:pt x="12398" y="80365"/>
                                <a:pt x="12439" y="80365"/>
                              </a:cubicBezTo>
                              <a:cubicBezTo>
                                <a:pt x="12472" y="80365"/>
                                <a:pt x="12508" y="80382"/>
                                <a:pt x="12537" y="80426"/>
                              </a:cubicBezTo>
                              <a:cubicBezTo>
                                <a:pt x="12569" y="80586"/>
                                <a:pt x="12601" y="80747"/>
                                <a:pt x="12601" y="80908"/>
                              </a:cubicBezTo>
                              <a:lnTo>
                                <a:pt x="12601" y="81422"/>
                              </a:lnTo>
                              <a:cubicBezTo>
                                <a:pt x="12633" y="81744"/>
                                <a:pt x="12633" y="82097"/>
                                <a:pt x="12633" y="82451"/>
                              </a:cubicBezTo>
                              <a:cubicBezTo>
                                <a:pt x="12665" y="82804"/>
                                <a:pt x="12665" y="83126"/>
                                <a:pt x="12665" y="83480"/>
                              </a:cubicBezTo>
                              <a:lnTo>
                                <a:pt x="12665" y="84026"/>
                              </a:lnTo>
                              <a:cubicBezTo>
                                <a:pt x="12665" y="84122"/>
                                <a:pt x="12665" y="84251"/>
                                <a:pt x="12665" y="84347"/>
                              </a:cubicBezTo>
                              <a:lnTo>
                                <a:pt x="13083" y="84347"/>
                              </a:lnTo>
                              <a:lnTo>
                                <a:pt x="13083" y="84155"/>
                              </a:lnTo>
                              <a:cubicBezTo>
                                <a:pt x="13083" y="83962"/>
                                <a:pt x="13115" y="83769"/>
                                <a:pt x="13115" y="83576"/>
                              </a:cubicBezTo>
                              <a:cubicBezTo>
                                <a:pt x="13131" y="83528"/>
                                <a:pt x="13179" y="83504"/>
                                <a:pt x="13224" y="83504"/>
                              </a:cubicBezTo>
                              <a:cubicBezTo>
                                <a:pt x="13268" y="83504"/>
                                <a:pt x="13308" y="83528"/>
                                <a:pt x="13308" y="83576"/>
                              </a:cubicBezTo>
                              <a:cubicBezTo>
                                <a:pt x="13372" y="83769"/>
                                <a:pt x="13372" y="83962"/>
                                <a:pt x="13372" y="84155"/>
                              </a:cubicBezTo>
                              <a:lnTo>
                                <a:pt x="13372" y="84347"/>
                              </a:lnTo>
                              <a:cubicBezTo>
                                <a:pt x="13854" y="84315"/>
                                <a:pt x="14401" y="84283"/>
                                <a:pt x="14980" y="84219"/>
                              </a:cubicBezTo>
                              <a:lnTo>
                                <a:pt x="15430" y="84155"/>
                              </a:lnTo>
                              <a:cubicBezTo>
                                <a:pt x="15847" y="84122"/>
                                <a:pt x="16233" y="84026"/>
                                <a:pt x="16651" y="83930"/>
                              </a:cubicBezTo>
                              <a:cubicBezTo>
                                <a:pt x="16683" y="83737"/>
                                <a:pt x="16715" y="83544"/>
                                <a:pt x="16747" y="83351"/>
                              </a:cubicBezTo>
                              <a:cubicBezTo>
                                <a:pt x="16780" y="83254"/>
                                <a:pt x="16780" y="83158"/>
                                <a:pt x="16780" y="83062"/>
                              </a:cubicBezTo>
                              <a:lnTo>
                                <a:pt x="16780" y="82965"/>
                              </a:lnTo>
                              <a:cubicBezTo>
                                <a:pt x="16780" y="82933"/>
                                <a:pt x="16812" y="82901"/>
                                <a:pt x="16812" y="82901"/>
                              </a:cubicBezTo>
                              <a:cubicBezTo>
                                <a:pt x="16812" y="82837"/>
                                <a:pt x="16812" y="82804"/>
                                <a:pt x="16844" y="82740"/>
                              </a:cubicBezTo>
                              <a:cubicBezTo>
                                <a:pt x="16860" y="82708"/>
                                <a:pt x="16900" y="82692"/>
                                <a:pt x="16940" y="82692"/>
                              </a:cubicBezTo>
                              <a:cubicBezTo>
                                <a:pt x="16980" y="82692"/>
                                <a:pt x="17021" y="82708"/>
                                <a:pt x="17037" y="82740"/>
                              </a:cubicBezTo>
                              <a:cubicBezTo>
                                <a:pt x="17069" y="82804"/>
                                <a:pt x="17069" y="82869"/>
                                <a:pt x="17069" y="82933"/>
                              </a:cubicBezTo>
                              <a:cubicBezTo>
                                <a:pt x="17069" y="82965"/>
                                <a:pt x="17069" y="83029"/>
                                <a:pt x="17069" y="83094"/>
                              </a:cubicBezTo>
                              <a:cubicBezTo>
                                <a:pt x="17069" y="83190"/>
                                <a:pt x="17037" y="83319"/>
                                <a:pt x="17037" y="83415"/>
                              </a:cubicBezTo>
                              <a:cubicBezTo>
                                <a:pt x="17005" y="83576"/>
                                <a:pt x="16940" y="83705"/>
                                <a:pt x="16908" y="83833"/>
                              </a:cubicBezTo>
                              <a:cubicBezTo>
                                <a:pt x="17326" y="83705"/>
                                <a:pt x="17519" y="83576"/>
                                <a:pt x="17519" y="83480"/>
                              </a:cubicBezTo>
                              <a:cubicBezTo>
                                <a:pt x="17712" y="82612"/>
                                <a:pt x="18515" y="76183"/>
                                <a:pt x="18515" y="76118"/>
                              </a:cubicBezTo>
                              <a:lnTo>
                                <a:pt x="18515" y="76054"/>
                              </a:lnTo>
                              <a:cubicBezTo>
                                <a:pt x="18708" y="75604"/>
                                <a:pt x="18901" y="74800"/>
                                <a:pt x="18740" y="74511"/>
                              </a:cubicBezTo>
                              <a:cubicBezTo>
                                <a:pt x="18483" y="73965"/>
                                <a:pt x="18290" y="73386"/>
                                <a:pt x="18194" y="72808"/>
                              </a:cubicBezTo>
                              <a:lnTo>
                                <a:pt x="18194" y="72775"/>
                              </a:lnTo>
                              <a:lnTo>
                                <a:pt x="18194" y="72743"/>
                              </a:lnTo>
                              <a:lnTo>
                                <a:pt x="21858" y="55578"/>
                              </a:lnTo>
                              <a:lnTo>
                                <a:pt x="22244" y="55192"/>
                              </a:lnTo>
                              <a:cubicBezTo>
                                <a:pt x="22180" y="54807"/>
                                <a:pt x="22180" y="54389"/>
                                <a:pt x="22244" y="54003"/>
                              </a:cubicBezTo>
                              <a:cubicBezTo>
                                <a:pt x="22244" y="53649"/>
                                <a:pt x="22244" y="53264"/>
                                <a:pt x="22212" y="52910"/>
                              </a:cubicBezTo>
                              <a:cubicBezTo>
                                <a:pt x="22148" y="52010"/>
                                <a:pt x="22116" y="51624"/>
                                <a:pt x="22276" y="51464"/>
                              </a:cubicBezTo>
                              <a:cubicBezTo>
                                <a:pt x="22598" y="50853"/>
                                <a:pt x="22887" y="50210"/>
                                <a:pt x="23112" y="49567"/>
                              </a:cubicBezTo>
                              <a:cubicBezTo>
                                <a:pt x="23176" y="49406"/>
                                <a:pt x="23208" y="49310"/>
                                <a:pt x="23241" y="49213"/>
                              </a:cubicBezTo>
                              <a:cubicBezTo>
                                <a:pt x="23337" y="49053"/>
                                <a:pt x="23594" y="47992"/>
                                <a:pt x="23948" y="46770"/>
                              </a:cubicBezTo>
                              <a:cubicBezTo>
                                <a:pt x="24526" y="44553"/>
                                <a:pt x="25330" y="41531"/>
                                <a:pt x="25780" y="40342"/>
                              </a:cubicBezTo>
                              <a:cubicBezTo>
                                <a:pt x="26391" y="38702"/>
                                <a:pt x="29605" y="29252"/>
                                <a:pt x="30312" y="23980"/>
                              </a:cubicBezTo>
                              <a:cubicBezTo>
                                <a:pt x="31020" y="19030"/>
                                <a:pt x="31534" y="11251"/>
                                <a:pt x="31630" y="8422"/>
                              </a:cubicBezTo>
                              <a:cubicBezTo>
                                <a:pt x="31534" y="8229"/>
                                <a:pt x="31470" y="8004"/>
                                <a:pt x="31470" y="7747"/>
                              </a:cubicBezTo>
                              <a:cubicBezTo>
                                <a:pt x="31470" y="7522"/>
                                <a:pt x="31502" y="7265"/>
                                <a:pt x="31598" y="7072"/>
                              </a:cubicBezTo>
                              <a:cubicBezTo>
                                <a:pt x="31598" y="7008"/>
                                <a:pt x="31630" y="6943"/>
                                <a:pt x="31662" y="6911"/>
                              </a:cubicBezTo>
                              <a:cubicBezTo>
                                <a:pt x="31695" y="6686"/>
                                <a:pt x="31695" y="6461"/>
                                <a:pt x="31727" y="6236"/>
                              </a:cubicBezTo>
                              <a:cubicBezTo>
                                <a:pt x="31759" y="5883"/>
                                <a:pt x="31855" y="5529"/>
                                <a:pt x="31984" y="5175"/>
                              </a:cubicBezTo>
                              <a:cubicBezTo>
                                <a:pt x="31984" y="5175"/>
                                <a:pt x="31984" y="5175"/>
                                <a:pt x="31984" y="5143"/>
                              </a:cubicBezTo>
                              <a:cubicBezTo>
                                <a:pt x="32016" y="5111"/>
                                <a:pt x="32016" y="5047"/>
                                <a:pt x="32048" y="5015"/>
                              </a:cubicBezTo>
                              <a:cubicBezTo>
                                <a:pt x="32080" y="4950"/>
                                <a:pt x="32080" y="4918"/>
                                <a:pt x="32113" y="4854"/>
                              </a:cubicBezTo>
                              <a:cubicBezTo>
                                <a:pt x="31984" y="4822"/>
                                <a:pt x="31887" y="4758"/>
                                <a:pt x="31791" y="4693"/>
                              </a:cubicBezTo>
                              <a:cubicBezTo>
                                <a:pt x="31598" y="4533"/>
                                <a:pt x="31437" y="4308"/>
                                <a:pt x="31405" y="4050"/>
                              </a:cubicBezTo>
                              <a:cubicBezTo>
                                <a:pt x="31245" y="3600"/>
                                <a:pt x="31116" y="3086"/>
                                <a:pt x="31084" y="2604"/>
                              </a:cubicBezTo>
                              <a:cubicBezTo>
                                <a:pt x="30795" y="2861"/>
                                <a:pt x="30473" y="3022"/>
                                <a:pt x="30087" y="3054"/>
                              </a:cubicBezTo>
                              <a:cubicBezTo>
                                <a:pt x="29798" y="3086"/>
                                <a:pt x="29541" y="3118"/>
                                <a:pt x="29252" y="3118"/>
                              </a:cubicBezTo>
                              <a:cubicBezTo>
                                <a:pt x="29284" y="3247"/>
                                <a:pt x="29252" y="3343"/>
                                <a:pt x="29284" y="3504"/>
                              </a:cubicBezTo>
                              <a:cubicBezTo>
                                <a:pt x="29284" y="3633"/>
                                <a:pt x="29284" y="3793"/>
                                <a:pt x="29316" y="3954"/>
                              </a:cubicBezTo>
                              <a:cubicBezTo>
                                <a:pt x="29380" y="4243"/>
                                <a:pt x="29445" y="4565"/>
                                <a:pt x="29573" y="4886"/>
                              </a:cubicBezTo>
                              <a:cubicBezTo>
                                <a:pt x="29766" y="5401"/>
                                <a:pt x="30023" y="5915"/>
                                <a:pt x="30377" y="6397"/>
                              </a:cubicBezTo>
                              <a:lnTo>
                                <a:pt x="30505" y="6590"/>
                              </a:lnTo>
                              <a:cubicBezTo>
                                <a:pt x="30537" y="6622"/>
                                <a:pt x="30602" y="6686"/>
                                <a:pt x="30602" y="6751"/>
                              </a:cubicBezTo>
                              <a:cubicBezTo>
                                <a:pt x="30602" y="6830"/>
                                <a:pt x="30536" y="6888"/>
                                <a:pt x="30460" y="6888"/>
                              </a:cubicBezTo>
                              <a:cubicBezTo>
                                <a:pt x="30443" y="6888"/>
                                <a:pt x="30426" y="6885"/>
                                <a:pt x="30409" y="6879"/>
                              </a:cubicBezTo>
                              <a:cubicBezTo>
                                <a:pt x="30312" y="6815"/>
                                <a:pt x="30216" y="6654"/>
                                <a:pt x="30120" y="6558"/>
                              </a:cubicBezTo>
                              <a:cubicBezTo>
                                <a:pt x="30055" y="6461"/>
                                <a:pt x="29959" y="6333"/>
                                <a:pt x="29895" y="6236"/>
                              </a:cubicBezTo>
                              <a:cubicBezTo>
                                <a:pt x="29573" y="5754"/>
                                <a:pt x="29316" y="5240"/>
                                <a:pt x="29155" y="4693"/>
                              </a:cubicBezTo>
                              <a:cubicBezTo>
                                <a:pt x="29091" y="4404"/>
                                <a:pt x="29027" y="4147"/>
                                <a:pt x="28994" y="3890"/>
                              </a:cubicBezTo>
                              <a:cubicBezTo>
                                <a:pt x="28994" y="3729"/>
                                <a:pt x="28962" y="3568"/>
                                <a:pt x="28962" y="3408"/>
                              </a:cubicBezTo>
                              <a:cubicBezTo>
                                <a:pt x="28962" y="3311"/>
                                <a:pt x="28962" y="3215"/>
                                <a:pt x="28962" y="3118"/>
                              </a:cubicBezTo>
                              <a:lnTo>
                                <a:pt x="28512" y="3118"/>
                              </a:lnTo>
                              <a:cubicBezTo>
                                <a:pt x="28577" y="3375"/>
                                <a:pt x="28577" y="3633"/>
                                <a:pt x="28609" y="3858"/>
                              </a:cubicBezTo>
                              <a:cubicBezTo>
                                <a:pt x="28641" y="4083"/>
                                <a:pt x="28673" y="4308"/>
                                <a:pt x="28737" y="4533"/>
                              </a:cubicBezTo>
                              <a:cubicBezTo>
                                <a:pt x="28802" y="4758"/>
                                <a:pt x="28866" y="4983"/>
                                <a:pt x="28930" y="5208"/>
                              </a:cubicBezTo>
                              <a:cubicBezTo>
                                <a:pt x="29027" y="5401"/>
                                <a:pt x="29091" y="5658"/>
                                <a:pt x="29155" y="5883"/>
                              </a:cubicBezTo>
                              <a:cubicBezTo>
                                <a:pt x="29178" y="5952"/>
                                <a:pt x="29135" y="6005"/>
                                <a:pt x="29085" y="6005"/>
                              </a:cubicBezTo>
                              <a:cubicBezTo>
                                <a:pt x="29065" y="6005"/>
                                <a:pt x="29045" y="5997"/>
                                <a:pt x="29027" y="5979"/>
                              </a:cubicBezTo>
                              <a:cubicBezTo>
                                <a:pt x="28866" y="5754"/>
                                <a:pt x="28769" y="5529"/>
                                <a:pt x="28705" y="5304"/>
                              </a:cubicBezTo>
                              <a:cubicBezTo>
                                <a:pt x="28609" y="5079"/>
                                <a:pt x="28544" y="4854"/>
                                <a:pt x="28480" y="4597"/>
                              </a:cubicBezTo>
                              <a:cubicBezTo>
                                <a:pt x="28352" y="4115"/>
                                <a:pt x="28287" y="3633"/>
                                <a:pt x="28352" y="3118"/>
                              </a:cubicBezTo>
                              <a:cubicBezTo>
                                <a:pt x="27869" y="3086"/>
                                <a:pt x="27419" y="2958"/>
                                <a:pt x="27002" y="2733"/>
                              </a:cubicBezTo>
                              <a:cubicBezTo>
                                <a:pt x="26712" y="2572"/>
                                <a:pt x="26487" y="2347"/>
                                <a:pt x="26294" y="2122"/>
                              </a:cubicBezTo>
                              <a:lnTo>
                                <a:pt x="26294" y="4115"/>
                              </a:lnTo>
                              <a:cubicBezTo>
                                <a:pt x="26262" y="5336"/>
                                <a:pt x="26262" y="6590"/>
                                <a:pt x="26262" y="7811"/>
                              </a:cubicBezTo>
                              <a:cubicBezTo>
                                <a:pt x="26262" y="8101"/>
                                <a:pt x="26262" y="8390"/>
                                <a:pt x="26262" y="8679"/>
                              </a:cubicBezTo>
                              <a:cubicBezTo>
                                <a:pt x="26230" y="8904"/>
                                <a:pt x="26166" y="9129"/>
                                <a:pt x="26069" y="9354"/>
                              </a:cubicBezTo>
                              <a:cubicBezTo>
                                <a:pt x="25933" y="9529"/>
                                <a:pt x="25656" y="9681"/>
                                <a:pt x="25416" y="9681"/>
                              </a:cubicBezTo>
                              <a:cubicBezTo>
                                <a:pt x="25259" y="9681"/>
                                <a:pt x="25117" y="9616"/>
                                <a:pt x="25041" y="9451"/>
                              </a:cubicBezTo>
                              <a:cubicBezTo>
                                <a:pt x="24988" y="9372"/>
                                <a:pt x="25042" y="9273"/>
                                <a:pt x="25133" y="9273"/>
                              </a:cubicBezTo>
                              <a:cubicBezTo>
                                <a:pt x="25154" y="9273"/>
                                <a:pt x="25177" y="9278"/>
                                <a:pt x="25201" y="9290"/>
                              </a:cubicBezTo>
                              <a:cubicBezTo>
                                <a:pt x="25282" y="9338"/>
                                <a:pt x="25370" y="9362"/>
                                <a:pt x="25459" y="9362"/>
                              </a:cubicBezTo>
                              <a:cubicBezTo>
                                <a:pt x="25547" y="9362"/>
                                <a:pt x="25635" y="9338"/>
                                <a:pt x="25716" y="9290"/>
                              </a:cubicBezTo>
                              <a:cubicBezTo>
                                <a:pt x="25876" y="9129"/>
                                <a:pt x="25973" y="8904"/>
                                <a:pt x="25973" y="8647"/>
                              </a:cubicBezTo>
                              <a:cubicBezTo>
                                <a:pt x="26005" y="8101"/>
                                <a:pt x="26005" y="7586"/>
                                <a:pt x="26005" y="7040"/>
                              </a:cubicBezTo>
                              <a:lnTo>
                                <a:pt x="26037" y="5368"/>
                              </a:lnTo>
                              <a:cubicBezTo>
                                <a:pt x="26037" y="4243"/>
                                <a:pt x="26037" y="3150"/>
                                <a:pt x="26101" y="2025"/>
                              </a:cubicBezTo>
                              <a:cubicBezTo>
                                <a:pt x="26101" y="1993"/>
                                <a:pt x="26134" y="1961"/>
                                <a:pt x="26166" y="1961"/>
                              </a:cubicBezTo>
                              <a:cubicBezTo>
                                <a:pt x="26101" y="1865"/>
                                <a:pt x="26037" y="1768"/>
                                <a:pt x="25973" y="1672"/>
                              </a:cubicBezTo>
                              <a:cubicBezTo>
                                <a:pt x="25716" y="1222"/>
                                <a:pt x="25555" y="707"/>
                                <a:pt x="25491" y="193"/>
                              </a:cubicBezTo>
                              <a:cubicBezTo>
                                <a:pt x="25459" y="129"/>
                                <a:pt x="25459" y="65"/>
                                <a:pt x="2545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95" name="Google Shape;1695;p59"/>
                        <p:cNvSpPr/>
                        <p:nvPr/>
                      </p:nvSpPr>
                      <p:spPr>
                        <a:xfrm>
                          <a:off x="3006375" y="2585475"/>
                          <a:ext cx="225025" cy="21119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001" h="84476" extrusionOk="0">
                              <a:moveTo>
                                <a:pt x="3793" y="0"/>
                              </a:moveTo>
                              <a:cubicBezTo>
                                <a:pt x="2893" y="804"/>
                                <a:pt x="2379" y="1929"/>
                                <a:pt x="2314" y="3118"/>
                              </a:cubicBezTo>
                              <a:cubicBezTo>
                                <a:pt x="2314" y="4243"/>
                                <a:pt x="3022" y="14529"/>
                                <a:pt x="3665" y="23626"/>
                              </a:cubicBezTo>
                              <a:cubicBezTo>
                                <a:pt x="4179" y="31148"/>
                                <a:pt x="4629" y="37641"/>
                                <a:pt x="4629" y="38252"/>
                              </a:cubicBezTo>
                              <a:cubicBezTo>
                                <a:pt x="4597" y="39152"/>
                                <a:pt x="4468" y="40020"/>
                                <a:pt x="4243" y="40888"/>
                              </a:cubicBezTo>
                              <a:cubicBezTo>
                                <a:pt x="4147" y="41209"/>
                                <a:pt x="4082" y="41563"/>
                                <a:pt x="4050" y="41884"/>
                              </a:cubicBezTo>
                              <a:cubicBezTo>
                                <a:pt x="4050" y="42013"/>
                                <a:pt x="3922" y="42495"/>
                                <a:pt x="3600" y="43813"/>
                              </a:cubicBezTo>
                              <a:cubicBezTo>
                                <a:pt x="2507" y="48153"/>
                                <a:pt x="0" y="58375"/>
                                <a:pt x="0" y="64578"/>
                              </a:cubicBezTo>
                              <a:cubicBezTo>
                                <a:pt x="0" y="71811"/>
                                <a:pt x="1222" y="82965"/>
                                <a:pt x="1382" y="84347"/>
                              </a:cubicBezTo>
                              <a:cubicBezTo>
                                <a:pt x="1447" y="84347"/>
                                <a:pt x="1543" y="84379"/>
                                <a:pt x="1672" y="84412"/>
                              </a:cubicBezTo>
                              <a:cubicBezTo>
                                <a:pt x="1607" y="84122"/>
                                <a:pt x="1575" y="83865"/>
                                <a:pt x="1543" y="83608"/>
                              </a:cubicBezTo>
                              <a:lnTo>
                                <a:pt x="1479" y="83061"/>
                              </a:lnTo>
                              <a:cubicBezTo>
                                <a:pt x="1479" y="82997"/>
                                <a:pt x="1479" y="82901"/>
                                <a:pt x="1479" y="82836"/>
                              </a:cubicBezTo>
                              <a:cubicBezTo>
                                <a:pt x="1447" y="82740"/>
                                <a:pt x="1479" y="82644"/>
                                <a:pt x="1511" y="82579"/>
                              </a:cubicBezTo>
                              <a:cubicBezTo>
                                <a:pt x="1511" y="82526"/>
                                <a:pt x="1550" y="82502"/>
                                <a:pt x="1590" y="82502"/>
                              </a:cubicBezTo>
                              <a:cubicBezTo>
                                <a:pt x="1623" y="82502"/>
                                <a:pt x="1657" y="82518"/>
                                <a:pt x="1672" y="82547"/>
                              </a:cubicBezTo>
                              <a:cubicBezTo>
                                <a:pt x="1736" y="82611"/>
                                <a:pt x="1768" y="82708"/>
                                <a:pt x="1768" y="82804"/>
                              </a:cubicBezTo>
                              <a:cubicBezTo>
                                <a:pt x="1768" y="82869"/>
                                <a:pt x="1800" y="82965"/>
                                <a:pt x="1800" y="83061"/>
                              </a:cubicBezTo>
                              <a:lnTo>
                                <a:pt x="1864" y="83544"/>
                              </a:lnTo>
                              <a:cubicBezTo>
                                <a:pt x="1897" y="83865"/>
                                <a:pt x="1929" y="84154"/>
                                <a:pt x="1929" y="84444"/>
                              </a:cubicBezTo>
                              <a:lnTo>
                                <a:pt x="2057" y="84476"/>
                              </a:lnTo>
                              <a:cubicBezTo>
                                <a:pt x="2057" y="84154"/>
                                <a:pt x="2057" y="83833"/>
                                <a:pt x="2057" y="83479"/>
                              </a:cubicBezTo>
                              <a:cubicBezTo>
                                <a:pt x="2057" y="83126"/>
                                <a:pt x="2057" y="82740"/>
                                <a:pt x="2057" y="82386"/>
                              </a:cubicBezTo>
                              <a:cubicBezTo>
                                <a:pt x="2057" y="82322"/>
                                <a:pt x="2105" y="82290"/>
                                <a:pt x="2154" y="82290"/>
                              </a:cubicBezTo>
                              <a:cubicBezTo>
                                <a:pt x="2202" y="82290"/>
                                <a:pt x="2250" y="82322"/>
                                <a:pt x="2250" y="82386"/>
                              </a:cubicBezTo>
                              <a:lnTo>
                                <a:pt x="2250" y="82547"/>
                              </a:lnTo>
                              <a:cubicBezTo>
                                <a:pt x="2829" y="73354"/>
                                <a:pt x="3214" y="52331"/>
                                <a:pt x="3536" y="50178"/>
                              </a:cubicBezTo>
                              <a:cubicBezTo>
                                <a:pt x="3954" y="47445"/>
                                <a:pt x="6590" y="44327"/>
                                <a:pt x="7779" y="43299"/>
                              </a:cubicBezTo>
                              <a:cubicBezTo>
                                <a:pt x="9000" y="42302"/>
                                <a:pt x="8390" y="39731"/>
                                <a:pt x="7200" y="38831"/>
                              </a:cubicBezTo>
                              <a:cubicBezTo>
                                <a:pt x="5979" y="37898"/>
                                <a:pt x="5465" y="11990"/>
                                <a:pt x="4565" y="7747"/>
                              </a:cubicBezTo>
                              <a:cubicBezTo>
                                <a:pt x="3986" y="5143"/>
                                <a:pt x="5015" y="2379"/>
                                <a:pt x="5850" y="643"/>
                              </a:cubicBezTo>
                              <a:cubicBezTo>
                                <a:pt x="5593" y="547"/>
                                <a:pt x="5304" y="482"/>
                                <a:pt x="5015" y="386"/>
                              </a:cubicBezTo>
                              <a:cubicBezTo>
                                <a:pt x="5015" y="547"/>
                                <a:pt x="4950" y="675"/>
                                <a:pt x="4918" y="836"/>
                              </a:cubicBezTo>
                              <a:cubicBezTo>
                                <a:pt x="4854" y="997"/>
                                <a:pt x="4822" y="1125"/>
                                <a:pt x="4790" y="1286"/>
                              </a:cubicBezTo>
                              <a:cubicBezTo>
                                <a:pt x="4725" y="1479"/>
                                <a:pt x="4693" y="1639"/>
                                <a:pt x="4661" y="1800"/>
                              </a:cubicBezTo>
                              <a:cubicBezTo>
                                <a:pt x="4661" y="1961"/>
                                <a:pt x="4597" y="2122"/>
                                <a:pt x="4532" y="2282"/>
                              </a:cubicBezTo>
                              <a:cubicBezTo>
                                <a:pt x="4504" y="2311"/>
                                <a:pt x="4468" y="2327"/>
                                <a:pt x="4438" y="2327"/>
                              </a:cubicBezTo>
                              <a:cubicBezTo>
                                <a:pt x="4401" y="2327"/>
                                <a:pt x="4372" y="2303"/>
                                <a:pt x="4372" y="2250"/>
                              </a:cubicBezTo>
                              <a:cubicBezTo>
                                <a:pt x="4340" y="2089"/>
                                <a:pt x="4340" y="1929"/>
                                <a:pt x="4404" y="1736"/>
                              </a:cubicBezTo>
                              <a:cubicBezTo>
                                <a:pt x="4436" y="1575"/>
                                <a:pt x="4468" y="1414"/>
                                <a:pt x="4532" y="1222"/>
                              </a:cubicBezTo>
                              <a:cubicBezTo>
                                <a:pt x="4565" y="1061"/>
                                <a:pt x="4629" y="900"/>
                                <a:pt x="4661" y="707"/>
                              </a:cubicBezTo>
                              <a:cubicBezTo>
                                <a:pt x="4693" y="579"/>
                                <a:pt x="4757" y="450"/>
                                <a:pt x="4822" y="354"/>
                              </a:cubicBezTo>
                              <a:cubicBezTo>
                                <a:pt x="4661" y="289"/>
                                <a:pt x="4500" y="257"/>
                                <a:pt x="4340" y="193"/>
                              </a:cubicBezTo>
                              <a:cubicBezTo>
                                <a:pt x="4307" y="193"/>
                                <a:pt x="4307" y="225"/>
                                <a:pt x="4307" y="225"/>
                              </a:cubicBezTo>
                              <a:cubicBezTo>
                                <a:pt x="4275" y="289"/>
                                <a:pt x="4275" y="289"/>
                                <a:pt x="4211" y="418"/>
                              </a:cubicBezTo>
                              <a:cubicBezTo>
                                <a:pt x="4179" y="547"/>
                                <a:pt x="4115" y="643"/>
                                <a:pt x="4082" y="772"/>
                              </a:cubicBezTo>
                              <a:cubicBezTo>
                                <a:pt x="4050" y="932"/>
                                <a:pt x="4018" y="1061"/>
                                <a:pt x="3954" y="1189"/>
                              </a:cubicBezTo>
                              <a:cubicBezTo>
                                <a:pt x="3922" y="1318"/>
                                <a:pt x="3890" y="1447"/>
                                <a:pt x="3825" y="1575"/>
                              </a:cubicBezTo>
                              <a:cubicBezTo>
                                <a:pt x="3809" y="1607"/>
                                <a:pt x="3777" y="1623"/>
                                <a:pt x="3745" y="1623"/>
                              </a:cubicBezTo>
                              <a:cubicBezTo>
                                <a:pt x="3713" y="1623"/>
                                <a:pt x="3681" y="1607"/>
                                <a:pt x="3665" y="1575"/>
                              </a:cubicBezTo>
                              <a:cubicBezTo>
                                <a:pt x="3632" y="1414"/>
                                <a:pt x="3632" y="1254"/>
                                <a:pt x="3665" y="1125"/>
                              </a:cubicBezTo>
                              <a:cubicBezTo>
                                <a:pt x="3697" y="997"/>
                                <a:pt x="3729" y="836"/>
                                <a:pt x="3793" y="707"/>
                              </a:cubicBezTo>
                              <a:cubicBezTo>
                                <a:pt x="3825" y="579"/>
                                <a:pt x="3890" y="450"/>
                                <a:pt x="3954" y="322"/>
                              </a:cubicBezTo>
                              <a:cubicBezTo>
                                <a:pt x="3986" y="257"/>
                                <a:pt x="4018" y="193"/>
                                <a:pt x="4050" y="129"/>
                              </a:cubicBezTo>
                              <a:cubicBezTo>
                                <a:pt x="3954" y="64"/>
                                <a:pt x="3890" y="32"/>
                                <a:pt x="379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406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96" name="Google Shape;1696;p59"/>
                        <p:cNvSpPr/>
                        <p:nvPr/>
                      </p:nvSpPr>
                      <p:spPr>
                        <a:xfrm>
                          <a:off x="3282800" y="3971400"/>
                          <a:ext cx="109325" cy="651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73" h="26050" extrusionOk="0">
                              <a:moveTo>
                                <a:pt x="2750" y="0"/>
                              </a:moveTo>
                              <a:cubicBezTo>
                                <a:pt x="2612" y="0"/>
                                <a:pt x="2367" y="570"/>
                                <a:pt x="1929" y="2552"/>
                              </a:cubicBezTo>
                              <a:cubicBezTo>
                                <a:pt x="1415" y="5155"/>
                                <a:pt x="740" y="8466"/>
                                <a:pt x="1" y="11842"/>
                              </a:cubicBezTo>
                              <a:cubicBezTo>
                                <a:pt x="1" y="11874"/>
                                <a:pt x="1" y="11906"/>
                                <a:pt x="1" y="11938"/>
                              </a:cubicBezTo>
                              <a:cubicBezTo>
                                <a:pt x="1" y="12677"/>
                                <a:pt x="65" y="15667"/>
                                <a:pt x="161" y="18688"/>
                              </a:cubicBezTo>
                              <a:cubicBezTo>
                                <a:pt x="419" y="24828"/>
                                <a:pt x="740" y="25889"/>
                                <a:pt x="869" y="26049"/>
                              </a:cubicBezTo>
                              <a:lnTo>
                                <a:pt x="1351" y="26049"/>
                              </a:lnTo>
                              <a:cubicBezTo>
                                <a:pt x="1351" y="25953"/>
                                <a:pt x="1319" y="25857"/>
                                <a:pt x="1319" y="25728"/>
                              </a:cubicBezTo>
                              <a:lnTo>
                                <a:pt x="1319" y="25246"/>
                              </a:lnTo>
                              <a:lnTo>
                                <a:pt x="1287" y="24185"/>
                              </a:lnTo>
                              <a:cubicBezTo>
                                <a:pt x="1287" y="23864"/>
                                <a:pt x="1254" y="23510"/>
                                <a:pt x="1254" y="23156"/>
                              </a:cubicBezTo>
                              <a:lnTo>
                                <a:pt x="1254" y="22642"/>
                              </a:lnTo>
                              <a:cubicBezTo>
                                <a:pt x="1254" y="22481"/>
                                <a:pt x="1254" y="22288"/>
                                <a:pt x="1319" y="22128"/>
                              </a:cubicBezTo>
                              <a:cubicBezTo>
                                <a:pt x="1319" y="22093"/>
                                <a:pt x="1357" y="22067"/>
                                <a:pt x="1398" y="22067"/>
                              </a:cubicBezTo>
                              <a:cubicBezTo>
                                <a:pt x="1431" y="22067"/>
                                <a:pt x="1465" y="22084"/>
                                <a:pt x="1479" y="22128"/>
                              </a:cubicBezTo>
                              <a:cubicBezTo>
                                <a:pt x="1544" y="22256"/>
                                <a:pt x="1544" y="22449"/>
                                <a:pt x="1544" y="22610"/>
                              </a:cubicBezTo>
                              <a:lnTo>
                                <a:pt x="1544" y="23124"/>
                              </a:lnTo>
                              <a:cubicBezTo>
                                <a:pt x="1608" y="23446"/>
                                <a:pt x="1576" y="23799"/>
                                <a:pt x="1608" y="24153"/>
                              </a:cubicBezTo>
                              <a:cubicBezTo>
                                <a:pt x="1608" y="24506"/>
                                <a:pt x="1608" y="24828"/>
                                <a:pt x="1608" y="25182"/>
                              </a:cubicBezTo>
                              <a:lnTo>
                                <a:pt x="1608" y="25728"/>
                              </a:lnTo>
                              <a:cubicBezTo>
                                <a:pt x="1640" y="25824"/>
                                <a:pt x="1640" y="25953"/>
                                <a:pt x="1608" y="26049"/>
                              </a:cubicBezTo>
                              <a:lnTo>
                                <a:pt x="2058" y="26049"/>
                              </a:lnTo>
                              <a:lnTo>
                                <a:pt x="2058" y="25857"/>
                              </a:lnTo>
                              <a:cubicBezTo>
                                <a:pt x="2058" y="25664"/>
                                <a:pt x="2090" y="25471"/>
                                <a:pt x="2090" y="25278"/>
                              </a:cubicBezTo>
                              <a:cubicBezTo>
                                <a:pt x="2090" y="25214"/>
                                <a:pt x="2130" y="25182"/>
                                <a:pt x="2175" y="25182"/>
                              </a:cubicBezTo>
                              <a:cubicBezTo>
                                <a:pt x="2219" y="25182"/>
                                <a:pt x="2267" y="25214"/>
                                <a:pt x="2283" y="25278"/>
                              </a:cubicBezTo>
                              <a:cubicBezTo>
                                <a:pt x="2315" y="25471"/>
                                <a:pt x="2315" y="25664"/>
                                <a:pt x="2315" y="25857"/>
                              </a:cubicBezTo>
                              <a:lnTo>
                                <a:pt x="2315" y="26049"/>
                              </a:lnTo>
                              <a:cubicBezTo>
                                <a:pt x="2797" y="26017"/>
                                <a:pt x="3376" y="25985"/>
                                <a:pt x="3922" y="25921"/>
                              </a:cubicBezTo>
                              <a:lnTo>
                                <a:pt x="4372" y="25857"/>
                              </a:lnTo>
                              <a:cubicBezTo>
                                <a:pt x="3826" y="21806"/>
                                <a:pt x="1704" y="9399"/>
                                <a:pt x="2508" y="7020"/>
                              </a:cubicBezTo>
                              <a:cubicBezTo>
                                <a:pt x="3440" y="4288"/>
                                <a:pt x="2926" y="1041"/>
                                <a:pt x="2926" y="1041"/>
                              </a:cubicBezTo>
                              <a:cubicBezTo>
                                <a:pt x="2926" y="1041"/>
                                <a:pt x="2937" y="0"/>
                                <a:pt x="275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406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97" name="Google Shape;1697;p59"/>
                        <p:cNvSpPr/>
                        <p:nvPr/>
                      </p:nvSpPr>
                      <p:spPr>
                        <a:xfrm>
                          <a:off x="3393700" y="2899675"/>
                          <a:ext cx="304600" cy="4564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184" h="18259" extrusionOk="0">
                              <a:moveTo>
                                <a:pt x="11420" y="0"/>
                              </a:moveTo>
                              <a:cubicBezTo>
                                <a:pt x="11163" y="0"/>
                                <a:pt x="10820" y="210"/>
                                <a:pt x="10608" y="290"/>
                              </a:cubicBezTo>
                              <a:cubicBezTo>
                                <a:pt x="10223" y="418"/>
                                <a:pt x="9837" y="515"/>
                                <a:pt x="9451" y="611"/>
                              </a:cubicBezTo>
                              <a:cubicBezTo>
                                <a:pt x="7920" y="906"/>
                                <a:pt x="6389" y="1065"/>
                                <a:pt x="4857" y="1065"/>
                              </a:cubicBezTo>
                              <a:cubicBezTo>
                                <a:pt x="4717" y="1065"/>
                                <a:pt x="4577" y="1064"/>
                                <a:pt x="4437" y="1061"/>
                              </a:cubicBezTo>
                              <a:cubicBezTo>
                                <a:pt x="3504" y="1061"/>
                                <a:pt x="2540" y="1029"/>
                                <a:pt x="1576" y="1029"/>
                              </a:cubicBezTo>
                              <a:cubicBezTo>
                                <a:pt x="1190" y="1029"/>
                                <a:pt x="836" y="1061"/>
                                <a:pt x="483" y="1190"/>
                              </a:cubicBezTo>
                              <a:cubicBezTo>
                                <a:pt x="290" y="1254"/>
                                <a:pt x="129" y="1415"/>
                                <a:pt x="65" y="1608"/>
                              </a:cubicBezTo>
                              <a:cubicBezTo>
                                <a:pt x="1" y="1833"/>
                                <a:pt x="97" y="2090"/>
                                <a:pt x="290" y="2283"/>
                              </a:cubicBezTo>
                              <a:cubicBezTo>
                                <a:pt x="997" y="2926"/>
                                <a:pt x="2219" y="2508"/>
                                <a:pt x="3022" y="3054"/>
                              </a:cubicBezTo>
                              <a:cubicBezTo>
                                <a:pt x="3697" y="3472"/>
                                <a:pt x="3826" y="4340"/>
                                <a:pt x="3826" y="5144"/>
                              </a:cubicBezTo>
                              <a:cubicBezTo>
                                <a:pt x="4019" y="9515"/>
                                <a:pt x="2637" y="13887"/>
                                <a:pt x="3151" y="18259"/>
                              </a:cubicBezTo>
                              <a:cubicBezTo>
                                <a:pt x="4179" y="17487"/>
                                <a:pt x="4404" y="16073"/>
                                <a:pt x="4501" y="14819"/>
                              </a:cubicBezTo>
                              <a:cubicBezTo>
                                <a:pt x="4726" y="12666"/>
                                <a:pt x="4822" y="10544"/>
                                <a:pt x="5208" y="8422"/>
                              </a:cubicBezTo>
                              <a:cubicBezTo>
                                <a:pt x="5401" y="7137"/>
                                <a:pt x="5819" y="5883"/>
                                <a:pt x="6462" y="4726"/>
                              </a:cubicBezTo>
                              <a:cubicBezTo>
                                <a:pt x="7105" y="3569"/>
                                <a:pt x="8133" y="2669"/>
                                <a:pt x="9355" y="2219"/>
                              </a:cubicBezTo>
                              <a:cubicBezTo>
                                <a:pt x="9965" y="2058"/>
                                <a:pt x="10544" y="1865"/>
                                <a:pt x="11091" y="1608"/>
                              </a:cubicBezTo>
                              <a:cubicBezTo>
                                <a:pt x="11412" y="1383"/>
                                <a:pt x="12183" y="386"/>
                                <a:pt x="11573" y="33"/>
                              </a:cubicBezTo>
                              <a:cubicBezTo>
                                <a:pt x="11527" y="10"/>
                                <a:pt x="11476" y="0"/>
                                <a:pt x="1142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406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698" name="Google Shape;1698;p59"/>
                      <p:cNvGrpSpPr/>
                      <p:nvPr/>
                    </p:nvGrpSpPr>
                    <p:grpSpPr>
                      <a:xfrm>
                        <a:off x="2986275" y="4612175"/>
                        <a:ext cx="681475" cy="428700"/>
                        <a:chOff x="2986275" y="4612175"/>
                        <a:chExt cx="681475" cy="428700"/>
                      </a:xfrm>
                    </p:grpSpPr>
                    <p:grpSp>
                      <p:nvGrpSpPr>
                        <p:cNvPr id="1699" name="Google Shape;1699;p59"/>
                        <p:cNvGrpSpPr/>
                        <p:nvPr/>
                      </p:nvGrpSpPr>
                      <p:grpSpPr>
                        <a:xfrm>
                          <a:off x="2986275" y="4612175"/>
                          <a:ext cx="681475" cy="428700"/>
                          <a:chOff x="2986275" y="4612175"/>
                          <a:chExt cx="681475" cy="428700"/>
                        </a:xfrm>
                      </p:grpSpPr>
                      <p:sp>
                        <p:nvSpPr>
                          <p:cNvPr id="1700" name="Google Shape;1700;p59"/>
                          <p:cNvSpPr/>
                          <p:nvPr/>
                        </p:nvSpPr>
                        <p:spPr>
                          <a:xfrm>
                            <a:off x="2993500" y="4989875"/>
                            <a:ext cx="223425" cy="510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937" h="2040" extrusionOk="0">
                                <a:moveTo>
                                  <a:pt x="1" y="0"/>
                                </a:moveTo>
                                <a:cubicBezTo>
                                  <a:pt x="1" y="65"/>
                                  <a:pt x="33" y="129"/>
                                  <a:pt x="65" y="161"/>
                                </a:cubicBezTo>
                                <a:cubicBezTo>
                                  <a:pt x="258" y="547"/>
                                  <a:pt x="547" y="836"/>
                                  <a:pt x="901" y="1093"/>
                                </a:cubicBezTo>
                                <a:cubicBezTo>
                                  <a:pt x="1576" y="1511"/>
                                  <a:pt x="2347" y="1768"/>
                                  <a:pt x="3151" y="1897"/>
                                </a:cubicBezTo>
                                <a:cubicBezTo>
                                  <a:pt x="3729" y="1983"/>
                                  <a:pt x="4322" y="2040"/>
                                  <a:pt x="4910" y="2040"/>
                                </a:cubicBezTo>
                                <a:cubicBezTo>
                                  <a:pt x="5205" y="2040"/>
                                  <a:pt x="5497" y="2026"/>
                                  <a:pt x="5787" y="1993"/>
                                </a:cubicBezTo>
                                <a:cubicBezTo>
                                  <a:pt x="6590" y="1961"/>
                                  <a:pt x="7362" y="1736"/>
                                  <a:pt x="8069" y="1351"/>
                                </a:cubicBezTo>
                                <a:cubicBezTo>
                                  <a:pt x="8519" y="1093"/>
                                  <a:pt x="8840" y="643"/>
                                  <a:pt x="8937" y="161"/>
                                </a:cubicBezTo>
                                <a:lnTo>
                                  <a:pt x="8937" y="161"/>
                                </a:lnTo>
                                <a:cubicBezTo>
                                  <a:pt x="8712" y="258"/>
                                  <a:pt x="8455" y="386"/>
                                  <a:pt x="8198" y="450"/>
                                </a:cubicBezTo>
                                <a:cubicBezTo>
                                  <a:pt x="7876" y="579"/>
                                  <a:pt x="7555" y="675"/>
                                  <a:pt x="7233" y="740"/>
                                </a:cubicBezTo>
                                <a:cubicBezTo>
                                  <a:pt x="6558" y="868"/>
                                  <a:pt x="5851" y="933"/>
                                  <a:pt x="5144" y="933"/>
                                </a:cubicBezTo>
                                <a:cubicBezTo>
                                  <a:pt x="4533" y="933"/>
                                  <a:pt x="3890" y="900"/>
                                  <a:pt x="3247" y="836"/>
                                </a:cubicBezTo>
                                <a:cubicBezTo>
                                  <a:pt x="2637" y="772"/>
                                  <a:pt x="1994" y="708"/>
                                  <a:pt x="1383" y="611"/>
                                </a:cubicBezTo>
                                <a:cubicBezTo>
                                  <a:pt x="869" y="515"/>
                                  <a:pt x="386" y="322"/>
                                  <a:pt x="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1" name="Google Shape;1701;p59"/>
                          <p:cNvSpPr/>
                          <p:nvPr/>
                        </p:nvSpPr>
                        <p:spPr>
                          <a:xfrm>
                            <a:off x="2986275" y="4698975"/>
                            <a:ext cx="231475" cy="3047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259" h="12191" extrusionOk="0">
                                <a:moveTo>
                                  <a:pt x="1801" y="0"/>
                                </a:moveTo>
                                <a:cubicBezTo>
                                  <a:pt x="1640" y="32"/>
                                  <a:pt x="1447" y="97"/>
                                  <a:pt x="1318" y="257"/>
                                </a:cubicBezTo>
                                <a:cubicBezTo>
                                  <a:pt x="1190" y="418"/>
                                  <a:pt x="1093" y="611"/>
                                  <a:pt x="1125" y="836"/>
                                </a:cubicBezTo>
                                <a:cubicBezTo>
                                  <a:pt x="1222" y="1222"/>
                                  <a:pt x="1383" y="1575"/>
                                  <a:pt x="1576" y="1897"/>
                                </a:cubicBezTo>
                                <a:lnTo>
                                  <a:pt x="1704" y="1961"/>
                                </a:lnTo>
                                <a:cubicBezTo>
                                  <a:pt x="1768" y="1993"/>
                                  <a:pt x="1865" y="2025"/>
                                  <a:pt x="1961" y="2057"/>
                                </a:cubicBezTo>
                                <a:cubicBezTo>
                                  <a:pt x="2058" y="2057"/>
                                  <a:pt x="2154" y="2090"/>
                                  <a:pt x="2218" y="2090"/>
                                </a:cubicBezTo>
                                <a:lnTo>
                                  <a:pt x="2379" y="2090"/>
                                </a:lnTo>
                                <a:cubicBezTo>
                                  <a:pt x="2411" y="2090"/>
                                  <a:pt x="2476" y="2090"/>
                                  <a:pt x="2508" y="2122"/>
                                </a:cubicBezTo>
                                <a:cubicBezTo>
                                  <a:pt x="2572" y="2122"/>
                                  <a:pt x="2604" y="2218"/>
                                  <a:pt x="2572" y="2282"/>
                                </a:cubicBezTo>
                                <a:cubicBezTo>
                                  <a:pt x="2508" y="2315"/>
                                  <a:pt x="2443" y="2347"/>
                                  <a:pt x="2379" y="2347"/>
                                </a:cubicBezTo>
                                <a:lnTo>
                                  <a:pt x="2218" y="2347"/>
                                </a:lnTo>
                                <a:cubicBezTo>
                                  <a:pt x="2122" y="2347"/>
                                  <a:pt x="1993" y="2347"/>
                                  <a:pt x="1897" y="2315"/>
                                </a:cubicBezTo>
                                <a:cubicBezTo>
                                  <a:pt x="1801" y="2282"/>
                                  <a:pt x="1736" y="2282"/>
                                  <a:pt x="1672" y="2250"/>
                                </a:cubicBezTo>
                                <a:cubicBezTo>
                                  <a:pt x="1672" y="2315"/>
                                  <a:pt x="1608" y="2379"/>
                                  <a:pt x="1543" y="2411"/>
                                </a:cubicBezTo>
                                <a:cubicBezTo>
                                  <a:pt x="1576" y="2507"/>
                                  <a:pt x="1608" y="2604"/>
                                  <a:pt x="1608" y="2700"/>
                                </a:cubicBezTo>
                                <a:cubicBezTo>
                                  <a:pt x="1672" y="3247"/>
                                  <a:pt x="1672" y="3793"/>
                                  <a:pt x="1640" y="4372"/>
                                </a:cubicBezTo>
                                <a:cubicBezTo>
                                  <a:pt x="1608" y="5047"/>
                                  <a:pt x="1543" y="5754"/>
                                  <a:pt x="1383" y="6429"/>
                                </a:cubicBezTo>
                                <a:cubicBezTo>
                                  <a:pt x="1254" y="7040"/>
                                  <a:pt x="1061" y="7651"/>
                                  <a:pt x="836" y="8229"/>
                                </a:cubicBezTo>
                                <a:cubicBezTo>
                                  <a:pt x="708" y="8551"/>
                                  <a:pt x="579" y="8808"/>
                                  <a:pt x="450" y="9097"/>
                                </a:cubicBezTo>
                                <a:cubicBezTo>
                                  <a:pt x="290" y="9386"/>
                                  <a:pt x="161" y="9676"/>
                                  <a:pt x="65" y="9997"/>
                                </a:cubicBezTo>
                                <a:cubicBezTo>
                                  <a:pt x="0" y="10158"/>
                                  <a:pt x="0" y="10351"/>
                                  <a:pt x="0" y="10511"/>
                                </a:cubicBezTo>
                                <a:cubicBezTo>
                                  <a:pt x="33" y="10544"/>
                                  <a:pt x="65" y="10576"/>
                                  <a:pt x="65" y="10640"/>
                                </a:cubicBezTo>
                                <a:lnTo>
                                  <a:pt x="65" y="10897"/>
                                </a:lnTo>
                                <a:cubicBezTo>
                                  <a:pt x="161" y="11058"/>
                                  <a:pt x="258" y="11186"/>
                                  <a:pt x="386" y="11283"/>
                                </a:cubicBezTo>
                                <a:cubicBezTo>
                                  <a:pt x="418" y="11347"/>
                                  <a:pt x="483" y="11379"/>
                                  <a:pt x="515" y="11444"/>
                                </a:cubicBezTo>
                                <a:cubicBezTo>
                                  <a:pt x="1029" y="11733"/>
                                  <a:pt x="1608" y="11926"/>
                                  <a:pt x="2218" y="11958"/>
                                </a:cubicBezTo>
                                <a:cubicBezTo>
                                  <a:pt x="3242" y="12119"/>
                                  <a:pt x="4265" y="12191"/>
                                  <a:pt x="5288" y="12191"/>
                                </a:cubicBezTo>
                                <a:cubicBezTo>
                                  <a:pt x="5486" y="12191"/>
                                  <a:pt x="5685" y="12188"/>
                                  <a:pt x="5883" y="12183"/>
                                </a:cubicBezTo>
                                <a:cubicBezTo>
                                  <a:pt x="6461" y="12183"/>
                                  <a:pt x="7072" y="12086"/>
                                  <a:pt x="7651" y="11958"/>
                                </a:cubicBezTo>
                                <a:cubicBezTo>
                                  <a:pt x="7940" y="11894"/>
                                  <a:pt x="8229" y="11797"/>
                                  <a:pt x="8487" y="11701"/>
                                </a:cubicBezTo>
                                <a:cubicBezTo>
                                  <a:pt x="8744" y="11604"/>
                                  <a:pt x="8969" y="11476"/>
                                  <a:pt x="9226" y="11379"/>
                                </a:cubicBezTo>
                                <a:cubicBezTo>
                                  <a:pt x="9226" y="11315"/>
                                  <a:pt x="9226" y="11283"/>
                                  <a:pt x="9226" y="11219"/>
                                </a:cubicBezTo>
                                <a:cubicBezTo>
                                  <a:pt x="9226" y="11186"/>
                                  <a:pt x="9226" y="11122"/>
                                  <a:pt x="9258" y="11090"/>
                                </a:cubicBezTo>
                                <a:cubicBezTo>
                                  <a:pt x="9258" y="11058"/>
                                  <a:pt x="9226" y="10994"/>
                                  <a:pt x="9226" y="10961"/>
                                </a:cubicBezTo>
                                <a:cubicBezTo>
                                  <a:pt x="9162" y="10736"/>
                                  <a:pt x="9033" y="10511"/>
                                  <a:pt x="8904" y="10286"/>
                                </a:cubicBezTo>
                                <a:cubicBezTo>
                                  <a:pt x="8776" y="10029"/>
                                  <a:pt x="8647" y="9804"/>
                                  <a:pt x="8487" y="9611"/>
                                </a:cubicBezTo>
                                <a:cubicBezTo>
                                  <a:pt x="8390" y="9483"/>
                                  <a:pt x="8326" y="9386"/>
                                  <a:pt x="8229" y="9290"/>
                                </a:cubicBezTo>
                                <a:lnTo>
                                  <a:pt x="8197" y="9258"/>
                                </a:lnTo>
                                <a:cubicBezTo>
                                  <a:pt x="8176" y="9258"/>
                                  <a:pt x="8154" y="9272"/>
                                  <a:pt x="8133" y="9272"/>
                                </a:cubicBezTo>
                                <a:cubicBezTo>
                                  <a:pt x="8122" y="9272"/>
                                  <a:pt x="8112" y="9268"/>
                                  <a:pt x="8101" y="9258"/>
                                </a:cubicBezTo>
                                <a:cubicBezTo>
                                  <a:pt x="7972" y="9226"/>
                                  <a:pt x="7972" y="9097"/>
                                  <a:pt x="7940" y="8968"/>
                                </a:cubicBezTo>
                                <a:cubicBezTo>
                                  <a:pt x="7876" y="8840"/>
                                  <a:pt x="7876" y="8711"/>
                                  <a:pt x="7844" y="8583"/>
                                </a:cubicBezTo>
                                <a:cubicBezTo>
                                  <a:pt x="7779" y="8326"/>
                                  <a:pt x="7715" y="8068"/>
                                  <a:pt x="7683" y="7779"/>
                                </a:cubicBezTo>
                                <a:cubicBezTo>
                                  <a:pt x="7554" y="6847"/>
                                  <a:pt x="7522" y="5883"/>
                                  <a:pt x="7587" y="4918"/>
                                </a:cubicBezTo>
                                <a:cubicBezTo>
                                  <a:pt x="7619" y="4436"/>
                                  <a:pt x="7683" y="3954"/>
                                  <a:pt x="7779" y="3504"/>
                                </a:cubicBezTo>
                                <a:cubicBezTo>
                                  <a:pt x="7844" y="3247"/>
                                  <a:pt x="7876" y="3022"/>
                                  <a:pt x="7940" y="2797"/>
                                </a:cubicBezTo>
                                <a:cubicBezTo>
                                  <a:pt x="7972" y="2540"/>
                                  <a:pt x="8069" y="2315"/>
                                  <a:pt x="8197" y="2122"/>
                                </a:cubicBezTo>
                                <a:cubicBezTo>
                                  <a:pt x="8229" y="2122"/>
                                  <a:pt x="8229" y="2090"/>
                                  <a:pt x="8262" y="2090"/>
                                </a:cubicBezTo>
                                <a:cubicBezTo>
                                  <a:pt x="8294" y="1961"/>
                                  <a:pt x="8326" y="1865"/>
                                  <a:pt x="8358" y="1736"/>
                                </a:cubicBezTo>
                                <a:cubicBezTo>
                                  <a:pt x="8454" y="1414"/>
                                  <a:pt x="8487" y="1061"/>
                                  <a:pt x="8551" y="739"/>
                                </a:cubicBezTo>
                                <a:cubicBezTo>
                                  <a:pt x="8551" y="611"/>
                                  <a:pt x="8551" y="450"/>
                                  <a:pt x="8487" y="322"/>
                                </a:cubicBezTo>
                                <a:cubicBezTo>
                                  <a:pt x="8422" y="225"/>
                                  <a:pt x="8326" y="129"/>
                                  <a:pt x="8197" y="97"/>
                                </a:cubicBezTo>
                                <a:cubicBezTo>
                                  <a:pt x="8055" y="35"/>
                                  <a:pt x="7912" y="13"/>
                                  <a:pt x="7761" y="13"/>
                                </a:cubicBezTo>
                                <a:cubicBezTo>
                                  <a:pt x="7674" y="13"/>
                                  <a:pt x="7584" y="21"/>
                                  <a:pt x="7490" y="32"/>
                                </a:cubicBezTo>
                                <a:cubicBezTo>
                                  <a:pt x="7458" y="64"/>
                                  <a:pt x="7426" y="97"/>
                                  <a:pt x="7394" y="129"/>
                                </a:cubicBezTo>
                                <a:cubicBezTo>
                                  <a:pt x="6911" y="514"/>
                                  <a:pt x="6108" y="643"/>
                                  <a:pt x="5304" y="643"/>
                                </a:cubicBezTo>
                                <a:cubicBezTo>
                                  <a:pt x="4179" y="611"/>
                                  <a:pt x="3054" y="450"/>
                                  <a:pt x="1961" y="193"/>
                                </a:cubicBezTo>
                                <a:lnTo>
                                  <a:pt x="1801" y="129"/>
                                </a:lnTo>
                                <a:lnTo>
                                  <a:pt x="1801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2" name="Google Shape;1702;p59"/>
                          <p:cNvSpPr/>
                          <p:nvPr/>
                        </p:nvSpPr>
                        <p:spPr>
                          <a:xfrm>
                            <a:off x="3277975" y="4846825"/>
                            <a:ext cx="378525" cy="31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41" h="1277" extrusionOk="0">
                                <a:moveTo>
                                  <a:pt x="15141" y="1"/>
                                </a:moveTo>
                                <a:cubicBezTo>
                                  <a:pt x="15044" y="97"/>
                                  <a:pt x="14884" y="129"/>
                                  <a:pt x="14755" y="129"/>
                                </a:cubicBezTo>
                                <a:cubicBezTo>
                                  <a:pt x="14723" y="129"/>
                                  <a:pt x="14691" y="97"/>
                                  <a:pt x="14659" y="97"/>
                                </a:cubicBezTo>
                                <a:cubicBezTo>
                                  <a:pt x="13662" y="290"/>
                                  <a:pt x="12666" y="419"/>
                                  <a:pt x="11669" y="483"/>
                                </a:cubicBezTo>
                                <a:cubicBezTo>
                                  <a:pt x="10329" y="593"/>
                                  <a:pt x="8989" y="643"/>
                                  <a:pt x="7649" y="643"/>
                                </a:cubicBezTo>
                                <a:cubicBezTo>
                                  <a:pt x="7029" y="643"/>
                                  <a:pt x="6408" y="632"/>
                                  <a:pt x="5787" y="611"/>
                                </a:cubicBezTo>
                                <a:cubicBezTo>
                                  <a:pt x="4823" y="579"/>
                                  <a:pt x="3826" y="547"/>
                                  <a:pt x="2862" y="483"/>
                                </a:cubicBezTo>
                                <a:lnTo>
                                  <a:pt x="1415" y="419"/>
                                </a:lnTo>
                                <a:cubicBezTo>
                                  <a:pt x="965" y="386"/>
                                  <a:pt x="515" y="354"/>
                                  <a:pt x="97" y="290"/>
                                </a:cubicBezTo>
                                <a:lnTo>
                                  <a:pt x="97" y="290"/>
                                </a:lnTo>
                                <a:cubicBezTo>
                                  <a:pt x="1" y="483"/>
                                  <a:pt x="65" y="708"/>
                                  <a:pt x="226" y="836"/>
                                </a:cubicBezTo>
                                <a:cubicBezTo>
                                  <a:pt x="419" y="997"/>
                                  <a:pt x="676" y="1061"/>
                                  <a:pt x="933" y="1094"/>
                                </a:cubicBezTo>
                                <a:cubicBezTo>
                                  <a:pt x="1544" y="1158"/>
                                  <a:pt x="2187" y="1190"/>
                                  <a:pt x="2797" y="1222"/>
                                </a:cubicBezTo>
                                <a:cubicBezTo>
                                  <a:pt x="3629" y="1258"/>
                                  <a:pt x="4465" y="1276"/>
                                  <a:pt x="5303" y="1276"/>
                                </a:cubicBezTo>
                                <a:cubicBezTo>
                                  <a:pt x="6698" y="1276"/>
                                  <a:pt x="8097" y="1226"/>
                                  <a:pt x="9483" y="1126"/>
                                </a:cubicBezTo>
                                <a:cubicBezTo>
                                  <a:pt x="10609" y="1061"/>
                                  <a:pt x="11734" y="965"/>
                                  <a:pt x="12827" y="869"/>
                                </a:cubicBezTo>
                                <a:lnTo>
                                  <a:pt x="13694" y="804"/>
                                </a:lnTo>
                                <a:cubicBezTo>
                                  <a:pt x="13952" y="804"/>
                                  <a:pt x="14177" y="772"/>
                                  <a:pt x="14434" y="708"/>
                                </a:cubicBezTo>
                                <a:cubicBezTo>
                                  <a:pt x="14755" y="644"/>
                                  <a:pt x="15141" y="386"/>
                                  <a:pt x="1514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3" name="Google Shape;1703;p59"/>
                          <p:cNvSpPr/>
                          <p:nvPr/>
                        </p:nvSpPr>
                        <p:spPr>
                          <a:xfrm>
                            <a:off x="3271550" y="4612175"/>
                            <a:ext cx="396200" cy="242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848" h="9702" extrusionOk="0">
                                <a:moveTo>
                                  <a:pt x="7040" y="1"/>
                                </a:moveTo>
                                <a:cubicBezTo>
                                  <a:pt x="6494" y="418"/>
                                  <a:pt x="5176" y="611"/>
                                  <a:pt x="3922" y="740"/>
                                </a:cubicBezTo>
                                <a:cubicBezTo>
                                  <a:pt x="3504" y="772"/>
                                  <a:pt x="3087" y="804"/>
                                  <a:pt x="2733" y="804"/>
                                </a:cubicBezTo>
                                <a:cubicBezTo>
                                  <a:pt x="2701" y="836"/>
                                  <a:pt x="2661" y="852"/>
                                  <a:pt x="2620" y="852"/>
                                </a:cubicBezTo>
                                <a:cubicBezTo>
                                  <a:pt x="2580" y="852"/>
                                  <a:pt x="2540" y="836"/>
                                  <a:pt x="2508" y="804"/>
                                </a:cubicBezTo>
                                <a:lnTo>
                                  <a:pt x="1222" y="804"/>
                                </a:lnTo>
                                <a:cubicBezTo>
                                  <a:pt x="1126" y="804"/>
                                  <a:pt x="1029" y="740"/>
                                  <a:pt x="997" y="676"/>
                                </a:cubicBezTo>
                                <a:lnTo>
                                  <a:pt x="965" y="740"/>
                                </a:lnTo>
                                <a:cubicBezTo>
                                  <a:pt x="901" y="868"/>
                                  <a:pt x="836" y="997"/>
                                  <a:pt x="772" y="1093"/>
                                </a:cubicBezTo>
                                <a:cubicBezTo>
                                  <a:pt x="676" y="1351"/>
                                  <a:pt x="644" y="1576"/>
                                  <a:pt x="708" y="1833"/>
                                </a:cubicBezTo>
                                <a:cubicBezTo>
                                  <a:pt x="740" y="2058"/>
                                  <a:pt x="869" y="2218"/>
                                  <a:pt x="1061" y="2315"/>
                                </a:cubicBezTo>
                                <a:cubicBezTo>
                                  <a:pt x="1158" y="2347"/>
                                  <a:pt x="1222" y="2379"/>
                                  <a:pt x="1319" y="2379"/>
                                </a:cubicBezTo>
                                <a:cubicBezTo>
                                  <a:pt x="1383" y="2379"/>
                                  <a:pt x="1462" y="2351"/>
                                  <a:pt x="1535" y="2351"/>
                                </a:cubicBezTo>
                                <a:cubicBezTo>
                                  <a:pt x="1572" y="2351"/>
                                  <a:pt x="1608" y="2358"/>
                                  <a:pt x="1640" y="2379"/>
                                </a:cubicBezTo>
                                <a:cubicBezTo>
                                  <a:pt x="1704" y="2411"/>
                                  <a:pt x="1704" y="2476"/>
                                  <a:pt x="1704" y="2540"/>
                                </a:cubicBezTo>
                                <a:cubicBezTo>
                                  <a:pt x="1672" y="2669"/>
                                  <a:pt x="1479" y="2733"/>
                                  <a:pt x="1351" y="2733"/>
                                </a:cubicBezTo>
                                <a:cubicBezTo>
                                  <a:pt x="1222" y="2733"/>
                                  <a:pt x="1061" y="2701"/>
                                  <a:pt x="933" y="2636"/>
                                </a:cubicBezTo>
                                <a:cubicBezTo>
                                  <a:pt x="836" y="2572"/>
                                  <a:pt x="740" y="2508"/>
                                  <a:pt x="676" y="2411"/>
                                </a:cubicBezTo>
                                <a:cubicBezTo>
                                  <a:pt x="611" y="2604"/>
                                  <a:pt x="579" y="2797"/>
                                  <a:pt x="515" y="3022"/>
                                </a:cubicBezTo>
                                <a:cubicBezTo>
                                  <a:pt x="451" y="3279"/>
                                  <a:pt x="419" y="3536"/>
                                  <a:pt x="354" y="3826"/>
                                </a:cubicBezTo>
                                <a:cubicBezTo>
                                  <a:pt x="1" y="5658"/>
                                  <a:pt x="33" y="7587"/>
                                  <a:pt x="386" y="9451"/>
                                </a:cubicBezTo>
                                <a:lnTo>
                                  <a:pt x="676" y="9451"/>
                                </a:lnTo>
                                <a:cubicBezTo>
                                  <a:pt x="611" y="9097"/>
                                  <a:pt x="547" y="8744"/>
                                  <a:pt x="547" y="8422"/>
                                </a:cubicBezTo>
                                <a:cubicBezTo>
                                  <a:pt x="515" y="8230"/>
                                  <a:pt x="515" y="8037"/>
                                  <a:pt x="515" y="7844"/>
                                </a:cubicBezTo>
                                <a:cubicBezTo>
                                  <a:pt x="483" y="7651"/>
                                  <a:pt x="515" y="7458"/>
                                  <a:pt x="611" y="7297"/>
                                </a:cubicBezTo>
                                <a:cubicBezTo>
                                  <a:pt x="628" y="7281"/>
                                  <a:pt x="652" y="7273"/>
                                  <a:pt x="676" y="7273"/>
                                </a:cubicBezTo>
                                <a:cubicBezTo>
                                  <a:pt x="700" y="7273"/>
                                  <a:pt x="724" y="7281"/>
                                  <a:pt x="740" y="7297"/>
                                </a:cubicBezTo>
                                <a:cubicBezTo>
                                  <a:pt x="836" y="7426"/>
                                  <a:pt x="804" y="7683"/>
                                  <a:pt x="804" y="7844"/>
                                </a:cubicBezTo>
                                <a:cubicBezTo>
                                  <a:pt x="836" y="8037"/>
                                  <a:pt x="836" y="8197"/>
                                  <a:pt x="836" y="8390"/>
                                </a:cubicBezTo>
                                <a:cubicBezTo>
                                  <a:pt x="869" y="8744"/>
                                  <a:pt x="901" y="9097"/>
                                  <a:pt x="901" y="9451"/>
                                </a:cubicBezTo>
                                <a:cubicBezTo>
                                  <a:pt x="1254" y="9451"/>
                                  <a:pt x="1576" y="9515"/>
                                  <a:pt x="1897" y="9515"/>
                                </a:cubicBezTo>
                                <a:lnTo>
                                  <a:pt x="3504" y="9580"/>
                                </a:lnTo>
                                <a:cubicBezTo>
                                  <a:pt x="4918" y="9649"/>
                                  <a:pt x="6331" y="9702"/>
                                  <a:pt x="7732" y="9702"/>
                                </a:cubicBezTo>
                                <a:cubicBezTo>
                                  <a:pt x="8275" y="9702"/>
                                  <a:pt x="8816" y="9694"/>
                                  <a:pt x="9355" y="9676"/>
                                </a:cubicBezTo>
                                <a:cubicBezTo>
                                  <a:pt x="10351" y="9676"/>
                                  <a:pt x="11316" y="9612"/>
                                  <a:pt x="12280" y="9515"/>
                                </a:cubicBezTo>
                                <a:cubicBezTo>
                                  <a:pt x="13244" y="9419"/>
                                  <a:pt x="14176" y="9258"/>
                                  <a:pt x="15141" y="9162"/>
                                </a:cubicBezTo>
                                <a:cubicBezTo>
                                  <a:pt x="15173" y="9130"/>
                                  <a:pt x="15237" y="9097"/>
                                  <a:pt x="15301" y="9065"/>
                                </a:cubicBezTo>
                                <a:cubicBezTo>
                                  <a:pt x="15398" y="9001"/>
                                  <a:pt x="15462" y="8905"/>
                                  <a:pt x="15526" y="8840"/>
                                </a:cubicBezTo>
                                <a:cubicBezTo>
                                  <a:pt x="15687" y="8615"/>
                                  <a:pt x="15784" y="8358"/>
                                  <a:pt x="15816" y="8101"/>
                                </a:cubicBezTo>
                                <a:cubicBezTo>
                                  <a:pt x="15848" y="7554"/>
                                  <a:pt x="15655" y="7008"/>
                                  <a:pt x="15269" y="6590"/>
                                </a:cubicBezTo>
                                <a:cubicBezTo>
                                  <a:pt x="15012" y="6301"/>
                                  <a:pt x="14691" y="6076"/>
                                  <a:pt x="14337" y="5883"/>
                                </a:cubicBezTo>
                                <a:cubicBezTo>
                                  <a:pt x="13855" y="5658"/>
                                  <a:pt x="13341" y="5529"/>
                                  <a:pt x="12826" y="5497"/>
                                </a:cubicBezTo>
                                <a:cubicBezTo>
                                  <a:pt x="12505" y="5465"/>
                                  <a:pt x="12216" y="5465"/>
                                  <a:pt x="11894" y="5465"/>
                                </a:cubicBezTo>
                                <a:lnTo>
                                  <a:pt x="11541" y="5465"/>
                                </a:lnTo>
                                <a:cubicBezTo>
                                  <a:pt x="11541" y="5465"/>
                                  <a:pt x="11508" y="5497"/>
                                  <a:pt x="11476" y="5529"/>
                                </a:cubicBezTo>
                                <a:lnTo>
                                  <a:pt x="11348" y="5529"/>
                                </a:lnTo>
                                <a:cubicBezTo>
                                  <a:pt x="11283" y="5626"/>
                                  <a:pt x="11219" y="5754"/>
                                  <a:pt x="11155" y="5851"/>
                                </a:cubicBezTo>
                                <a:cubicBezTo>
                                  <a:pt x="11091" y="6012"/>
                                  <a:pt x="10994" y="6140"/>
                                  <a:pt x="10930" y="6301"/>
                                </a:cubicBezTo>
                                <a:cubicBezTo>
                                  <a:pt x="10833" y="6462"/>
                                  <a:pt x="10769" y="6622"/>
                                  <a:pt x="10705" y="6783"/>
                                </a:cubicBezTo>
                                <a:cubicBezTo>
                                  <a:pt x="10641" y="6944"/>
                                  <a:pt x="10576" y="7104"/>
                                  <a:pt x="10480" y="7233"/>
                                </a:cubicBezTo>
                                <a:cubicBezTo>
                                  <a:pt x="10461" y="7252"/>
                                  <a:pt x="10439" y="7260"/>
                                  <a:pt x="10418" y="7260"/>
                                </a:cubicBezTo>
                                <a:cubicBezTo>
                                  <a:pt x="10367" y="7260"/>
                                  <a:pt x="10319" y="7214"/>
                                  <a:pt x="10319" y="7169"/>
                                </a:cubicBezTo>
                                <a:cubicBezTo>
                                  <a:pt x="10319" y="7008"/>
                                  <a:pt x="10351" y="6815"/>
                                  <a:pt x="10448" y="6654"/>
                                </a:cubicBezTo>
                                <a:cubicBezTo>
                                  <a:pt x="10512" y="6494"/>
                                  <a:pt x="10576" y="6333"/>
                                  <a:pt x="10641" y="6172"/>
                                </a:cubicBezTo>
                                <a:cubicBezTo>
                                  <a:pt x="10737" y="6012"/>
                                  <a:pt x="10801" y="5851"/>
                                  <a:pt x="10898" y="5690"/>
                                </a:cubicBezTo>
                                <a:cubicBezTo>
                                  <a:pt x="10962" y="5626"/>
                                  <a:pt x="10994" y="5529"/>
                                  <a:pt x="11058" y="5465"/>
                                </a:cubicBezTo>
                                <a:cubicBezTo>
                                  <a:pt x="10833" y="5369"/>
                                  <a:pt x="10608" y="5272"/>
                                  <a:pt x="10383" y="5144"/>
                                </a:cubicBezTo>
                                <a:cubicBezTo>
                                  <a:pt x="10255" y="5079"/>
                                  <a:pt x="10126" y="4983"/>
                                  <a:pt x="10030" y="4919"/>
                                </a:cubicBezTo>
                                <a:cubicBezTo>
                                  <a:pt x="9837" y="5015"/>
                                  <a:pt x="9708" y="5144"/>
                                  <a:pt x="9580" y="5272"/>
                                </a:cubicBezTo>
                                <a:cubicBezTo>
                                  <a:pt x="9515" y="5337"/>
                                  <a:pt x="9451" y="5433"/>
                                  <a:pt x="9387" y="5497"/>
                                </a:cubicBezTo>
                                <a:cubicBezTo>
                                  <a:pt x="9323" y="5594"/>
                                  <a:pt x="9258" y="5658"/>
                                  <a:pt x="9194" y="5722"/>
                                </a:cubicBezTo>
                                <a:cubicBezTo>
                                  <a:pt x="9182" y="5734"/>
                                  <a:pt x="9162" y="5741"/>
                                  <a:pt x="9141" y="5741"/>
                                </a:cubicBezTo>
                                <a:cubicBezTo>
                                  <a:pt x="9104" y="5741"/>
                                  <a:pt x="9065" y="5719"/>
                                  <a:pt x="9065" y="5658"/>
                                </a:cubicBezTo>
                                <a:cubicBezTo>
                                  <a:pt x="9065" y="5562"/>
                                  <a:pt x="9130" y="5465"/>
                                  <a:pt x="9194" y="5369"/>
                                </a:cubicBezTo>
                                <a:cubicBezTo>
                                  <a:pt x="9226" y="5272"/>
                                  <a:pt x="9323" y="5176"/>
                                  <a:pt x="9387" y="5112"/>
                                </a:cubicBezTo>
                                <a:cubicBezTo>
                                  <a:pt x="9515" y="4951"/>
                                  <a:pt x="9676" y="4854"/>
                                  <a:pt x="9837" y="4758"/>
                                </a:cubicBezTo>
                                <a:cubicBezTo>
                                  <a:pt x="9548" y="4565"/>
                                  <a:pt x="9323" y="4340"/>
                                  <a:pt x="9098" y="4115"/>
                                </a:cubicBezTo>
                                <a:cubicBezTo>
                                  <a:pt x="9065" y="4147"/>
                                  <a:pt x="9065" y="4179"/>
                                  <a:pt x="9033" y="4179"/>
                                </a:cubicBezTo>
                                <a:cubicBezTo>
                                  <a:pt x="9001" y="4211"/>
                                  <a:pt x="8969" y="4211"/>
                                  <a:pt x="8937" y="4244"/>
                                </a:cubicBezTo>
                                <a:lnTo>
                                  <a:pt x="8905" y="4276"/>
                                </a:lnTo>
                                <a:lnTo>
                                  <a:pt x="8873" y="4276"/>
                                </a:lnTo>
                                <a:cubicBezTo>
                                  <a:pt x="8808" y="4308"/>
                                  <a:pt x="8744" y="4372"/>
                                  <a:pt x="8680" y="4404"/>
                                </a:cubicBezTo>
                                <a:lnTo>
                                  <a:pt x="8519" y="4565"/>
                                </a:lnTo>
                                <a:cubicBezTo>
                                  <a:pt x="8487" y="4597"/>
                                  <a:pt x="8487" y="4629"/>
                                  <a:pt x="8455" y="4661"/>
                                </a:cubicBezTo>
                                <a:cubicBezTo>
                                  <a:pt x="8423" y="4694"/>
                                  <a:pt x="8390" y="4726"/>
                                  <a:pt x="8326" y="4726"/>
                                </a:cubicBezTo>
                                <a:cubicBezTo>
                                  <a:pt x="8314" y="4732"/>
                                  <a:pt x="8303" y="4734"/>
                                  <a:pt x="8291" y="4734"/>
                                </a:cubicBezTo>
                                <a:cubicBezTo>
                                  <a:pt x="8241" y="4734"/>
                                  <a:pt x="8203" y="4682"/>
                                  <a:pt x="8230" y="4629"/>
                                </a:cubicBezTo>
                                <a:cubicBezTo>
                                  <a:pt x="8230" y="4597"/>
                                  <a:pt x="8230" y="4533"/>
                                  <a:pt x="8262" y="4501"/>
                                </a:cubicBezTo>
                                <a:cubicBezTo>
                                  <a:pt x="8294" y="4469"/>
                                  <a:pt x="8326" y="4436"/>
                                  <a:pt x="8358" y="4404"/>
                                </a:cubicBezTo>
                                <a:lnTo>
                                  <a:pt x="8519" y="4244"/>
                                </a:lnTo>
                                <a:cubicBezTo>
                                  <a:pt x="8648" y="4147"/>
                                  <a:pt x="8776" y="4051"/>
                                  <a:pt x="8937" y="3954"/>
                                </a:cubicBezTo>
                                <a:lnTo>
                                  <a:pt x="8969" y="3954"/>
                                </a:lnTo>
                                <a:cubicBezTo>
                                  <a:pt x="8873" y="3890"/>
                                  <a:pt x="8808" y="3794"/>
                                  <a:pt x="8744" y="3729"/>
                                </a:cubicBezTo>
                                <a:cubicBezTo>
                                  <a:pt x="8487" y="3440"/>
                                  <a:pt x="8262" y="3151"/>
                                  <a:pt x="8037" y="2829"/>
                                </a:cubicBezTo>
                                <a:lnTo>
                                  <a:pt x="7844" y="2572"/>
                                </a:lnTo>
                                <a:cubicBezTo>
                                  <a:pt x="7715" y="2669"/>
                                  <a:pt x="7555" y="2797"/>
                                  <a:pt x="7426" y="2894"/>
                                </a:cubicBezTo>
                                <a:cubicBezTo>
                                  <a:pt x="7362" y="2990"/>
                                  <a:pt x="7298" y="3054"/>
                                  <a:pt x="7233" y="3119"/>
                                </a:cubicBezTo>
                                <a:lnTo>
                                  <a:pt x="7137" y="3247"/>
                                </a:lnTo>
                                <a:cubicBezTo>
                                  <a:pt x="7105" y="3279"/>
                                  <a:pt x="7072" y="3311"/>
                                  <a:pt x="7008" y="3344"/>
                                </a:cubicBezTo>
                                <a:cubicBezTo>
                                  <a:pt x="6999" y="3362"/>
                                  <a:pt x="6985" y="3369"/>
                                  <a:pt x="6970" y="3369"/>
                                </a:cubicBezTo>
                                <a:cubicBezTo>
                                  <a:pt x="6930" y="3369"/>
                                  <a:pt x="6880" y="3317"/>
                                  <a:pt x="6880" y="3247"/>
                                </a:cubicBezTo>
                                <a:cubicBezTo>
                                  <a:pt x="6912" y="3215"/>
                                  <a:pt x="6912" y="3151"/>
                                  <a:pt x="6944" y="3086"/>
                                </a:cubicBezTo>
                                <a:cubicBezTo>
                                  <a:pt x="6976" y="3054"/>
                                  <a:pt x="7008" y="3022"/>
                                  <a:pt x="7040" y="2958"/>
                                </a:cubicBezTo>
                                <a:cubicBezTo>
                                  <a:pt x="7105" y="2894"/>
                                  <a:pt x="7201" y="2797"/>
                                  <a:pt x="7265" y="2733"/>
                                </a:cubicBezTo>
                                <a:cubicBezTo>
                                  <a:pt x="7394" y="2604"/>
                                  <a:pt x="7555" y="2508"/>
                                  <a:pt x="7748" y="2411"/>
                                </a:cubicBezTo>
                                <a:lnTo>
                                  <a:pt x="7715" y="2347"/>
                                </a:lnTo>
                                <a:cubicBezTo>
                                  <a:pt x="7619" y="2218"/>
                                  <a:pt x="7555" y="2090"/>
                                  <a:pt x="7458" y="1961"/>
                                </a:cubicBezTo>
                                <a:lnTo>
                                  <a:pt x="7394" y="2026"/>
                                </a:lnTo>
                                <a:cubicBezTo>
                                  <a:pt x="7282" y="2115"/>
                                  <a:pt x="7077" y="2236"/>
                                  <a:pt x="6897" y="2236"/>
                                </a:cubicBezTo>
                                <a:cubicBezTo>
                                  <a:pt x="6819" y="2236"/>
                                  <a:pt x="6745" y="2213"/>
                                  <a:pt x="6687" y="2154"/>
                                </a:cubicBezTo>
                                <a:cubicBezTo>
                                  <a:pt x="6655" y="2122"/>
                                  <a:pt x="6655" y="2058"/>
                                  <a:pt x="6687" y="1993"/>
                                </a:cubicBezTo>
                                <a:cubicBezTo>
                                  <a:pt x="6783" y="1961"/>
                                  <a:pt x="6880" y="1897"/>
                                  <a:pt x="6976" y="1897"/>
                                </a:cubicBezTo>
                                <a:cubicBezTo>
                                  <a:pt x="7072" y="1865"/>
                                  <a:pt x="7169" y="1801"/>
                                  <a:pt x="7233" y="1736"/>
                                </a:cubicBezTo>
                                <a:cubicBezTo>
                                  <a:pt x="7394" y="1576"/>
                                  <a:pt x="7458" y="1383"/>
                                  <a:pt x="7458" y="1158"/>
                                </a:cubicBezTo>
                                <a:cubicBezTo>
                                  <a:pt x="7458" y="901"/>
                                  <a:pt x="7394" y="643"/>
                                  <a:pt x="7298" y="451"/>
                                </a:cubicBezTo>
                                <a:cubicBezTo>
                                  <a:pt x="7233" y="322"/>
                                  <a:pt x="7169" y="226"/>
                                  <a:pt x="7105" y="97"/>
                                </a:cubicBezTo>
                                <a:lnTo>
                                  <a:pt x="704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  <p:grpSp>
                      <p:nvGrpSpPr>
                        <p:cNvPr id="1704" name="Google Shape;1704;p59"/>
                        <p:cNvGrpSpPr/>
                        <p:nvPr/>
                      </p:nvGrpSpPr>
                      <p:grpSpPr>
                        <a:xfrm>
                          <a:off x="3026450" y="4768875"/>
                          <a:ext cx="125400" cy="172525"/>
                          <a:chOff x="3026450" y="4768875"/>
                          <a:chExt cx="125400" cy="172525"/>
                        </a:xfrm>
                      </p:grpSpPr>
                      <p:sp>
                        <p:nvSpPr>
                          <p:cNvPr id="1705" name="Google Shape;1705;p59"/>
                          <p:cNvSpPr/>
                          <p:nvPr/>
                        </p:nvSpPr>
                        <p:spPr>
                          <a:xfrm>
                            <a:off x="3059400" y="4768875"/>
                            <a:ext cx="60300" cy="12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412" h="515" extrusionOk="0">
                                <a:moveTo>
                                  <a:pt x="161" y="1"/>
                                </a:moveTo>
                                <a:cubicBezTo>
                                  <a:pt x="65" y="1"/>
                                  <a:pt x="1" y="129"/>
                                  <a:pt x="97" y="161"/>
                                </a:cubicBezTo>
                                <a:cubicBezTo>
                                  <a:pt x="451" y="322"/>
                                  <a:pt x="836" y="419"/>
                                  <a:pt x="1222" y="451"/>
                                </a:cubicBezTo>
                                <a:cubicBezTo>
                                  <a:pt x="1447" y="483"/>
                                  <a:pt x="1640" y="483"/>
                                  <a:pt x="1833" y="515"/>
                                </a:cubicBezTo>
                                <a:cubicBezTo>
                                  <a:pt x="2026" y="515"/>
                                  <a:pt x="2219" y="483"/>
                                  <a:pt x="2379" y="386"/>
                                </a:cubicBezTo>
                                <a:cubicBezTo>
                                  <a:pt x="2411" y="354"/>
                                  <a:pt x="2411" y="290"/>
                                  <a:pt x="2379" y="258"/>
                                </a:cubicBezTo>
                                <a:cubicBezTo>
                                  <a:pt x="2266" y="235"/>
                                  <a:pt x="2136" y="212"/>
                                  <a:pt x="2013" y="212"/>
                                </a:cubicBezTo>
                                <a:cubicBezTo>
                                  <a:pt x="1962" y="212"/>
                                  <a:pt x="1912" y="216"/>
                                  <a:pt x="1865" y="226"/>
                                </a:cubicBezTo>
                                <a:cubicBezTo>
                                  <a:pt x="1672" y="226"/>
                                  <a:pt x="1479" y="226"/>
                                  <a:pt x="1286" y="194"/>
                                </a:cubicBezTo>
                                <a:cubicBezTo>
                                  <a:pt x="901" y="161"/>
                                  <a:pt x="547" y="97"/>
                                  <a:pt x="16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6" name="Google Shape;1706;p59"/>
                          <p:cNvSpPr/>
                          <p:nvPr/>
                        </p:nvSpPr>
                        <p:spPr>
                          <a:xfrm>
                            <a:off x="3026450" y="4928800"/>
                            <a:ext cx="125400" cy="126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16" h="504" extrusionOk="0">
                                <a:moveTo>
                                  <a:pt x="1286" y="0"/>
                                </a:moveTo>
                                <a:cubicBezTo>
                                  <a:pt x="1094" y="0"/>
                                  <a:pt x="869" y="33"/>
                                  <a:pt x="644" y="33"/>
                                </a:cubicBezTo>
                                <a:cubicBezTo>
                                  <a:pt x="451" y="65"/>
                                  <a:pt x="258" y="97"/>
                                  <a:pt x="65" y="161"/>
                                </a:cubicBezTo>
                                <a:cubicBezTo>
                                  <a:pt x="1" y="193"/>
                                  <a:pt x="1" y="290"/>
                                  <a:pt x="65" y="322"/>
                                </a:cubicBezTo>
                                <a:cubicBezTo>
                                  <a:pt x="161" y="338"/>
                                  <a:pt x="266" y="346"/>
                                  <a:pt x="370" y="346"/>
                                </a:cubicBezTo>
                                <a:cubicBezTo>
                                  <a:pt x="475" y="346"/>
                                  <a:pt x="579" y="338"/>
                                  <a:pt x="676" y="322"/>
                                </a:cubicBezTo>
                                <a:lnTo>
                                  <a:pt x="1286" y="290"/>
                                </a:lnTo>
                                <a:lnTo>
                                  <a:pt x="2540" y="290"/>
                                </a:lnTo>
                                <a:cubicBezTo>
                                  <a:pt x="2958" y="290"/>
                                  <a:pt x="3376" y="354"/>
                                  <a:pt x="3794" y="386"/>
                                </a:cubicBezTo>
                                <a:lnTo>
                                  <a:pt x="4437" y="450"/>
                                </a:lnTo>
                                <a:lnTo>
                                  <a:pt x="4726" y="483"/>
                                </a:lnTo>
                                <a:cubicBezTo>
                                  <a:pt x="4781" y="483"/>
                                  <a:pt x="4826" y="504"/>
                                  <a:pt x="4872" y="504"/>
                                </a:cubicBezTo>
                                <a:cubicBezTo>
                                  <a:pt x="4906" y="504"/>
                                  <a:pt x="4942" y="492"/>
                                  <a:pt x="4983" y="450"/>
                                </a:cubicBezTo>
                                <a:cubicBezTo>
                                  <a:pt x="5015" y="418"/>
                                  <a:pt x="5015" y="354"/>
                                  <a:pt x="4983" y="322"/>
                                </a:cubicBezTo>
                                <a:cubicBezTo>
                                  <a:pt x="4951" y="258"/>
                                  <a:pt x="4887" y="258"/>
                                  <a:pt x="4758" y="225"/>
                                </a:cubicBezTo>
                                <a:cubicBezTo>
                                  <a:pt x="4694" y="193"/>
                                  <a:pt x="4597" y="193"/>
                                  <a:pt x="4469" y="161"/>
                                </a:cubicBezTo>
                                <a:cubicBezTo>
                                  <a:pt x="4276" y="129"/>
                                  <a:pt x="4083" y="129"/>
                                  <a:pt x="3858" y="97"/>
                                </a:cubicBezTo>
                                <a:cubicBezTo>
                                  <a:pt x="3440" y="33"/>
                                  <a:pt x="2990" y="0"/>
                                  <a:pt x="257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7" name="Google Shape;1707;p59"/>
                          <p:cNvSpPr/>
                          <p:nvPr/>
                        </p:nvSpPr>
                        <p:spPr>
                          <a:xfrm>
                            <a:off x="3041050" y="4877375"/>
                            <a:ext cx="100350" cy="18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014" h="755" extrusionOk="0">
                                <a:moveTo>
                                  <a:pt x="2052" y="0"/>
                                </a:moveTo>
                                <a:cubicBezTo>
                                  <a:pt x="1699" y="32"/>
                                  <a:pt x="1345" y="64"/>
                                  <a:pt x="1024" y="161"/>
                                </a:cubicBezTo>
                                <a:cubicBezTo>
                                  <a:pt x="670" y="257"/>
                                  <a:pt x="349" y="386"/>
                                  <a:pt x="27" y="547"/>
                                </a:cubicBezTo>
                                <a:cubicBezTo>
                                  <a:pt x="0" y="628"/>
                                  <a:pt x="19" y="754"/>
                                  <a:pt x="83" y="754"/>
                                </a:cubicBezTo>
                                <a:cubicBezTo>
                                  <a:pt x="95" y="754"/>
                                  <a:pt x="108" y="750"/>
                                  <a:pt x="124" y="740"/>
                                </a:cubicBezTo>
                                <a:cubicBezTo>
                                  <a:pt x="445" y="643"/>
                                  <a:pt x="767" y="547"/>
                                  <a:pt x="1088" y="482"/>
                                </a:cubicBezTo>
                                <a:cubicBezTo>
                                  <a:pt x="1410" y="386"/>
                                  <a:pt x="1731" y="354"/>
                                  <a:pt x="2052" y="322"/>
                                </a:cubicBezTo>
                                <a:cubicBezTo>
                                  <a:pt x="2406" y="322"/>
                                  <a:pt x="2728" y="354"/>
                                  <a:pt x="3049" y="386"/>
                                </a:cubicBezTo>
                                <a:cubicBezTo>
                                  <a:pt x="3210" y="418"/>
                                  <a:pt x="3370" y="450"/>
                                  <a:pt x="3531" y="515"/>
                                </a:cubicBezTo>
                                <a:cubicBezTo>
                                  <a:pt x="3620" y="537"/>
                                  <a:pt x="3739" y="574"/>
                                  <a:pt x="3847" y="574"/>
                                </a:cubicBezTo>
                                <a:cubicBezTo>
                                  <a:pt x="3895" y="574"/>
                                  <a:pt x="3941" y="567"/>
                                  <a:pt x="3981" y="547"/>
                                </a:cubicBezTo>
                                <a:cubicBezTo>
                                  <a:pt x="4013" y="515"/>
                                  <a:pt x="4013" y="482"/>
                                  <a:pt x="4013" y="450"/>
                                </a:cubicBezTo>
                                <a:cubicBezTo>
                                  <a:pt x="3981" y="290"/>
                                  <a:pt x="3756" y="225"/>
                                  <a:pt x="3628" y="193"/>
                                </a:cubicBezTo>
                                <a:cubicBezTo>
                                  <a:pt x="3435" y="129"/>
                                  <a:pt x="3274" y="97"/>
                                  <a:pt x="3113" y="64"/>
                                </a:cubicBezTo>
                                <a:cubicBezTo>
                                  <a:pt x="2760" y="0"/>
                                  <a:pt x="2406" y="0"/>
                                  <a:pt x="205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8" name="Google Shape;1708;p59"/>
                          <p:cNvSpPr/>
                          <p:nvPr/>
                        </p:nvSpPr>
                        <p:spPr>
                          <a:xfrm>
                            <a:off x="3068650" y="4851850"/>
                            <a:ext cx="45425" cy="10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17" h="422" extrusionOk="0">
                                <a:moveTo>
                                  <a:pt x="1206" y="1"/>
                                </a:moveTo>
                                <a:cubicBezTo>
                                  <a:pt x="1133" y="1"/>
                                  <a:pt x="1061" y="9"/>
                                  <a:pt x="981" y="25"/>
                                </a:cubicBezTo>
                                <a:cubicBezTo>
                                  <a:pt x="691" y="25"/>
                                  <a:pt x="370" y="89"/>
                                  <a:pt x="113" y="218"/>
                                </a:cubicBezTo>
                                <a:cubicBezTo>
                                  <a:pt x="0" y="246"/>
                                  <a:pt x="11" y="422"/>
                                  <a:pt x="102" y="422"/>
                                </a:cubicBezTo>
                                <a:cubicBezTo>
                                  <a:pt x="114" y="422"/>
                                  <a:pt x="129" y="418"/>
                                  <a:pt x="145" y="410"/>
                                </a:cubicBezTo>
                                <a:cubicBezTo>
                                  <a:pt x="434" y="346"/>
                                  <a:pt x="691" y="282"/>
                                  <a:pt x="981" y="282"/>
                                </a:cubicBezTo>
                                <a:lnTo>
                                  <a:pt x="1399" y="282"/>
                                </a:lnTo>
                                <a:cubicBezTo>
                                  <a:pt x="1484" y="282"/>
                                  <a:pt x="1584" y="325"/>
                                  <a:pt x="1670" y="325"/>
                                </a:cubicBezTo>
                                <a:cubicBezTo>
                                  <a:pt x="1713" y="325"/>
                                  <a:pt x="1752" y="314"/>
                                  <a:pt x="1784" y="282"/>
                                </a:cubicBezTo>
                                <a:cubicBezTo>
                                  <a:pt x="1816" y="250"/>
                                  <a:pt x="1816" y="218"/>
                                  <a:pt x="1816" y="185"/>
                                </a:cubicBezTo>
                                <a:cubicBezTo>
                                  <a:pt x="1784" y="25"/>
                                  <a:pt x="1591" y="25"/>
                                  <a:pt x="1431" y="25"/>
                                </a:cubicBezTo>
                                <a:cubicBezTo>
                                  <a:pt x="1350" y="9"/>
                                  <a:pt x="1278" y="1"/>
                                  <a:pt x="1206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09" name="Google Shape;1709;p59"/>
                          <p:cNvSpPr/>
                          <p:nvPr/>
                        </p:nvSpPr>
                        <p:spPr>
                          <a:xfrm>
                            <a:off x="3088550" y="4824525"/>
                            <a:ext cx="31150" cy="9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46" h="383" extrusionOk="0">
                                <a:moveTo>
                                  <a:pt x="811" y="1"/>
                                </a:moveTo>
                                <a:cubicBezTo>
                                  <a:pt x="763" y="1"/>
                                  <a:pt x="715" y="9"/>
                                  <a:pt x="667" y="25"/>
                                </a:cubicBezTo>
                                <a:cubicBezTo>
                                  <a:pt x="442" y="25"/>
                                  <a:pt x="249" y="89"/>
                                  <a:pt x="88" y="218"/>
                                </a:cubicBezTo>
                                <a:cubicBezTo>
                                  <a:pt x="0" y="247"/>
                                  <a:pt x="72" y="383"/>
                                  <a:pt x="159" y="383"/>
                                </a:cubicBezTo>
                                <a:cubicBezTo>
                                  <a:pt x="167" y="383"/>
                                  <a:pt x="176" y="381"/>
                                  <a:pt x="185" y="378"/>
                                </a:cubicBezTo>
                                <a:cubicBezTo>
                                  <a:pt x="313" y="282"/>
                                  <a:pt x="506" y="250"/>
                                  <a:pt x="667" y="250"/>
                                </a:cubicBezTo>
                                <a:cubicBezTo>
                                  <a:pt x="731" y="250"/>
                                  <a:pt x="828" y="250"/>
                                  <a:pt x="892" y="282"/>
                                </a:cubicBezTo>
                                <a:lnTo>
                                  <a:pt x="1181" y="282"/>
                                </a:lnTo>
                                <a:cubicBezTo>
                                  <a:pt x="1213" y="250"/>
                                  <a:pt x="1245" y="218"/>
                                  <a:pt x="1213" y="153"/>
                                </a:cubicBezTo>
                                <a:cubicBezTo>
                                  <a:pt x="1149" y="89"/>
                                  <a:pt x="1053" y="25"/>
                                  <a:pt x="956" y="25"/>
                                </a:cubicBezTo>
                                <a:cubicBezTo>
                                  <a:pt x="908" y="9"/>
                                  <a:pt x="860" y="1"/>
                                  <a:pt x="81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10" name="Google Shape;1710;p59"/>
                    <p:cNvGrpSpPr/>
                    <p:nvPr/>
                  </p:nvGrpSpPr>
                  <p:grpSpPr>
                    <a:xfrm>
                      <a:off x="1866050" y="627800"/>
                      <a:ext cx="1640175" cy="1520900"/>
                      <a:chOff x="1866050" y="627800"/>
                      <a:chExt cx="1640175" cy="1520900"/>
                    </a:xfrm>
                  </p:grpSpPr>
                  <p:grpSp>
                    <p:nvGrpSpPr>
                      <p:cNvPr id="1711" name="Google Shape;1711;p59"/>
                      <p:cNvGrpSpPr/>
                      <p:nvPr/>
                    </p:nvGrpSpPr>
                    <p:grpSpPr>
                      <a:xfrm>
                        <a:off x="2666425" y="1267550"/>
                        <a:ext cx="457300" cy="261200"/>
                        <a:chOff x="2666425" y="1267550"/>
                        <a:chExt cx="457300" cy="261200"/>
                      </a:xfrm>
                    </p:grpSpPr>
                    <p:sp>
                      <p:nvSpPr>
                        <p:cNvPr id="1712" name="Google Shape;1712;p59"/>
                        <p:cNvSpPr/>
                        <p:nvPr/>
                      </p:nvSpPr>
                      <p:spPr>
                        <a:xfrm>
                          <a:off x="3061825" y="1358350"/>
                          <a:ext cx="61900" cy="570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476" h="2283" extrusionOk="0">
                              <a:moveTo>
                                <a:pt x="900" y="0"/>
                              </a:moveTo>
                              <a:cubicBezTo>
                                <a:pt x="804" y="418"/>
                                <a:pt x="418" y="708"/>
                                <a:pt x="0" y="740"/>
                              </a:cubicBezTo>
                              <a:cubicBezTo>
                                <a:pt x="161" y="1254"/>
                                <a:pt x="354" y="1768"/>
                                <a:pt x="546" y="2283"/>
                              </a:cubicBezTo>
                              <a:cubicBezTo>
                                <a:pt x="1157" y="1672"/>
                                <a:pt x="1800" y="1093"/>
                                <a:pt x="2475" y="547"/>
                              </a:cubicBezTo>
                              <a:lnTo>
                                <a:pt x="2475" y="547"/>
                              </a:lnTo>
                              <a:cubicBezTo>
                                <a:pt x="2320" y="602"/>
                                <a:pt x="2162" y="628"/>
                                <a:pt x="2008" y="628"/>
                              </a:cubicBezTo>
                              <a:cubicBezTo>
                                <a:pt x="1618" y="628"/>
                                <a:pt x="1250" y="460"/>
                                <a:pt x="996" y="161"/>
                              </a:cubicBezTo>
                              <a:cubicBezTo>
                                <a:pt x="964" y="97"/>
                                <a:pt x="932" y="65"/>
                                <a:pt x="90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13" name="Google Shape;1713;p59"/>
                        <p:cNvSpPr/>
                        <p:nvPr/>
                      </p:nvSpPr>
                      <p:spPr>
                        <a:xfrm>
                          <a:off x="2978225" y="1334250"/>
                          <a:ext cx="94050" cy="1326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62" h="5304" extrusionOk="0">
                              <a:moveTo>
                                <a:pt x="290" y="0"/>
                              </a:moveTo>
                              <a:cubicBezTo>
                                <a:pt x="290" y="386"/>
                                <a:pt x="226" y="739"/>
                                <a:pt x="65" y="1061"/>
                              </a:cubicBezTo>
                              <a:cubicBezTo>
                                <a:pt x="65" y="1093"/>
                                <a:pt x="33" y="1125"/>
                                <a:pt x="1" y="1157"/>
                              </a:cubicBezTo>
                              <a:cubicBezTo>
                                <a:pt x="419" y="1768"/>
                                <a:pt x="772" y="2411"/>
                                <a:pt x="1126" y="3086"/>
                              </a:cubicBezTo>
                              <a:cubicBezTo>
                                <a:pt x="1480" y="3793"/>
                                <a:pt x="1801" y="4532"/>
                                <a:pt x="2026" y="5304"/>
                              </a:cubicBezTo>
                              <a:cubicBezTo>
                                <a:pt x="2348" y="4918"/>
                                <a:pt x="2701" y="4500"/>
                                <a:pt x="3055" y="4115"/>
                              </a:cubicBezTo>
                              <a:cubicBezTo>
                                <a:pt x="3312" y="3857"/>
                                <a:pt x="3537" y="3632"/>
                                <a:pt x="3762" y="3375"/>
                              </a:cubicBezTo>
                              <a:cubicBezTo>
                                <a:pt x="3730" y="3375"/>
                                <a:pt x="3698" y="3343"/>
                                <a:pt x="3665" y="3311"/>
                              </a:cubicBezTo>
                              <a:cubicBezTo>
                                <a:pt x="3505" y="2957"/>
                                <a:pt x="3344" y="2604"/>
                                <a:pt x="3183" y="2250"/>
                              </a:cubicBezTo>
                              <a:cubicBezTo>
                                <a:pt x="3151" y="2347"/>
                                <a:pt x="3087" y="2443"/>
                                <a:pt x="3023" y="2507"/>
                              </a:cubicBezTo>
                              <a:cubicBezTo>
                                <a:pt x="2878" y="2652"/>
                                <a:pt x="2679" y="2724"/>
                                <a:pt x="2480" y="2724"/>
                              </a:cubicBezTo>
                              <a:cubicBezTo>
                                <a:pt x="2414" y="2724"/>
                                <a:pt x="2348" y="2716"/>
                                <a:pt x="2283" y="2700"/>
                              </a:cubicBezTo>
                              <a:cubicBezTo>
                                <a:pt x="1994" y="2604"/>
                                <a:pt x="1833" y="2379"/>
                                <a:pt x="1833" y="2089"/>
                              </a:cubicBezTo>
                              <a:cubicBezTo>
                                <a:pt x="1480" y="2057"/>
                                <a:pt x="1158" y="1897"/>
                                <a:pt x="965" y="1607"/>
                              </a:cubicBezTo>
                              <a:cubicBezTo>
                                <a:pt x="708" y="1189"/>
                                <a:pt x="740" y="675"/>
                                <a:pt x="1062" y="289"/>
                              </a:cubicBezTo>
                              <a:cubicBezTo>
                                <a:pt x="772" y="289"/>
                                <a:pt x="515" y="193"/>
                                <a:pt x="29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14" name="Google Shape;1714;p59"/>
                        <p:cNvSpPr/>
                        <p:nvPr/>
                      </p:nvSpPr>
                      <p:spPr>
                        <a:xfrm>
                          <a:off x="2918775" y="1480500"/>
                          <a:ext cx="70725" cy="48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829" h="1930" extrusionOk="0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ubicBezTo>
                                <a:pt x="836" y="611"/>
                                <a:pt x="1704" y="1254"/>
                                <a:pt x="2508" y="1929"/>
                              </a:cubicBezTo>
                              <a:lnTo>
                                <a:pt x="2829" y="1479"/>
                              </a:lnTo>
                              <a:cubicBezTo>
                                <a:pt x="1865" y="1029"/>
                                <a:pt x="900" y="5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15" name="Google Shape;1715;p59"/>
                        <p:cNvSpPr/>
                        <p:nvPr/>
                      </p:nvSpPr>
                      <p:spPr>
                        <a:xfrm>
                          <a:off x="2666425" y="1267550"/>
                          <a:ext cx="139050" cy="134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562" h="5369" extrusionOk="0">
                              <a:moveTo>
                                <a:pt x="1" y="0"/>
                              </a:moveTo>
                              <a:lnTo>
                                <a:pt x="1" y="0"/>
                              </a:lnTo>
                              <a:cubicBezTo>
                                <a:pt x="97" y="97"/>
                                <a:pt x="194" y="193"/>
                                <a:pt x="290" y="257"/>
                              </a:cubicBezTo>
                              <a:cubicBezTo>
                                <a:pt x="997" y="964"/>
                                <a:pt x="1544" y="1832"/>
                                <a:pt x="2219" y="2572"/>
                              </a:cubicBezTo>
                              <a:cubicBezTo>
                                <a:pt x="2894" y="3375"/>
                                <a:pt x="3665" y="4050"/>
                                <a:pt x="4533" y="4661"/>
                              </a:cubicBezTo>
                              <a:cubicBezTo>
                                <a:pt x="4855" y="4918"/>
                                <a:pt x="5208" y="5143"/>
                                <a:pt x="5562" y="5368"/>
                              </a:cubicBezTo>
                              <a:cubicBezTo>
                                <a:pt x="4469" y="4372"/>
                                <a:pt x="3505" y="3247"/>
                                <a:pt x="2733" y="2025"/>
                              </a:cubicBezTo>
                              <a:cubicBezTo>
                                <a:pt x="2380" y="1447"/>
                                <a:pt x="2090" y="868"/>
                                <a:pt x="1833" y="289"/>
                              </a:cubicBezTo>
                              <a:cubicBezTo>
                                <a:pt x="1672" y="322"/>
                                <a:pt x="1512" y="322"/>
                                <a:pt x="1351" y="322"/>
                              </a:cubicBezTo>
                              <a:cubicBezTo>
                                <a:pt x="1291" y="330"/>
                                <a:pt x="1230" y="334"/>
                                <a:pt x="1170" y="334"/>
                              </a:cubicBezTo>
                              <a:cubicBezTo>
                                <a:pt x="1005" y="334"/>
                                <a:pt x="841" y="304"/>
                                <a:pt x="676" y="257"/>
                              </a:cubicBezTo>
                              <a:cubicBezTo>
                                <a:pt x="451" y="225"/>
                                <a:pt x="226" y="129"/>
                                <a:pt x="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716" name="Google Shape;1716;p59"/>
                      <p:cNvGrpSpPr/>
                      <p:nvPr/>
                    </p:nvGrpSpPr>
                    <p:grpSpPr>
                      <a:xfrm>
                        <a:off x="1866050" y="627800"/>
                        <a:ext cx="1640175" cy="1520900"/>
                        <a:chOff x="1866050" y="627800"/>
                        <a:chExt cx="1640175" cy="1520900"/>
                      </a:xfrm>
                    </p:grpSpPr>
                    <p:grpSp>
                      <p:nvGrpSpPr>
                        <p:cNvPr id="1717" name="Google Shape;1717;p59"/>
                        <p:cNvGrpSpPr/>
                        <p:nvPr/>
                      </p:nvGrpSpPr>
                      <p:grpSpPr>
                        <a:xfrm>
                          <a:off x="2737950" y="627800"/>
                          <a:ext cx="609175" cy="686375"/>
                          <a:chOff x="2737950" y="627800"/>
                          <a:chExt cx="609175" cy="686375"/>
                        </a:xfrm>
                      </p:grpSpPr>
                      <p:sp>
                        <p:nvSpPr>
                          <p:cNvPr id="1718" name="Google Shape;1718;p59"/>
                          <p:cNvSpPr/>
                          <p:nvPr/>
                        </p:nvSpPr>
                        <p:spPr>
                          <a:xfrm>
                            <a:off x="3217725" y="627800"/>
                            <a:ext cx="129400" cy="2476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176" h="9904" extrusionOk="0">
                                <a:moveTo>
                                  <a:pt x="1700" y="1"/>
                                </a:moveTo>
                                <a:cubicBezTo>
                                  <a:pt x="1276" y="1"/>
                                  <a:pt x="890" y="281"/>
                                  <a:pt x="707" y="678"/>
                                </a:cubicBezTo>
                                <a:cubicBezTo>
                                  <a:pt x="707" y="742"/>
                                  <a:pt x="675" y="775"/>
                                  <a:pt x="643" y="775"/>
                                </a:cubicBezTo>
                                <a:cubicBezTo>
                                  <a:pt x="289" y="807"/>
                                  <a:pt x="32" y="1064"/>
                                  <a:pt x="0" y="1417"/>
                                </a:cubicBezTo>
                                <a:cubicBezTo>
                                  <a:pt x="0" y="1739"/>
                                  <a:pt x="161" y="2060"/>
                                  <a:pt x="418" y="2253"/>
                                </a:cubicBezTo>
                                <a:cubicBezTo>
                                  <a:pt x="643" y="2446"/>
                                  <a:pt x="932" y="2542"/>
                                  <a:pt x="1157" y="2735"/>
                                </a:cubicBezTo>
                                <a:cubicBezTo>
                                  <a:pt x="1382" y="2928"/>
                                  <a:pt x="1414" y="3282"/>
                                  <a:pt x="1222" y="3539"/>
                                </a:cubicBezTo>
                                <a:cubicBezTo>
                                  <a:pt x="1061" y="3796"/>
                                  <a:pt x="739" y="3957"/>
                                  <a:pt x="579" y="4118"/>
                                </a:cubicBezTo>
                                <a:cubicBezTo>
                                  <a:pt x="418" y="4278"/>
                                  <a:pt x="289" y="4535"/>
                                  <a:pt x="579" y="4632"/>
                                </a:cubicBezTo>
                                <a:cubicBezTo>
                                  <a:pt x="836" y="4632"/>
                                  <a:pt x="1093" y="4696"/>
                                  <a:pt x="1318" y="4760"/>
                                </a:cubicBezTo>
                                <a:cubicBezTo>
                                  <a:pt x="1575" y="4921"/>
                                  <a:pt x="1704" y="5210"/>
                                  <a:pt x="1607" y="5500"/>
                                </a:cubicBezTo>
                                <a:cubicBezTo>
                                  <a:pt x="1511" y="5789"/>
                                  <a:pt x="1318" y="6078"/>
                                  <a:pt x="1125" y="6303"/>
                                </a:cubicBezTo>
                                <a:cubicBezTo>
                                  <a:pt x="1029" y="6528"/>
                                  <a:pt x="964" y="6753"/>
                                  <a:pt x="1157" y="6914"/>
                                </a:cubicBezTo>
                                <a:cubicBezTo>
                                  <a:pt x="1257" y="6881"/>
                                  <a:pt x="1361" y="6865"/>
                                  <a:pt x="1465" y="6865"/>
                                </a:cubicBezTo>
                                <a:cubicBezTo>
                                  <a:pt x="1763" y="6865"/>
                                  <a:pt x="2059" y="6997"/>
                                  <a:pt x="2250" y="7236"/>
                                </a:cubicBezTo>
                                <a:cubicBezTo>
                                  <a:pt x="2572" y="7718"/>
                                  <a:pt x="2636" y="8296"/>
                                  <a:pt x="2443" y="8843"/>
                                </a:cubicBezTo>
                                <a:cubicBezTo>
                                  <a:pt x="2379" y="9132"/>
                                  <a:pt x="2250" y="9389"/>
                                  <a:pt x="2089" y="9646"/>
                                </a:cubicBezTo>
                                <a:lnTo>
                                  <a:pt x="2089" y="9646"/>
                                </a:lnTo>
                                <a:cubicBezTo>
                                  <a:pt x="2186" y="9614"/>
                                  <a:pt x="2282" y="9598"/>
                                  <a:pt x="2379" y="9598"/>
                                </a:cubicBezTo>
                                <a:cubicBezTo>
                                  <a:pt x="2475" y="9598"/>
                                  <a:pt x="2572" y="9614"/>
                                  <a:pt x="2668" y="9646"/>
                                </a:cubicBezTo>
                                <a:cubicBezTo>
                                  <a:pt x="2861" y="9679"/>
                                  <a:pt x="3022" y="9775"/>
                                  <a:pt x="3150" y="9904"/>
                                </a:cubicBezTo>
                                <a:lnTo>
                                  <a:pt x="3150" y="9775"/>
                                </a:lnTo>
                                <a:cubicBezTo>
                                  <a:pt x="3182" y="9582"/>
                                  <a:pt x="3182" y="9421"/>
                                  <a:pt x="3214" y="9229"/>
                                </a:cubicBezTo>
                                <a:cubicBezTo>
                                  <a:pt x="3247" y="8875"/>
                                  <a:pt x="3279" y="8521"/>
                                  <a:pt x="3279" y="8168"/>
                                </a:cubicBezTo>
                                <a:cubicBezTo>
                                  <a:pt x="3311" y="6914"/>
                                  <a:pt x="3150" y="5661"/>
                                  <a:pt x="2764" y="4439"/>
                                </a:cubicBezTo>
                                <a:cubicBezTo>
                                  <a:pt x="2572" y="3860"/>
                                  <a:pt x="2314" y="3282"/>
                                  <a:pt x="2025" y="2735"/>
                                </a:cubicBezTo>
                                <a:cubicBezTo>
                                  <a:pt x="1897" y="2478"/>
                                  <a:pt x="1736" y="2189"/>
                                  <a:pt x="1575" y="1932"/>
                                </a:cubicBezTo>
                                <a:cubicBezTo>
                                  <a:pt x="1414" y="1642"/>
                                  <a:pt x="1222" y="1385"/>
                                  <a:pt x="1061" y="1096"/>
                                </a:cubicBezTo>
                                <a:cubicBezTo>
                                  <a:pt x="1013" y="1024"/>
                                  <a:pt x="1091" y="933"/>
                                  <a:pt x="1160" y="933"/>
                                </a:cubicBezTo>
                                <a:cubicBezTo>
                                  <a:pt x="1183" y="933"/>
                                  <a:pt x="1205" y="943"/>
                                  <a:pt x="1222" y="967"/>
                                </a:cubicBezTo>
                                <a:cubicBezTo>
                                  <a:pt x="1479" y="1225"/>
                                  <a:pt x="1704" y="1514"/>
                                  <a:pt x="1897" y="1835"/>
                                </a:cubicBezTo>
                                <a:cubicBezTo>
                                  <a:pt x="2089" y="2125"/>
                                  <a:pt x="2282" y="2446"/>
                                  <a:pt x="2443" y="2768"/>
                                </a:cubicBezTo>
                                <a:cubicBezTo>
                                  <a:pt x="3022" y="3957"/>
                                  <a:pt x="3407" y="5210"/>
                                  <a:pt x="3568" y="6528"/>
                                </a:cubicBezTo>
                                <a:cubicBezTo>
                                  <a:pt x="3632" y="7171"/>
                                  <a:pt x="3665" y="7814"/>
                                  <a:pt x="3600" y="8457"/>
                                </a:cubicBezTo>
                                <a:cubicBezTo>
                                  <a:pt x="3600" y="8779"/>
                                  <a:pt x="3568" y="9100"/>
                                  <a:pt x="3504" y="9454"/>
                                </a:cubicBezTo>
                                <a:cubicBezTo>
                                  <a:pt x="3472" y="9550"/>
                                  <a:pt x="3472" y="9646"/>
                                  <a:pt x="3439" y="9775"/>
                                </a:cubicBezTo>
                                <a:cubicBezTo>
                                  <a:pt x="4211" y="9132"/>
                                  <a:pt x="5015" y="8393"/>
                                  <a:pt x="5111" y="7364"/>
                                </a:cubicBezTo>
                                <a:cubicBezTo>
                                  <a:pt x="5175" y="6946"/>
                                  <a:pt x="5079" y="6496"/>
                                  <a:pt x="4790" y="6143"/>
                                </a:cubicBezTo>
                                <a:cubicBezTo>
                                  <a:pt x="4500" y="5757"/>
                                  <a:pt x="3954" y="5468"/>
                                  <a:pt x="4050" y="4921"/>
                                </a:cubicBezTo>
                                <a:cubicBezTo>
                                  <a:pt x="4082" y="4664"/>
                                  <a:pt x="4243" y="4471"/>
                                  <a:pt x="4468" y="4375"/>
                                </a:cubicBezTo>
                                <a:cubicBezTo>
                                  <a:pt x="4629" y="4278"/>
                                  <a:pt x="4822" y="4182"/>
                                  <a:pt x="4886" y="3989"/>
                                </a:cubicBezTo>
                                <a:cubicBezTo>
                                  <a:pt x="4982" y="3507"/>
                                  <a:pt x="4468" y="3218"/>
                                  <a:pt x="4082" y="3057"/>
                                </a:cubicBezTo>
                                <a:cubicBezTo>
                                  <a:pt x="3632" y="2864"/>
                                  <a:pt x="3182" y="2735"/>
                                  <a:pt x="2893" y="2285"/>
                                </a:cubicBezTo>
                                <a:cubicBezTo>
                                  <a:pt x="2604" y="1835"/>
                                  <a:pt x="2797" y="1289"/>
                                  <a:pt x="2668" y="807"/>
                                </a:cubicBezTo>
                                <a:cubicBezTo>
                                  <a:pt x="2572" y="357"/>
                                  <a:pt x="2218" y="35"/>
                                  <a:pt x="1768" y="3"/>
                                </a:cubicBezTo>
                                <a:cubicBezTo>
                                  <a:pt x="1745" y="1"/>
                                  <a:pt x="1722" y="1"/>
                                  <a:pt x="170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19" name="Google Shape;1719;p59"/>
                          <p:cNvSpPr/>
                          <p:nvPr/>
                        </p:nvSpPr>
                        <p:spPr>
                          <a:xfrm>
                            <a:off x="3102800" y="807675"/>
                            <a:ext cx="191275" cy="356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51" h="14247" extrusionOk="0">
                                <a:moveTo>
                                  <a:pt x="6048" y="1"/>
                                </a:moveTo>
                                <a:cubicBezTo>
                                  <a:pt x="5783" y="1"/>
                                  <a:pt x="5506" y="137"/>
                                  <a:pt x="5304" y="298"/>
                                </a:cubicBezTo>
                                <a:cubicBezTo>
                                  <a:pt x="4983" y="555"/>
                                  <a:pt x="4726" y="908"/>
                                  <a:pt x="4565" y="1294"/>
                                </a:cubicBezTo>
                                <a:cubicBezTo>
                                  <a:pt x="4436" y="1680"/>
                                  <a:pt x="4372" y="2098"/>
                                  <a:pt x="4404" y="2516"/>
                                </a:cubicBezTo>
                                <a:cubicBezTo>
                                  <a:pt x="4404" y="2580"/>
                                  <a:pt x="4340" y="2644"/>
                                  <a:pt x="4276" y="2644"/>
                                </a:cubicBezTo>
                                <a:lnTo>
                                  <a:pt x="4147" y="2644"/>
                                </a:lnTo>
                                <a:cubicBezTo>
                                  <a:pt x="4051" y="2548"/>
                                  <a:pt x="4018" y="2387"/>
                                  <a:pt x="3954" y="2259"/>
                                </a:cubicBezTo>
                                <a:cubicBezTo>
                                  <a:pt x="3890" y="2162"/>
                                  <a:pt x="3826" y="2066"/>
                                  <a:pt x="3729" y="1969"/>
                                </a:cubicBezTo>
                                <a:cubicBezTo>
                                  <a:pt x="3577" y="1843"/>
                                  <a:pt x="3366" y="1756"/>
                                  <a:pt x="3158" y="1756"/>
                                </a:cubicBezTo>
                                <a:cubicBezTo>
                                  <a:pt x="3101" y="1756"/>
                                  <a:pt x="3045" y="1763"/>
                                  <a:pt x="2990" y="1776"/>
                                </a:cubicBezTo>
                                <a:cubicBezTo>
                                  <a:pt x="2733" y="1809"/>
                                  <a:pt x="2475" y="1937"/>
                                  <a:pt x="2347" y="2162"/>
                                </a:cubicBezTo>
                                <a:cubicBezTo>
                                  <a:pt x="2250" y="2291"/>
                                  <a:pt x="2218" y="2419"/>
                                  <a:pt x="2186" y="2580"/>
                                </a:cubicBezTo>
                                <a:cubicBezTo>
                                  <a:pt x="2186" y="2676"/>
                                  <a:pt x="2186" y="2869"/>
                                  <a:pt x="2154" y="2966"/>
                                </a:cubicBezTo>
                                <a:cubicBezTo>
                                  <a:pt x="2122" y="2998"/>
                                  <a:pt x="2090" y="3030"/>
                                  <a:pt x="2058" y="3030"/>
                                </a:cubicBezTo>
                                <a:cubicBezTo>
                                  <a:pt x="2090" y="3223"/>
                                  <a:pt x="2090" y="3416"/>
                                  <a:pt x="2090" y="3609"/>
                                </a:cubicBezTo>
                                <a:cubicBezTo>
                                  <a:pt x="2025" y="3898"/>
                                  <a:pt x="1929" y="4187"/>
                                  <a:pt x="1768" y="4412"/>
                                </a:cubicBezTo>
                                <a:cubicBezTo>
                                  <a:pt x="1961" y="4348"/>
                                  <a:pt x="2122" y="4316"/>
                                  <a:pt x="2315" y="4316"/>
                                </a:cubicBezTo>
                                <a:cubicBezTo>
                                  <a:pt x="2354" y="4313"/>
                                  <a:pt x="2396" y="4311"/>
                                  <a:pt x="2438" y="4311"/>
                                </a:cubicBezTo>
                                <a:cubicBezTo>
                                  <a:pt x="2844" y="4311"/>
                                  <a:pt x="3353" y="4458"/>
                                  <a:pt x="3440" y="4894"/>
                                </a:cubicBezTo>
                                <a:cubicBezTo>
                                  <a:pt x="3536" y="5409"/>
                                  <a:pt x="3151" y="5794"/>
                                  <a:pt x="2733" y="6019"/>
                                </a:cubicBezTo>
                                <a:cubicBezTo>
                                  <a:pt x="2347" y="6212"/>
                                  <a:pt x="1897" y="6373"/>
                                  <a:pt x="1479" y="6469"/>
                                </a:cubicBezTo>
                                <a:cubicBezTo>
                                  <a:pt x="1254" y="6534"/>
                                  <a:pt x="1061" y="6630"/>
                                  <a:pt x="868" y="6727"/>
                                </a:cubicBezTo>
                                <a:cubicBezTo>
                                  <a:pt x="772" y="6791"/>
                                  <a:pt x="643" y="6855"/>
                                  <a:pt x="611" y="6952"/>
                                </a:cubicBezTo>
                                <a:cubicBezTo>
                                  <a:pt x="611" y="6984"/>
                                  <a:pt x="611" y="7016"/>
                                  <a:pt x="611" y="7048"/>
                                </a:cubicBezTo>
                                <a:cubicBezTo>
                                  <a:pt x="708" y="6984"/>
                                  <a:pt x="804" y="6920"/>
                                  <a:pt x="933" y="6887"/>
                                </a:cubicBezTo>
                                <a:cubicBezTo>
                                  <a:pt x="1125" y="6759"/>
                                  <a:pt x="1318" y="6695"/>
                                  <a:pt x="1543" y="6662"/>
                                </a:cubicBezTo>
                                <a:cubicBezTo>
                                  <a:pt x="1575" y="6660"/>
                                  <a:pt x="1608" y="6658"/>
                                  <a:pt x="1640" y="6658"/>
                                </a:cubicBezTo>
                                <a:cubicBezTo>
                                  <a:pt x="1992" y="6658"/>
                                  <a:pt x="2334" y="6820"/>
                                  <a:pt x="2540" y="7145"/>
                                </a:cubicBezTo>
                                <a:cubicBezTo>
                                  <a:pt x="2701" y="7466"/>
                                  <a:pt x="2636" y="7852"/>
                                  <a:pt x="2379" y="8109"/>
                                </a:cubicBezTo>
                                <a:cubicBezTo>
                                  <a:pt x="2090" y="8366"/>
                                  <a:pt x="1736" y="8559"/>
                                  <a:pt x="1383" y="8720"/>
                                </a:cubicBezTo>
                                <a:cubicBezTo>
                                  <a:pt x="1222" y="8784"/>
                                  <a:pt x="1061" y="8880"/>
                                  <a:pt x="868" y="8912"/>
                                </a:cubicBezTo>
                                <a:cubicBezTo>
                                  <a:pt x="997" y="8912"/>
                                  <a:pt x="1125" y="8945"/>
                                  <a:pt x="1222" y="8977"/>
                                </a:cubicBezTo>
                                <a:cubicBezTo>
                                  <a:pt x="1511" y="9041"/>
                                  <a:pt x="1736" y="9298"/>
                                  <a:pt x="1736" y="9620"/>
                                </a:cubicBezTo>
                                <a:cubicBezTo>
                                  <a:pt x="1704" y="9909"/>
                                  <a:pt x="1543" y="10198"/>
                                  <a:pt x="1318" y="10423"/>
                                </a:cubicBezTo>
                                <a:cubicBezTo>
                                  <a:pt x="1093" y="10616"/>
                                  <a:pt x="868" y="10809"/>
                                  <a:pt x="611" y="10938"/>
                                </a:cubicBezTo>
                                <a:cubicBezTo>
                                  <a:pt x="483" y="11002"/>
                                  <a:pt x="354" y="11066"/>
                                  <a:pt x="193" y="11130"/>
                                </a:cubicBezTo>
                                <a:cubicBezTo>
                                  <a:pt x="129" y="11163"/>
                                  <a:pt x="65" y="11227"/>
                                  <a:pt x="0" y="11227"/>
                                </a:cubicBezTo>
                                <a:cubicBezTo>
                                  <a:pt x="97" y="11259"/>
                                  <a:pt x="161" y="11291"/>
                                  <a:pt x="258" y="11323"/>
                                </a:cubicBezTo>
                                <a:cubicBezTo>
                                  <a:pt x="351" y="11377"/>
                                  <a:pt x="451" y="11403"/>
                                  <a:pt x="549" y="11403"/>
                                </a:cubicBezTo>
                                <a:cubicBezTo>
                                  <a:pt x="686" y="11403"/>
                                  <a:pt x="820" y="11353"/>
                                  <a:pt x="933" y="11259"/>
                                </a:cubicBezTo>
                                <a:cubicBezTo>
                                  <a:pt x="965" y="11098"/>
                                  <a:pt x="1029" y="10938"/>
                                  <a:pt x="1125" y="10809"/>
                                </a:cubicBezTo>
                                <a:cubicBezTo>
                                  <a:pt x="1361" y="10515"/>
                                  <a:pt x="1704" y="10355"/>
                                  <a:pt x="2082" y="10355"/>
                                </a:cubicBezTo>
                                <a:cubicBezTo>
                                  <a:pt x="2116" y="10355"/>
                                  <a:pt x="2151" y="10356"/>
                                  <a:pt x="2186" y="10359"/>
                                </a:cubicBezTo>
                                <a:cubicBezTo>
                                  <a:pt x="2604" y="10423"/>
                                  <a:pt x="2958" y="10648"/>
                                  <a:pt x="3183" y="11034"/>
                                </a:cubicBezTo>
                                <a:cubicBezTo>
                                  <a:pt x="3376" y="11388"/>
                                  <a:pt x="3440" y="11838"/>
                                  <a:pt x="3311" y="12256"/>
                                </a:cubicBezTo>
                                <a:cubicBezTo>
                                  <a:pt x="3151" y="12673"/>
                                  <a:pt x="2861" y="13059"/>
                                  <a:pt x="2475" y="13316"/>
                                </a:cubicBezTo>
                                <a:cubicBezTo>
                                  <a:pt x="2283" y="13413"/>
                                  <a:pt x="2154" y="13573"/>
                                  <a:pt x="2025" y="13766"/>
                                </a:cubicBezTo>
                                <a:cubicBezTo>
                                  <a:pt x="1961" y="13895"/>
                                  <a:pt x="1929" y="14088"/>
                                  <a:pt x="2122" y="14216"/>
                                </a:cubicBezTo>
                                <a:cubicBezTo>
                                  <a:pt x="2157" y="14237"/>
                                  <a:pt x="2196" y="14246"/>
                                  <a:pt x="2238" y="14246"/>
                                </a:cubicBezTo>
                                <a:cubicBezTo>
                                  <a:pt x="2390" y="14246"/>
                                  <a:pt x="2575" y="14131"/>
                                  <a:pt x="2701" y="14056"/>
                                </a:cubicBezTo>
                                <a:cubicBezTo>
                                  <a:pt x="2861" y="13895"/>
                                  <a:pt x="3086" y="13766"/>
                                  <a:pt x="3279" y="13670"/>
                                </a:cubicBezTo>
                                <a:cubicBezTo>
                                  <a:pt x="3376" y="13638"/>
                                  <a:pt x="3504" y="13638"/>
                                  <a:pt x="3601" y="13638"/>
                                </a:cubicBezTo>
                                <a:cubicBezTo>
                                  <a:pt x="3665" y="13509"/>
                                  <a:pt x="3793" y="13413"/>
                                  <a:pt x="3954" y="13348"/>
                                </a:cubicBezTo>
                                <a:cubicBezTo>
                                  <a:pt x="4147" y="13316"/>
                                  <a:pt x="4372" y="13284"/>
                                  <a:pt x="4565" y="13284"/>
                                </a:cubicBezTo>
                                <a:cubicBezTo>
                                  <a:pt x="4693" y="13284"/>
                                  <a:pt x="4854" y="13252"/>
                                  <a:pt x="4918" y="13123"/>
                                </a:cubicBezTo>
                                <a:cubicBezTo>
                                  <a:pt x="4918" y="13091"/>
                                  <a:pt x="4918" y="13027"/>
                                  <a:pt x="4918" y="12995"/>
                                </a:cubicBezTo>
                                <a:lnTo>
                                  <a:pt x="4918" y="12963"/>
                                </a:lnTo>
                                <a:cubicBezTo>
                                  <a:pt x="4838" y="12995"/>
                                  <a:pt x="4750" y="13011"/>
                                  <a:pt x="4661" y="13011"/>
                                </a:cubicBezTo>
                                <a:cubicBezTo>
                                  <a:pt x="4573" y="13011"/>
                                  <a:pt x="4485" y="12995"/>
                                  <a:pt x="4404" y="12963"/>
                                </a:cubicBezTo>
                                <a:cubicBezTo>
                                  <a:pt x="4211" y="12931"/>
                                  <a:pt x="4051" y="12834"/>
                                  <a:pt x="3890" y="12706"/>
                                </a:cubicBezTo>
                                <a:cubicBezTo>
                                  <a:pt x="3183" y="12030"/>
                                  <a:pt x="3633" y="10809"/>
                                  <a:pt x="4629" y="10777"/>
                                </a:cubicBezTo>
                                <a:lnTo>
                                  <a:pt x="5272" y="10777"/>
                                </a:lnTo>
                                <a:cubicBezTo>
                                  <a:pt x="5401" y="10745"/>
                                  <a:pt x="5561" y="10680"/>
                                  <a:pt x="5594" y="10552"/>
                                </a:cubicBezTo>
                                <a:cubicBezTo>
                                  <a:pt x="5594" y="10488"/>
                                  <a:pt x="5594" y="10391"/>
                                  <a:pt x="5529" y="10359"/>
                                </a:cubicBezTo>
                                <a:cubicBezTo>
                                  <a:pt x="5465" y="10359"/>
                                  <a:pt x="5401" y="10391"/>
                                  <a:pt x="5304" y="10391"/>
                                </a:cubicBezTo>
                                <a:cubicBezTo>
                                  <a:pt x="5208" y="10423"/>
                                  <a:pt x="5079" y="10423"/>
                                  <a:pt x="4951" y="10455"/>
                                </a:cubicBezTo>
                                <a:cubicBezTo>
                                  <a:pt x="4726" y="10455"/>
                                  <a:pt x="4501" y="10423"/>
                                  <a:pt x="4308" y="10327"/>
                                </a:cubicBezTo>
                                <a:cubicBezTo>
                                  <a:pt x="3986" y="10198"/>
                                  <a:pt x="3761" y="9941"/>
                                  <a:pt x="3697" y="9620"/>
                                </a:cubicBezTo>
                                <a:cubicBezTo>
                                  <a:pt x="3665" y="9266"/>
                                  <a:pt x="3826" y="8912"/>
                                  <a:pt x="4115" y="8752"/>
                                </a:cubicBezTo>
                                <a:cubicBezTo>
                                  <a:pt x="4359" y="8619"/>
                                  <a:pt x="4618" y="8547"/>
                                  <a:pt x="4883" y="8547"/>
                                </a:cubicBezTo>
                                <a:cubicBezTo>
                                  <a:pt x="5001" y="8547"/>
                                  <a:pt x="5121" y="8561"/>
                                  <a:pt x="5240" y="8591"/>
                                </a:cubicBezTo>
                                <a:cubicBezTo>
                                  <a:pt x="5320" y="8604"/>
                                  <a:pt x="5400" y="8612"/>
                                  <a:pt x="5477" y="8612"/>
                                </a:cubicBezTo>
                                <a:cubicBezTo>
                                  <a:pt x="5587" y="8612"/>
                                  <a:pt x="5692" y="8597"/>
                                  <a:pt x="5786" y="8559"/>
                                </a:cubicBezTo>
                                <a:cubicBezTo>
                                  <a:pt x="5851" y="8495"/>
                                  <a:pt x="5883" y="8430"/>
                                  <a:pt x="5851" y="8366"/>
                                </a:cubicBezTo>
                                <a:lnTo>
                                  <a:pt x="5851" y="8366"/>
                                </a:lnTo>
                                <a:cubicBezTo>
                                  <a:pt x="5775" y="8377"/>
                                  <a:pt x="5699" y="8382"/>
                                  <a:pt x="5626" y="8382"/>
                                </a:cubicBezTo>
                                <a:cubicBezTo>
                                  <a:pt x="5262" y="8382"/>
                                  <a:pt x="4928" y="8253"/>
                                  <a:pt x="4661" y="8012"/>
                                </a:cubicBezTo>
                                <a:cubicBezTo>
                                  <a:pt x="4404" y="7723"/>
                                  <a:pt x="4243" y="7370"/>
                                  <a:pt x="4276" y="6984"/>
                                </a:cubicBezTo>
                                <a:cubicBezTo>
                                  <a:pt x="4308" y="6598"/>
                                  <a:pt x="4501" y="6244"/>
                                  <a:pt x="4854" y="6052"/>
                                </a:cubicBezTo>
                                <a:cubicBezTo>
                                  <a:pt x="5046" y="5930"/>
                                  <a:pt x="5256" y="5874"/>
                                  <a:pt x="5470" y="5874"/>
                                </a:cubicBezTo>
                                <a:cubicBezTo>
                                  <a:pt x="5651" y="5874"/>
                                  <a:pt x="5835" y="5914"/>
                                  <a:pt x="6011" y="5987"/>
                                </a:cubicBezTo>
                                <a:cubicBezTo>
                                  <a:pt x="6236" y="6084"/>
                                  <a:pt x="6429" y="6212"/>
                                  <a:pt x="6654" y="6277"/>
                                </a:cubicBezTo>
                                <a:cubicBezTo>
                                  <a:pt x="6751" y="6309"/>
                                  <a:pt x="6879" y="6309"/>
                                  <a:pt x="7008" y="6309"/>
                                </a:cubicBezTo>
                                <a:cubicBezTo>
                                  <a:pt x="6976" y="5216"/>
                                  <a:pt x="7040" y="4091"/>
                                  <a:pt x="7651" y="3159"/>
                                </a:cubicBezTo>
                                <a:cubicBezTo>
                                  <a:pt x="7619" y="3094"/>
                                  <a:pt x="7554" y="3030"/>
                                  <a:pt x="7490" y="2966"/>
                                </a:cubicBezTo>
                                <a:cubicBezTo>
                                  <a:pt x="7394" y="2869"/>
                                  <a:pt x="7297" y="2805"/>
                                  <a:pt x="7169" y="2773"/>
                                </a:cubicBezTo>
                                <a:cubicBezTo>
                                  <a:pt x="7088" y="2757"/>
                                  <a:pt x="7016" y="2749"/>
                                  <a:pt x="6948" y="2749"/>
                                </a:cubicBezTo>
                                <a:cubicBezTo>
                                  <a:pt x="6879" y="2749"/>
                                  <a:pt x="6815" y="2757"/>
                                  <a:pt x="6751" y="2773"/>
                                </a:cubicBezTo>
                                <a:cubicBezTo>
                                  <a:pt x="6686" y="2805"/>
                                  <a:pt x="6622" y="2805"/>
                                  <a:pt x="6558" y="2869"/>
                                </a:cubicBezTo>
                                <a:cubicBezTo>
                                  <a:pt x="6494" y="2901"/>
                                  <a:pt x="6429" y="2934"/>
                                  <a:pt x="6365" y="2966"/>
                                </a:cubicBezTo>
                                <a:cubicBezTo>
                                  <a:pt x="6333" y="2982"/>
                                  <a:pt x="6309" y="2990"/>
                                  <a:pt x="6289" y="2990"/>
                                </a:cubicBezTo>
                                <a:cubicBezTo>
                                  <a:pt x="6269" y="2990"/>
                                  <a:pt x="6252" y="2982"/>
                                  <a:pt x="6236" y="2966"/>
                                </a:cubicBezTo>
                                <a:lnTo>
                                  <a:pt x="6172" y="3030"/>
                                </a:lnTo>
                                <a:cubicBezTo>
                                  <a:pt x="6152" y="3040"/>
                                  <a:pt x="6131" y="3045"/>
                                  <a:pt x="6110" y="3045"/>
                                </a:cubicBezTo>
                                <a:cubicBezTo>
                                  <a:pt x="5999" y="3045"/>
                                  <a:pt x="5898" y="2913"/>
                                  <a:pt x="5979" y="2805"/>
                                </a:cubicBezTo>
                                <a:cubicBezTo>
                                  <a:pt x="6140" y="2612"/>
                                  <a:pt x="6269" y="2419"/>
                                  <a:pt x="6429" y="2194"/>
                                </a:cubicBezTo>
                                <a:cubicBezTo>
                                  <a:pt x="6558" y="1969"/>
                                  <a:pt x="6654" y="1712"/>
                                  <a:pt x="6719" y="1455"/>
                                </a:cubicBezTo>
                                <a:cubicBezTo>
                                  <a:pt x="6879" y="1037"/>
                                  <a:pt x="6783" y="523"/>
                                  <a:pt x="6494" y="169"/>
                                </a:cubicBezTo>
                                <a:cubicBezTo>
                                  <a:pt x="6361" y="49"/>
                                  <a:pt x="6207" y="1"/>
                                  <a:pt x="604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20" name="Google Shape;1720;p59"/>
                          <p:cNvSpPr/>
                          <p:nvPr/>
                        </p:nvSpPr>
                        <p:spPr>
                          <a:xfrm>
                            <a:off x="3069850" y="757250"/>
                            <a:ext cx="141450" cy="1527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658" h="6108" extrusionOk="0">
                                <a:moveTo>
                                  <a:pt x="2797" y="0"/>
                                </a:moveTo>
                                <a:cubicBezTo>
                                  <a:pt x="2733" y="0"/>
                                  <a:pt x="2668" y="32"/>
                                  <a:pt x="2572" y="65"/>
                                </a:cubicBezTo>
                                <a:cubicBezTo>
                                  <a:pt x="2701" y="290"/>
                                  <a:pt x="2765" y="515"/>
                                  <a:pt x="2829" y="772"/>
                                </a:cubicBezTo>
                                <a:cubicBezTo>
                                  <a:pt x="2893" y="1029"/>
                                  <a:pt x="2958" y="1318"/>
                                  <a:pt x="2990" y="1575"/>
                                </a:cubicBezTo>
                                <a:cubicBezTo>
                                  <a:pt x="3054" y="1865"/>
                                  <a:pt x="3118" y="2154"/>
                                  <a:pt x="3151" y="2443"/>
                                </a:cubicBezTo>
                                <a:cubicBezTo>
                                  <a:pt x="3183" y="2572"/>
                                  <a:pt x="3215" y="2700"/>
                                  <a:pt x="3215" y="2829"/>
                                </a:cubicBezTo>
                                <a:cubicBezTo>
                                  <a:pt x="3215" y="2958"/>
                                  <a:pt x="3215" y="3086"/>
                                  <a:pt x="3215" y="3247"/>
                                </a:cubicBezTo>
                                <a:cubicBezTo>
                                  <a:pt x="3199" y="3263"/>
                                  <a:pt x="3167" y="3271"/>
                                  <a:pt x="3139" y="3271"/>
                                </a:cubicBezTo>
                                <a:cubicBezTo>
                                  <a:pt x="3110" y="3271"/>
                                  <a:pt x="3086" y="3263"/>
                                  <a:pt x="3086" y="3247"/>
                                </a:cubicBezTo>
                                <a:cubicBezTo>
                                  <a:pt x="3022" y="3118"/>
                                  <a:pt x="2990" y="2958"/>
                                  <a:pt x="2990" y="2829"/>
                                </a:cubicBezTo>
                                <a:cubicBezTo>
                                  <a:pt x="2958" y="2700"/>
                                  <a:pt x="2926" y="2540"/>
                                  <a:pt x="2893" y="2411"/>
                                </a:cubicBezTo>
                                <a:cubicBezTo>
                                  <a:pt x="2861" y="2154"/>
                                  <a:pt x="2829" y="1865"/>
                                  <a:pt x="2765" y="1608"/>
                                </a:cubicBezTo>
                                <a:cubicBezTo>
                                  <a:pt x="2701" y="1350"/>
                                  <a:pt x="2636" y="1061"/>
                                  <a:pt x="2572" y="804"/>
                                </a:cubicBezTo>
                                <a:cubicBezTo>
                                  <a:pt x="2508" y="579"/>
                                  <a:pt x="2443" y="354"/>
                                  <a:pt x="2411" y="129"/>
                                </a:cubicBezTo>
                                <a:cubicBezTo>
                                  <a:pt x="2218" y="258"/>
                                  <a:pt x="2090" y="483"/>
                                  <a:pt x="2090" y="740"/>
                                </a:cubicBezTo>
                                <a:cubicBezTo>
                                  <a:pt x="2122" y="965"/>
                                  <a:pt x="2154" y="1222"/>
                                  <a:pt x="2283" y="1415"/>
                                </a:cubicBezTo>
                                <a:cubicBezTo>
                                  <a:pt x="2347" y="1640"/>
                                  <a:pt x="2379" y="1865"/>
                                  <a:pt x="2347" y="2058"/>
                                </a:cubicBezTo>
                                <a:cubicBezTo>
                                  <a:pt x="2315" y="2250"/>
                                  <a:pt x="2218" y="2443"/>
                                  <a:pt x="2058" y="2572"/>
                                </a:cubicBezTo>
                                <a:cubicBezTo>
                                  <a:pt x="1933" y="2634"/>
                                  <a:pt x="1782" y="2670"/>
                                  <a:pt x="1630" y="2670"/>
                                </a:cubicBezTo>
                                <a:cubicBezTo>
                                  <a:pt x="1546" y="2670"/>
                                  <a:pt x="1462" y="2659"/>
                                  <a:pt x="1383" y="2636"/>
                                </a:cubicBezTo>
                                <a:cubicBezTo>
                                  <a:pt x="1286" y="2620"/>
                                  <a:pt x="1182" y="2612"/>
                                  <a:pt x="1077" y="2612"/>
                                </a:cubicBezTo>
                                <a:cubicBezTo>
                                  <a:pt x="973" y="2612"/>
                                  <a:pt x="868" y="2620"/>
                                  <a:pt x="772" y="2636"/>
                                </a:cubicBezTo>
                                <a:cubicBezTo>
                                  <a:pt x="579" y="2733"/>
                                  <a:pt x="418" y="2861"/>
                                  <a:pt x="322" y="3054"/>
                                </a:cubicBezTo>
                                <a:cubicBezTo>
                                  <a:pt x="97" y="3536"/>
                                  <a:pt x="0" y="4051"/>
                                  <a:pt x="65" y="4565"/>
                                </a:cubicBezTo>
                                <a:cubicBezTo>
                                  <a:pt x="33" y="5079"/>
                                  <a:pt x="65" y="5593"/>
                                  <a:pt x="161" y="6108"/>
                                </a:cubicBezTo>
                                <a:cubicBezTo>
                                  <a:pt x="193" y="5947"/>
                                  <a:pt x="258" y="5786"/>
                                  <a:pt x="322" y="5626"/>
                                </a:cubicBezTo>
                                <a:cubicBezTo>
                                  <a:pt x="515" y="5111"/>
                                  <a:pt x="868" y="4661"/>
                                  <a:pt x="1318" y="4340"/>
                                </a:cubicBezTo>
                                <a:cubicBezTo>
                                  <a:pt x="1559" y="4163"/>
                                  <a:pt x="1841" y="4075"/>
                                  <a:pt x="2122" y="4075"/>
                                </a:cubicBezTo>
                                <a:cubicBezTo>
                                  <a:pt x="2403" y="4075"/>
                                  <a:pt x="2685" y="4163"/>
                                  <a:pt x="2926" y="4340"/>
                                </a:cubicBezTo>
                                <a:cubicBezTo>
                                  <a:pt x="3022" y="4404"/>
                                  <a:pt x="3086" y="4501"/>
                                  <a:pt x="3151" y="4597"/>
                                </a:cubicBezTo>
                                <a:cubicBezTo>
                                  <a:pt x="3151" y="4597"/>
                                  <a:pt x="3151" y="4565"/>
                                  <a:pt x="3151" y="4533"/>
                                </a:cubicBezTo>
                                <a:cubicBezTo>
                                  <a:pt x="3183" y="4372"/>
                                  <a:pt x="3247" y="4211"/>
                                  <a:pt x="3311" y="4051"/>
                                </a:cubicBezTo>
                                <a:cubicBezTo>
                                  <a:pt x="3504" y="3729"/>
                                  <a:pt x="3826" y="3504"/>
                                  <a:pt x="4211" y="3472"/>
                                </a:cubicBezTo>
                                <a:cubicBezTo>
                                  <a:pt x="4284" y="3459"/>
                                  <a:pt x="4357" y="3452"/>
                                  <a:pt x="4431" y="3452"/>
                                </a:cubicBezTo>
                                <a:cubicBezTo>
                                  <a:pt x="4718" y="3452"/>
                                  <a:pt x="5010" y="3550"/>
                                  <a:pt x="5240" y="3729"/>
                                </a:cubicBezTo>
                                <a:cubicBezTo>
                                  <a:pt x="5304" y="3793"/>
                                  <a:pt x="5336" y="3826"/>
                                  <a:pt x="5401" y="3890"/>
                                </a:cubicBezTo>
                                <a:cubicBezTo>
                                  <a:pt x="5401" y="3697"/>
                                  <a:pt x="5465" y="3504"/>
                                  <a:pt x="5497" y="3343"/>
                                </a:cubicBezTo>
                                <a:cubicBezTo>
                                  <a:pt x="5497" y="3311"/>
                                  <a:pt x="5497" y="3311"/>
                                  <a:pt x="5497" y="3279"/>
                                </a:cubicBezTo>
                                <a:cubicBezTo>
                                  <a:pt x="5658" y="2893"/>
                                  <a:pt x="5529" y="2475"/>
                                  <a:pt x="5240" y="2186"/>
                                </a:cubicBezTo>
                                <a:cubicBezTo>
                                  <a:pt x="5079" y="2058"/>
                                  <a:pt x="4886" y="1961"/>
                                  <a:pt x="4661" y="1929"/>
                                </a:cubicBezTo>
                                <a:cubicBezTo>
                                  <a:pt x="4436" y="1929"/>
                                  <a:pt x="4211" y="1800"/>
                                  <a:pt x="4019" y="1640"/>
                                </a:cubicBezTo>
                                <a:cubicBezTo>
                                  <a:pt x="3826" y="1318"/>
                                  <a:pt x="3697" y="965"/>
                                  <a:pt x="3633" y="611"/>
                                </a:cubicBezTo>
                                <a:cubicBezTo>
                                  <a:pt x="3504" y="258"/>
                                  <a:pt x="3183" y="0"/>
                                  <a:pt x="279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21" name="Google Shape;1721;p59"/>
                          <p:cNvSpPr/>
                          <p:nvPr/>
                        </p:nvSpPr>
                        <p:spPr>
                          <a:xfrm>
                            <a:off x="2995125" y="866475"/>
                            <a:ext cx="186450" cy="30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458" h="12058" extrusionOk="0">
                                <a:moveTo>
                                  <a:pt x="1421" y="11647"/>
                                </a:moveTo>
                                <a:cubicBezTo>
                                  <a:pt x="1426" y="11663"/>
                                  <a:pt x="1434" y="11678"/>
                                  <a:pt x="1447" y="11704"/>
                                </a:cubicBezTo>
                                <a:cubicBezTo>
                                  <a:pt x="1438" y="11685"/>
                                  <a:pt x="1430" y="11666"/>
                                  <a:pt x="1421" y="11647"/>
                                </a:cubicBezTo>
                                <a:close/>
                                <a:moveTo>
                                  <a:pt x="5188" y="1"/>
                                </a:moveTo>
                                <a:cubicBezTo>
                                  <a:pt x="4845" y="1"/>
                                  <a:pt x="4501" y="218"/>
                                  <a:pt x="4243" y="453"/>
                                </a:cubicBezTo>
                                <a:cubicBezTo>
                                  <a:pt x="3922" y="807"/>
                                  <a:pt x="3664" y="1224"/>
                                  <a:pt x="3504" y="1675"/>
                                </a:cubicBezTo>
                                <a:cubicBezTo>
                                  <a:pt x="3439" y="1900"/>
                                  <a:pt x="3407" y="2125"/>
                                  <a:pt x="3375" y="2350"/>
                                </a:cubicBezTo>
                                <a:cubicBezTo>
                                  <a:pt x="3343" y="2607"/>
                                  <a:pt x="3375" y="2832"/>
                                  <a:pt x="3343" y="3089"/>
                                </a:cubicBezTo>
                                <a:cubicBezTo>
                                  <a:pt x="3325" y="3142"/>
                                  <a:pt x="3278" y="3166"/>
                                  <a:pt x="3229" y="3166"/>
                                </a:cubicBezTo>
                                <a:cubicBezTo>
                                  <a:pt x="3189" y="3166"/>
                                  <a:pt x="3147" y="3150"/>
                                  <a:pt x="3118" y="3121"/>
                                </a:cubicBezTo>
                                <a:cubicBezTo>
                                  <a:pt x="3054" y="2992"/>
                                  <a:pt x="3022" y="2864"/>
                                  <a:pt x="3022" y="2735"/>
                                </a:cubicBezTo>
                                <a:cubicBezTo>
                                  <a:pt x="2764" y="2350"/>
                                  <a:pt x="2379" y="2028"/>
                                  <a:pt x="1961" y="1867"/>
                                </a:cubicBezTo>
                                <a:cubicBezTo>
                                  <a:pt x="1921" y="1856"/>
                                  <a:pt x="1881" y="1851"/>
                                  <a:pt x="1842" y="1851"/>
                                </a:cubicBezTo>
                                <a:cubicBezTo>
                                  <a:pt x="1660" y="1851"/>
                                  <a:pt x="1494" y="1966"/>
                                  <a:pt x="1414" y="2125"/>
                                </a:cubicBezTo>
                                <a:cubicBezTo>
                                  <a:pt x="1350" y="2382"/>
                                  <a:pt x="1414" y="2671"/>
                                  <a:pt x="1575" y="2896"/>
                                </a:cubicBezTo>
                                <a:cubicBezTo>
                                  <a:pt x="1575" y="2928"/>
                                  <a:pt x="1575" y="2960"/>
                                  <a:pt x="1575" y="2992"/>
                                </a:cubicBezTo>
                                <a:cubicBezTo>
                                  <a:pt x="1575" y="3025"/>
                                  <a:pt x="1575" y="3057"/>
                                  <a:pt x="1575" y="3089"/>
                                </a:cubicBezTo>
                                <a:cubicBezTo>
                                  <a:pt x="1575" y="3217"/>
                                  <a:pt x="1575" y="3346"/>
                                  <a:pt x="1511" y="3475"/>
                                </a:cubicBezTo>
                                <a:cubicBezTo>
                                  <a:pt x="1543" y="3507"/>
                                  <a:pt x="1543" y="3539"/>
                                  <a:pt x="1543" y="3571"/>
                                </a:cubicBezTo>
                                <a:cubicBezTo>
                                  <a:pt x="1543" y="3667"/>
                                  <a:pt x="1543" y="3796"/>
                                  <a:pt x="1543" y="3892"/>
                                </a:cubicBezTo>
                                <a:cubicBezTo>
                                  <a:pt x="1575" y="3989"/>
                                  <a:pt x="1575" y="4085"/>
                                  <a:pt x="1607" y="4182"/>
                                </a:cubicBezTo>
                                <a:cubicBezTo>
                                  <a:pt x="1672" y="4407"/>
                                  <a:pt x="1864" y="4600"/>
                                  <a:pt x="1768" y="4793"/>
                                </a:cubicBezTo>
                                <a:cubicBezTo>
                                  <a:pt x="1672" y="4985"/>
                                  <a:pt x="1447" y="4953"/>
                                  <a:pt x="1254" y="4985"/>
                                </a:cubicBezTo>
                                <a:cubicBezTo>
                                  <a:pt x="1125" y="5018"/>
                                  <a:pt x="996" y="5082"/>
                                  <a:pt x="932" y="5178"/>
                                </a:cubicBezTo>
                                <a:cubicBezTo>
                                  <a:pt x="1222" y="5243"/>
                                  <a:pt x="1447" y="5403"/>
                                  <a:pt x="1575" y="5693"/>
                                </a:cubicBezTo>
                                <a:cubicBezTo>
                                  <a:pt x="1672" y="6046"/>
                                  <a:pt x="1543" y="6464"/>
                                  <a:pt x="1254" y="6689"/>
                                </a:cubicBezTo>
                                <a:cubicBezTo>
                                  <a:pt x="996" y="6914"/>
                                  <a:pt x="739" y="7107"/>
                                  <a:pt x="482" y="7300"/>
                                </a:cubicBezTo>
                                <a:lnTo>
                                  <a:pt x="482" y="7332"/>
                                </a:lnTo>
                                <a:cubicBezTo>
                                  <a:pt x="482" y="7332"/>
                                  <a:pt x="482" y="7364"/>
                                  <a:pt x="482" y="7364"/>
                                </a:cubicBezTo>
                                <a:lnTo>
                                  <a:pt x="482" y="7428"/>
                                </a:lnTo>
                                <a:lnTo>
                                  <a:pt x="482" y="7525"/>
                                </a:lnTo>
                                <a:lnTo>
                                  <a:pt x="482" y="7557"/>
                                </a:lnTo>
                                <a:cubicBezTo>
                                  <a:pt x="482" y="7557"/>
                                  <a:pt x="482" y="7589"/>
                                  <a:pt x="482" y="7589"/>
                                </a:cubicBezTo>
                                <a:cubicBezTo>
                                  <a:pt x="482" y="7589"/>
                                  <a:pt x="482" y="7621"/>
                                  <a:pt x="482" y="7621"/>
                                </a:cubicBezTo>
                                <a:cubicBezTo>
                                  <a:pt x="514" y="7653"/>
                                  <a:pt x="514" y="7653"/>
                                  <a:pt x="546" y="7686"/>
                                </a:cubicBezTo>
                                <a:lnTo>
                                  <a:pt x="579" y="7718"/>
                                </a:lnTo>
                                <a:cubicBezTo>
                                  <a:pt x="611" y="7718"/>
                                  <a:pt x="611" y="7750"/>
                                  <a:pt x="643" y="7814"/>
                                </a:cubicBezTo>
                                <a:cubicBezTo>
                                  <a:pt x="643" y="7814"/>
                                  <a:pt x="643" y="7846"/>
                                  <a:pt x="643" y="7878"/>
                                </a:cubicBezTo>
                                <a:cubicBezTo>
                                  <a:pt x="771" y="7943"/>
                                  <a:pt x="868" y="8007"/>
                                  <a:pt x="964" y="8136"/>
                                </a:cubicBezTo>
                                <a:cubicBezTo>
                                  <a:pt x="1189" y="8393"/>
                                  <a:pt x="1254" y="8778"/>
                                  <a:pt x="1093" y="9068"/>
                                </a:cubicBezTo>
                                <a:cubicBezTo>
                                  <a:pt x="996" y="9357"/>
                                  <a:pt x="804" y="9614"/>
                                  <a:pt x="579" y="9807"/>
                                </a:cubicBezTo>
                                <a:cubicBezTo>
                                  <a:pt x="418" y="9936"/>
                                  <a:pt x="225" y="10064"/>
                                  <a:pt x="0" y="10129"/>
                                </a:cubicBezTo>
                                <a:cubicBezTo>
                                  <a:pt x="161" y="10193"/>
                                  <a:pt x="321" y="10289"/>
                                  <a:pt x="450" y="10418"/>
                                </a:cubicBezTo>
                                <a:cubicBezTo>
                                  <a:pt x="884" y="10728"/>
                                  <a:pt x="1198" y="11157"/>
                                  <a:pt x="1421" y="11647"/>
                                </a:cubicBezTo>
                                <a:lnTo>
                                  <a:pt x="1421" y="11647"/>
                                </a:lnTo>
                                <a:cubicBezTo>
                                  <a:pt x="1414" y="11624"/>
                                  <a:pt x="1414" y="11601"/>
                                  <a:pt x="1414" y="11543"/>
                                </a:cubicBezTo>
                                <a:lnTo>
                                  <a:pt x="1414" y="11254"/>
                                </a:lnTo>
                                <a:cubicBezTo>
                                  <a:pt x="1414" y="11029"/>
                                  <a:pt x="1447" y="10836"/>
                                  <a:pt x="1447" y="10643"/>
                                </a:cubicBezTo>
                                <a:cubicBezTo>
                                  <a:pt x="1479" y="10225"/>
                                  <a:pt x="1543" y="9839"/>
                                  <a:pt x="1607" y="9421"/>
                                </a:cubicBezTo>
                                <a:cubicBezTo>
                                  <a:pt x="1832" y="8007"/>
                                  <a:pt x="2250" y="6625"/>
                                  <a:pt x="2797" y="5307"/>
                                </a:cubicBezTo>
                                <a:cubicBezTo>
                                  <a:pt x="3054" y="4664"/>
                                  <a:pt x="3375" y="4021"/>
                                  <a:pt x="3729" y="3378"/>
                                </a:cubicBezTo>
                                <a:cubicBezTo>
                                  <a:pt x="3889" y="3089"/>
                                  <a:pt x="4082" y="2767"/>
                                  <a:pt x="4275" y="2446"/>
                                </a:cubicBezTo>
                                <a:cubicBezTo>
                                  <a:pt x="4436" y="2125"/>
                                  <a:pt x="4661" y="1835"/>
                                  <a:pt x="4918" y="1578"/>
                                </a:cubicBezTo>
                                <a:cubicBezTo>
                                  <a:pt x="4942" y="1555"/>
                                  <a:pt x="4967" y="1544"/>
                                  <a:pt x="4992" y="1544"/>
                                </a:cubicBezTo>
                                <a:cubicBezTo>
                                  <a:pt x="5068" y="1544"/>
                                  <a:pt x="5135" y="1642"/>
                                  <a:pt x="5111" y="1739"/>
                                </a:cubicBezTo>
                                <a:cubicBezTo>
                                  <a:pt x="4918" y="2092"/>
                                  <a:pt x="4693" y="2446"/>
                                  <a:pt x="4468" y="2767"/>
                                </a:cubicBezTo>
                                <a:cubicBezTo>
                                  <a:pt x="4275" y="3121"/>
                                  <a:pt x="4082" y="3442"/>
                                  <a:pt x="3889" y="3796"/>
                                </a:cubicBezTo>
                                <a:cubicBezTo>
                                  <a:pt x="3214" y="5018"/>
                                  <a:pt x="2700" y="6335"/>
                                  <a:pt x="2314" y="7686"/>
                                </a:cubicBezTo>
                                <a:cubicBezTo>
                                  <a:pt x="2154" y="8361"/>
                                  <a:pt x="1993" y="9036"/>
                                  <a:pt x="1864" y="9743"/>
                                </a:cubicBezTo>
                                <a:cubicBezTo>
                                  <a:pt x="1800" y="10064"/>
                                  <a:pt x="1768" y="10418"/>
                                  <a:pt x="1736" y="10771"/>
                                </a:cubicBezTo>
                                <a:cubicBezTo>
                                  <a:pt x="1704" y="10964"/>
                                  <a:pt x="1672" y="11157"/>
                                  <a:pt x="1639" y="11318"/>
                                </a:cubicBezTo>
                                <a:cubicBezTo>
                                  <a:pt x="1639" y="11511"/>
                                  <a:pt x="1575" y="11671"/>
                                  <a:pt x="1543" y="11864"/>
                                </a:cubicBezTo>
                                <a:cubicBezTo>
                                  <a:pt x="1543" y="11896"/>
                                  <a:pt x="1543" y="11896"/>
                                  <a:pt x="1511" y="11896"/>
                                </a:cubicBezTo>
                                <a:cubicBezTo>
                                  <a:pt x="1511" y="11961"/>
                                  <a:pt x="1575" y="12025"/>
                                  <a:pt x="1575" y="12057"/>
                                </a:cubicBezTo>
                                <a:cubicBezTo>
                                  <a:pt x="1704" y="11446"/>
                                  <a:pt x="2025" y="10900"/>
                                  <a:pt x="2475" y="10450"/>
                                </a:cubicBezTo>
                                <a:cubicBezTo>
                                  <a:pt x="2604" y="10321"/>
                                  <a:pt x="2732" y="10225"/>
                                  <a:pt x="2925" y="10129"/>
                                </a:cubicBezTo>
                                <a:cubicBezTo>
                                  <a:pt x="2475" y="9550"/>
                                  <a:pt x="2829" y="8746"/>
                                  <a:pt x="3536" y="8650"/>
                                </a:cubicBezTo>
                                <a:cubicBezTo>
                                  <a:pt x="3589" y="8637"/>
                                  <a:pt x="3648" y="8629"/>
                                  <a:pt x="3708" y="8629"/>
                                </a:cubicBezTo>
                                <a:cubicBezTo>
                                  <a:pt x="3792" y="8629"/>
                                  <a:pt x="3878" y="8644"/>
                                  <a:pt x="3954" y="8682"/>
                                </a:cubicBezTo>
                                <a:cubicBezTo>
                                  <a:pt x="3986" y="8553"/>
                                  <a:pt x="4179" y="8521"/>
                                  <a:pt x="4275" y="8489"/>
                                </a:cubicBezTo>
                                <a:cubicBezTo>
                                  <a:pt x="4436" y="8425"/>
                                  <a:pt x="4565" y="8361"/>
                                  <a:pt x="4693" y="8296"/>
                                </a:cubicBezTo>
                                <a:cubicBezTo>
                                  <a:pt x="4982" y="8136"/>
                                  <a:pt x="5240" y="7911"/>
                                  <a:pt x="5465" y="7686"/>
                                </a:cubicBezTo>
                                <a:cubicBezTo>
                                  <a:pt x="5625" y="7493"/>
                                  <a:pt x="5850" y="7139"/>
                                  <a:pt x="5529" y="6946"/>
                                </a:cubicBezTo>
                                <a:cubicBezTo>
                                  <a:pt x="5454" y="6909"/>
                                  <a:pt x="5378" y="6893"/>
                                  <a:pt x="5303" y="6893"/>
                                </a:cubicBezTo>
                                <a:cubicBezTo>
                                  <a:pt x="5250" y="6893"/>
                                  <a:pt x="5196" y="6901"/>
                                  <a:pt x="5143" y="6914"/>
                                </a:cubicBezTo>
                                <a:cubicBezTo>
                                  <a:pt x="5005" y="6942"/>
                                  <a:pt x="4843" y="7017"/>
                                  <a:pt x="4677" y="7017"/>
                                </a:cubicBezTo>
                                <a:cubicBezTo>
                                  <a:pt x="4651" y="7017"/>
                                  <a:pt x="4624" y="7015"/>
                                  <a:pt x="4597" y="7011"/>
                                </a:cubicBezTo>
                                <a:cubicBezTo>
                                  <a:pt x="4532" y="6978"/>
                                  <a:pt x="4468" y="6882"/>
                                  <a:pt x="4532" y="6818"/>
                                </a:cubicBezTo>
                                <a:cubicBezTo>
                                  <a:pt x="4500" y="6721"/>
                                  <a:pt x="4532" y="6593"/>
                                  <a:pt x="4597" y="6528"/>
                                </a:cubicBezTo>
                                <a:cubicBezTo>
                                  <a:pt x="4725" y="6400"/>
                                  <a:pt x="4886" y="6303"/>
                                  <a:pt x="5047" y="6271"/>
                                </a:cubicBezTo>
                                <a:cubicBezTo>
                                  <a:pt x="5400" y="6110"/>
                                  <a:pt x="5754" y="5950"/>
                                  <a:pt x="6107" y="5725"/>
                                </a:cubicBezTo>
                                <a:cubicBezTo>
                                  <a:pt x="6332" y="5596"/>
                                  <a:pt x="6654" y="5339"/>
                                  <a:pt x="6557" y="5050"/>
                                </a:cubicBezTo>
                                <a:cubicBezTo>
                                  <a:pt x="6480" y="4791"/>
                                  <a:pt x="6256" y="4636"/>
                                  <a:pt x="6004" y="4636"/>
                                </a:cubicBezTo>
                                <a:cubicBezTo>
                                  <a:pt x="5943" y="4636"/>
                                  <a:pt x="5881" y="4645"/>
                                  <a:pt x="5818" y="4664"/>
                                </a:cubicBezTo>
                                <a:cubicBezTo>
                                  <a:pt x="5625" y="4696"/>
                                  <a:pt x="5465" y="4793"/>
                                  <a:pt x="5304" y="4889"/>
                                </a:cubicBezTo>
                                <a:cubicBezTo>
                                  <a:pt x="5143" y="4985"/>
                                  <a:pt x="4982" y="5082"/>
                                  <a:pt x="4822" y="5146"/>
                                </a:cubicBezTo>
                                <a:cubicBezTo>
                                  <a:pt x="4693" y="5146"/>
                                  <a:pt x="4661" y="5018"/>
                                  <a:pt x="4693" y="4921"/>
                                </a:cubicBezTo>
                                <a:lnTo>
                                  <a:pt x="4725" y="4857"/>
                                </a:lnTo>
                                <a:cubicBezTo>
                                  <a:pt x="4661" y="4760"/>
                                  <a:pt x="4629" y="4632"/>
                                  <a:pt x="4629" y="4535"/>
                                </a:cubicBezTo>
                                <a:cubicBezTo>
                                  <a:pt x="4693" y="4278"/>
                                  <a:pt x="4886" y="4085"/>
                                  <a:pt x="5111" y="3989"/>
                                </a:cubicBezTo>
                                <a:cubicBezTo>
                                  <a:pt x="5497" y="3828"/>
                                  <a:pt x="5915" y="3667"/>
                                  <a:pt x="6332" y="3571"/>
                                </a:cubicBezTo>
                                <a:cubicBezTo>
                                  <a:pt x="6718" y="3475"/>
                                  <a:pt x="7072" y="3217"/>
                                  <a:pt x="7329" y="2896"/>
                                </a:cubicBezTo>
                                <a:cubicBezTo>
                                  <a:pt x="7458" y="2735"/>
                                  <a:pt x="7425" y="2510"/>
                                  <a:pt x="7265" y="2414"/>
                                </a:cubicBezTo>
                                <a:cubicBezTo>
                                  <a:pt x="7106" y="2334"/>
                                  <a:pt x="6925" y="2277"/>
                                  <a:pt x="6741" y="2277"/>
                                </a:cubicBezTo>
                                <a:cubicBezTo>
                                  <a:pt x="6701" y="2277"/>
                                  <a:pt x="6662" y="2280"/>
                                  <a:pt x="6622" y="2285"/>
                                </a:cubicBezTo>
                                <a:cubicBezTo>
                                  <a:pt x="6429" y="2285"/>
                                  <a:pt x="6204" y="2350"/>
                                  <a:pt x="6011" y="2446"/>
                                </a:cubicBezTo>
                                <a:cubicBezTo>
                                  <a:pt x="5915" y="2510"/>
                                  <a:pt x="5786" y="2575"/>
                                  <a:pt x="5690" y="2639"/>
                                </a:cubicBezTo>
                                <a:cubicBezTo>
                                  <a:pt x="5625" y="2703"/>
                                  <a:pt x="5529" y="2767"/>
                                  <a:pt x="5432" y="2832"/>
                                </a:cubicBezTo>
                                <a:cubicBezTo>
                                  <a:pt x="5416" y="2837"/>
                                  <a:pt x="5397" y="2840"/>
                                  <a:pt x="5379" y="2840"/>
                                </a:cubicBezTo>
                                <a:cubicBezTo>
                                  <a:pt x="5287" y="2840"/>
                                  <a:pt x="5186" y="2778"/>
                                  <a:pt x="5240" y="2671"/>
                                </a:cubicBezTo>
                                <a:cubicBezTo>
                                  <a:pt x="5272" y="2510"/>
                                  <a:pt x="5368" y="2414"/>
                                  <a:pt x="5497" y="2317"/>
                                </a:cubicBezTo>
                                <a:cubicBezTo>
                                  <a:pt x="5625" y="2157"/>
                                  <a:pt x="5722" y="1996"/>
                                  <a:pt x="5818" y="1835"/>
                                </a:cubicBezTo>
                                <a:cubicBezTo>
                                  <a:pt x="5947" y="1610"/>
                                  <a:pt x="6043" y="1353"/>
                                  <a:pt x="6075" y="1096"/>
                                </a:cubicBezTo>
                                <a:cubicBezTo>
                                  <a:pt x="6107" y="710"/>
                                  <a:pt x="5915" y="324"/>
                                  <a:pt x="5561" y="99"/>
                                </a:cubicBezTo>
                                <a:cubicBezTo>
                                  <a:pt x="5440" y="30"/>
                                  <a:pt x="5314" y="1"/>
                                  <a:pt x="518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22" name="Google Shape;1722;p59"/>
                          <p:cNvSpPr/>
                          <p:nvPr/>
                        </p:nvSpPr>
                        <p:spPr>
                          <a:xfrm>
                            <a:off x="2867350" y="885525"/>
                            <a:ext cx="160725" cy="428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429" h="17146" extrusionOk="0">
                                <a:moveTo>
                                  <a:pt x="4323" y="0"/>
                                </a:moveTo>
                                <a:cubicBezTo>
                                  <a:pt x="4275" y="0"/>
                                  <a:pt x="4227" y="4"/>
                                  <a:pt x="4179" y="12"/>
                                </a:cubicBezTo>
                                <a:cubicBezTo>
                                  <a:pt x="3729" y="109"/>
                                  <a:pt x="3375" y="366"/>
                                  <a:pt x="3118" y="720"/>
                                </a:cubicBezTo>
                                <a:cubicBezTo>
                                  <a:pt x="2861" y="1105"/>
                                  <a:pt x="2636" y="1523"/>
                                  <a:pt x="2539" y="1973"/>
                                </a:cubicBezTo>
                                <a:cubicBezTo>
                                  <a:pt x="2443" y="2295"/>
                                  <a:pt x="2379" y="2713"/>
                                  <a:pt x="2089" y="2905"/>
                                </a:cubicBezTo>
                                <a:cubicBezTo>
                                  <a:pt x="2063" y="2958"/>
                                  <a:pt x="2016" y="3010"/>
                                  <a:pt x="1964" y="3010"/>
                                </a:cubicBezTo>
                                <a:cubicBezTo>
                                  <a:pt x="1952" y="3010"/>
                                  <a:pt x="1941" y="3008"/>
                                  <a:pt x="1929" y="3002"/>
                                </a:cubicBezTo>
                                <a:cubicBezTo>
                                  <a:pt x="1919" y="3011"/>
                                  <a:pt x="1907" y="3015"/>
                                  <a:pt x="1895" y="3015"/>
                                </a:cubicBezTo>
                                <a:cubicBezTo>
                                  <a:pt x="1864" y="3015"/>
                                  <a:pt x="1832" y="2992"/>
                                  <a:pt x="1832" y="2970"/>
                                </a:cubicBezTo>
                                <a:cubicBezTo>
                                  <a:pt x="1704" y="2905"/>
                                  <a:pt x="1575" y="2809"/>
                                  <a:pt x="1479" y="2713"/>
                                </a:cubicBezTo>
                                <a:cubicBezTo>
                                  <a:pt x="1382" y="2584"/>
                                  <a:pt x="1254" y="2359"/>
                                  <a:pt x="1093" y="2359"/>
                                </a:cubicBezTo>
                                <a:cubicBezTo>
                                  <a:pt x="1085" y="2358"/>
                                  <a:pt x="1077" y="2358"/>
                                  <a:pt x="1069" y="2358"/>
                                </a:cubicBezTo>
                                <a:cubicBezTo>
                                  <a:pt x="741" y="2358"/>
                                  <a:pt x="772" y="3006"/>
                                  <a:pt x="804" y="3195"/>
                                </a:cubicBezTo>
                                <a:cubicBezTo>
                                  <a:pt x="836" y="3613"/>
                                  <a:pt x="964" y="3966"/>
                                  <a:pt x="1222" y="4288"/>
                                </a:cubicBezTo>
                                <a:cubicBezTo>
                                  <a:pt x="1350" y="4513"/>
                                  <a:pt x="1543" y="4898"/>
                                  <a:pt x="1350" y="5123"/>
                                </a:cubicBezTo>
                                <a:cubicBezTo>
                                  <a:pt x="1382" y="5188"/>
                                  <a:pt x="1382" y="5252"/>
                                  <a:pt x="1350" y="5284"/>
                                </a:cubicBezTo>
                                <a:cubicBezTo>
                                  <a:pt x="1311" y="5333"/>
                                  <a:pt x="1259" y="5352"/>
                                  <a:pt x="1204" y="5352"/>
                                </a:cubicBezTo>
                                <a:cubicBezTo>
                                  <a:pt x="1079" y="5352"/>
                                  <a:pt x="935" y="5255"/>
                                  <a:pt x="868" y="5188"/>
                                </a:cubicBezTo>
                                <a:cubicBezTo>
                                  <a:pt x="772" y="5091"/>
                                  <a:pt x="707" y="4866"/>
                                  <a:pt x="546" y="4866"/>
                                </a:cubicBezTo>
                                <a:cubicBezTo>
                                  <a:pt x="534" y="4864"/>
                                  <a:pt x="523" y="4863"/>
                                  <a:pt x="511" y="4863"/>
                                </a:cubicBezTo>
                                <a:cubicBezTo>
                                  <a:pt x="372" y="4863"/>
                                  <a:pt x="287" y="5037"/>
                                  <a:pt x="257" y="5156"/>
                                </a:cubicBezTo>
                                <a:cubicBezTo>
                                  <a:pt x="257" y="5348"/>
                                  <a:pt x="257" y="5541"/>
                                  <a:pt x="321" y="5702"/>
                                </a:cubicBezTo>
                                <a:cubicBezTo>
                                  <a:pt x="418" y="6088"/>
                                  <a:pt x="611" y="6409"/>
                                  <a:pt x="868" y="6699"/>
                                </a:cubicBezTo>
                                <a:cubicBezTo>
                                  <a:pt x="964" y="6827"/>
                                  <a:pt x="1029" y="6988"/>
                                  <a:pt x="1061" y="7149"/>
                                </a:cubicBezTo>
                                <a:cubicBezTo>
                                  <a:pt x="1029" y="7245"/>
                                  <a:pt x="1029" y="7309"/>
                                  <a:pt x="964" y="7374"/>
                                </a:cubicBezTo>
                                <a:cubicBezTo>
                                  <a:pt x="964" y="7438"/>
                                  <a:pt x="964" y="7470"/>
                                  <a:pt x="932" y="7534"/>
                                </a:cubicBezTo>
                                <a:cubicBezTo>
                                  <a:pt x="887" y="7587"/>
                                  <a:pt x="835" y="7608"/>
                                  <a:pt x="779" y="7608"/>
                                </a:cubicBezTo>
                                <a:cubicBezTo>
                                  <a:pt x="598" y="7608"/>
                                  <a:pt x="380" y="7383"/>
                                  <a:pt x="257" y="7309"/>
                                </a:cubicBezTo>
                                <a:cubicBezTo>
                                  <a:pt x="215" y="7278"/>
                                  <a:pt x="180" y="7264"/>
                                  <a:pt x="151" y="7264"/>
                                </a:cubicBezTo>
                                <a:cubicBezTo>
                                  <a:pt x="0" y="7264"/>
                                  <a:pt x="0" y="7625"/>
                                  <a:pt x="0" y="7759"/>
                                </a:cubicBezTo>
                                <a:cubicBezTo>
                                  <a:pt x="64" y="8466"/>
                                  <a:pt x="675" y="8916"/>
                                  <a:pt x="1157" y="9367"/>
                                </a:cubicBezTo>
                                <a:cubicBezTo>
                                  <a:pt x="1222" y="9463"/>
                                  <a:pt x="1189" y="9592"/>
                                  <a:pt x="1061" y="9624"/>
                                </a:cubicBezTo>
                                <a:cubicBezTo>
                                  <a:pt x="1222" y="9881"/>
                                  <a:pt x="1286" y="10138"/>
                                  <a:pt x="1318" y="10427"/>
                                </a:cubicBezTo>
                                <a:cubicBezTo>
                                  <a:pt x="1350" y="10845"/>
                                  <a:pt x="1350" y="11231"/>
                                  <a:pt x="1350" y="11617"/>
                                </a:cubicBezTo>
                                <a:cubicBezTo>
                                  <a:pt x="1318" y="12131"/>
                                  <a:pt x="1254" y="12613"/>
                                  <a:pt x="1157" y="13127"/>
                                </a:cubicBezTo>
                                <a:cubicBezTo>
                                  <a:pt x="1328" y="13037"/>
                                  <a:pt x="1515" y="12994"/>
                                  <a:pt x="1700" y="12994"/>
                                </a:cubicBezTo>
                                <a:cubicBezTo>
                                  <a:pt x="2106" y="12994"/>
                                  <a:pt x="2501" y="13202"/>
                                  <a:pt x="2700" y="13577"/>
                                </a:cubicBezTo>
                                <a:cubicBezTo>
                                  <a:pt x="2925" y="14027"/>
                                  <a:pt x="2893" y="14574"/>
                                  <a:pt x="2572" y="14960"/>
                                </a:cubicBezTo>
                                <a:cubicBezTo>
                                  <a:pt x="2989" y="15024"/>
                                  <a:pt x="3375" y="15281"/>
                                  <a:pt x="3600" y="15635"/>
                                </a:cubicBezTo>
                                <a:cubicBezTo>
                                  <a:pt x="3825" y="15988"/>
                                  <a:pt x="3857" y="16470"/>
                                  <a:pt x="3729" y="16888"/>
                                </a:cubicBezTo>
                                <a:cubicBezTo>
                                  <a:pt x="3954" y="16888"/>
                                  <a:pt x="4211" y="16953"/>
                                  <a:pt x="4372" y="17145"/>
                                </a:cubicBezTo>
                                <a:cubicBezTo>
                                  <a:pt x="4372" y="16985"/>
                                  <a:pt x="4436" y="16824"/>
                                  <a:pt x="4500" y="16695"/>
                                </a:cubicBezTo>
                                <a:cubicBezTo>
                                  <a:pt x="4179" y="16599"/>
                                  <a:pt x="3954" y="16374"/>
                                  <a:pt x="3857" y="16085"/>
                                </a:cubicBezTo>
                                <a:cubicBezTo>
                                  <a:pt x="3729" y="15699"/>
                                  <a:pt x="3793" y="15281"/>
                                  <a:pt x="4050" y="14960"/>
                                </a:cubicBezTo>
                                <a:cubicBezTo>
                                  <a:pt x="4082" y="14928"/>
                                  <a:pt x="4115" y="14895"/>
                                  <a:pt x="4147" y="14863"/>
                                </a:cubicBezTo>
                                <a:cubicBezTo>
                                  <a:pt x="4050" y="14863"/>
                                  <a:pt x="3954" y="14831"/>
                                  <a:pt x="3857" y="14799"/>
                                </a:cubicBezTo>
                                <a:cubicBezTo>
                                  <a:pt x="3536" y="14670"/>
                                  <a:pt x="3311" y="14445"/>
                                  <a:pt x="3214" y="14156"/>
                                </a:cubicBezTo>
                                <a:cubicBezTo>
                                  <a:pt x="3118" y="13835"/>
                                  <a:pt x="3214" y="13481"/>
                                  <a:pt x="3440" y="13256"/>
                                </a:cubicBezTo>
                                <a:cubicBezTo>
                                  <a:pt x="3729" y="12967"/>
                                  <a:pt x="4109" y="12822"/>
                                  <a:pt x="4497" y="12822"/>
                                </a:cubicBezTo>
                                <a:cubicBezTo>
                                  <a:pt x="4627" y="12822"/>
                                  <a:pt x="4757" y="12838"/>
                                  <a:pt x="4886" y="12870"/>
                                </a:cubicBezTo>
                                <a:cubicBezTo>
                                  <a:pt x="4693" y="12677"/>
                                  <a:pt x="4468" y="12452"/>
                                  <a:pt x="4307" y="12195"/>
                                </a:cubicBezTo>
                                <a:cubicBezTo>
                                  <a:pt x="4307" y="12227"/>
                                  <a:pt x="4275" y="12227"/>
                                  <a:pt x="4275" y="12260"/>
                                </a:cubicBezTo>
                                <a:cubicBezTo>
                                  <a:pt x="4211" y="12388"/>
                                  <a:pt x="4115" y="12549"/>
                                  <a:pt x="4018" y="12677"/>
                                </a:cubicBezTo>
                                <a:cubicBezTo>
                                  <a:pt x="3793" y="12935"/>
                                  <a:pt x="3504" y="13095"/>
                                  <a:pt x="3182" y="13127"/>
                                </a:cubicBezTo>
                                <a:cubicBezTo>
                                  <a:pt x="2829" y="13127"/>
                                  <a:pt x="2475" y="13063"/>
                                  <a:pt x="2186" y="12902"/>
                                </a:cubicBezTo>
                                <a:cubicBezTo>
                                  <a:pt x="2025" y="12838"/>
                                  <a:pt x="1864" y="12774"/>
                                  <a:pt x="1736" y="12677"/>
                                </a:cubicBezTo>
                                <a:cubicBezTo>
                                  <a:pt x="1607" y="12581"/>
                                  <a:pt x="1414" y="12485"/>
                                  <a:pt x="1414" y="12324"/>
                                </a:cubicBezTo>
                                <a:cubicBezTo>
                                  <a:pt x="1414" y="12292"/>
                                  <a:pt x="1447" y="12260"/>
                                  <a:pt x="1511" y="12227"/>
                                </a:cubicBezTo>
                                <a:cubicBezTo>
                                  <a:pt x="1528" y="12223"/>
                                  <a:pt x="1545" y="12221"/>
                                  <a:pt x="1561" y="12221"/>
                                </a:cubicBezTo>
                                <a:cubicBezTo>
                                  <a:pt x="1666" y="12221"/>
                                  <a:pt x="1753" y="12305"/>
                                  <a:pt x="1864" y="12388"/>
                                </a:cubicBezTo>
                                <a:cubicBezTo>
                                  <a:pt x="1993" y="12452"/>
                                  <a:pt x="2122" y="12517"/>
                                  <a:pt x="2282" y="12581"/>
                                </a:cubicBezTo>
                                <a:cubicBezTo>
                                  <a:pt x="2443" y="12677"/>
                                  <a:pt x="2636" y="12742"/>
                                  <a:pt x="2829" y="12774"/>
                                </a:cubicBezTo>
                                <a:cubicBezTo>
                                  <a:pt x="2829" y="12774"/>
                                  <a:pt x="2829" y="12742"/>
                                  <a:pt x="2829" y="12742"/>
                                </a:cubicBezTo>
                                <a:cubicBezTo>
                                  <a:pt x="2668" y="12356"/>
                                  <a:pt x="2572" y="11938"/>
                                  <a:pt x="2507" y="11520"/>
                                </a:cubicBezTo>
                                <a:cubicBezTo>
                                  <a:pt x="2411" y="11102"/>
                                  <a:pt x="2347" y="10684"/>
                                  <a:pt x="2314" y="10267"/>
                                </a:cubicBezTo>
                                <a:cubicBezTo>
                                  <a:pt x="2154" y="8756"/>
                                  <a:pt x="2218" y="7245"/>
                                  <a:pt x="2475" y="5734"/>
                                </a:cubicBezTo>
                                <a:cubicBezTo>
                                  <a:pt x="2604" y="4995"/>
                                  <a:pt x="2797" y="4256"/>
                                  <a:pt x="3022" y="3548"/>
                                </a:cubicBezTo>
                                <a:cubicBezTo>
                                  <a:pt x="3118" y="3163"/>
                                  <a:pt x="3247" y="2809"/>
                                  <a:pt x="3407" y="2488"/>
                                </a:cubicBezTo>
                                <a:cubicBezTo>
                                  <a:pt x="3472" y="2295"/>
                                  <a:pt x="3536" y="2134"/>
                                  <a:pt x="3600" y="1973"/>
                                </a:cubicBezTo>
                                <a:cubicBezTo>
                                  <a:pt x="3697" y="1780"/>
                                  <a:pt x="3793" y="1620"/>
                                  <a:pt x="3890" y="1459"/>
                                </a:cubicBezTo>
                                <a:cubicBezTo>
                                  <a:pt x="3911" y="1427"/>
                                  <a:pt x="3947" y="1413"/>
                                  <a:pt x="3984" y="1413"/>
                                </a:cubicBezTo>
                                <a:cubicBezTo>
                                  <a:pt x="4057" y="1413"/>
                                  <a:pt x="4136" y="1470"/>
                                  <a:pt x="4115" y="1555"/>
                                </a:cubicBezTo>
                                <a:cubicBezTo>
                                  <a:pt x="4050" y="1748"/>
                                  <a:pt x="3986" y="1973"/>
                                  <a:pt x="3890" y="2166"/>
                                </a:cubicBezTo>
                                <a:cubicBezTo>
                                  <a:pt x="3825" y="2327"/>
                                  <a:pt x="3729" y="2552"/>
                                  <a:pt x="3665" y="2745"/>
                                </a:cubicBezTo>
                                <a:cubicBezTo>
                                  <a:pt x="3504" y="3098"/>
                                  <a:pt x="3375" y="3516"/>
                                  <a:pt x="3279" y="3902"/>
                                </a:cubicBezTo>
                                <a:cubicBezTo>
                                  <a:pt x="2829" y="5348"/>
                                  <a:pt x="2604" y="6827"/>
                                  <a:pt x="2572" y="8306"/>
                                </a:cubicBezTo>
                                <a:cubicBezTo>
                                  <a:pt x="2572" y="9045"/>
                                  <a:pt x="2604" y="9784"/>
                                  <a:pt x="2668" y="10524"/>
                                </a:cubicBezTo>
                                <a:cubicBezTo>
                                  <a:pt x="2732" y="10877"/>
                                  <a:pt x="2764" y="11263"/>
                                  <a:pt x="2829" y="11617"/>
                                </a:cubicBezTo>
                                <a:cubicBezTo>
                                  <a:pt x="2925" y="11970"/>
                                  <a:pt x="2989" y="12324"/>
                                  <a:pt x="3022" y="12710"/>
                                </a:cubicBezTo>
                                <a:cubicBezTo>
                                  <a:pt x="3022" y="12742"/>
                                  <a:pt x="2989" y="12774"/>
                                  <a:pt x="2957" y="12806"/>
                                </a:cubicBezTo>
                                <a:lnTo>
                                  <a:pt x="3118" y="12806"/>
                                </a:lnTo>
                                <a:cubicBezTo>
                                  <a:pt x="3407" y="12774"/>
                                  <a:pt x="3632" y="12645"/>
                                  <a:pt x="3793" y="12420"/>
                                </a:cubicBezTo>
                                <a:cubicBezTo>
                                  <a:pt x="3890" y="12292"/>
                                  <a:pt x="3954" y="12163"/>
                                  <a:pt x="4018" y="12067"/>
                                </a:cubicBezTo>
                                <a:lnTo>
                                  <a:pt x="4082" y="11874"/>
                                </a:lnTo>
                                <a:cubicBezTo>
                                  <a:pt x="3954" y="11713"/>
                                  <a:pt x="3857" y="11520"/>
                                  <a:pt x="3761" y="11359"/>
                                </a:cubicBezTo>
                                <a:cubicBezTo>
                                  <a:pt x="3472" y="10781"/>
                                  <a:pt x="3214" y="9945"/>
                                  <a:pt x="3793" y="9463"/>
                                </a:cubicBezTo>
                                <a:cubicBezTo>
                                  <a:pt x="3996" y="9305"/>
                                  <a:pt x="4230" y="9227"/>
                                  <a:pt x="4473" y="9227"/>
                                </a:cubicBezTo>
                                <a:cubicBezTo>
                                  <a:pt x="4577" y="9227"/>
                                  <a:pt x="4683" y="9241"/>
                                  <a:pt x="4790" y="9270"/>
                                </a:cubicBezTo>
                                <a:cubicBezTo>
                                  <a:pt x="4790" y="9238"/>
                                  <a:pt x="4822" y="9206"/>
                                  <a:pt x="4854" y="9206"/>
                                </a:cubicBezTo>
                                <a:cubicBezTo>
                                  <a:pt x="4982" y="9109"/>
                                  <a:pt x="5111" y="9077"/>
                                  <a:pt x="5240" y="8981"/>
                                </a:cubicBezTo>
                                <a:cubicBezTo>
                                  <a:pt x="5368" y="8916"/>
                                  <a:pt x="5465" y="8820"/>
                                  <a:pt x="5561" y="8724"/>
                                </a:cubicBezTo>
                                <a:cubicBezTo>
                                  <a:pt x="5786" y="8531"/>
                                  <a:pt x="5915" y="8241"/>
                                  <a:pt x="5947" y="7920"/>
                                </a:cubicBezTo>
                                <a:cubicBezTo>
                                  <a:pt x="5947" y="7599"/>
                                  <a:pt x="5625" y="7438"/>
                                  <a:pt x="5336" y="7374"/>
                                </a:cubicBezTo>
                                <a:cubicBezTo>
                                  <a:pt x="5293" y="7365"/>
                                  <a:pt x="5250" y="7361"/>
                                  <a:pt x="5207" y="7361"/>
                                </a:cubicBezTo>
                                <a:cubicBezTo>
                                  <a:pt x="5091" y="7361"/>
                                  <a:pt x="4980" y="7391"/>
                                  <a:pt x="4886" y="7438"/>
                                </a:cubicBezTo>
                                <a:cubicBezTo>
                                  <a:pt x="4822" y="7470"/>
                                  <a:pt x="4757" y="7502"/>
                                  <a:pt x="4693" y="7566"/>
                                </a:cubicBezTo>
                                <a:cubicBezTo>
                                  <a:pt x="4629" y="7631"/>
                                  <a:pt x="4565" y="7663"/>
                                  <a:pt x="4468" y="7663"/>
                                </a:cubicBezTo>
                                <a:cubicBezTo>
                                  <a:pt x="4436" y="7663"/>
                                  <a:pt x="4372" y="7631"/>
                                  <a:pt x="4372" y="7599"/>
                                </a:cubicBezTo>
                                <a:lnTo>
                                  <a:pt x="4372" y="7566"/>
                                </a:lnTo>
                                <a:cubicBezTo>
                                  <a:pt x="4307" y="7534"/>
                                  <a:pt x="4243" y="7502"/>
                                  <a:pt x="4211" y="7438"/>
                                </a:cubicBezTo>
                                <a:cubicBezTo>
                                  <a:pt x="4115" y="7245"/>
                                  <a:pt x="4179" y="7020"/>
                                  <a:pt x="4340" y="6924"/>
                                </a:cubicBezTo>
                                <a:cubicBezTo>
                                  <a:pt x="4500" y="6795"/>
                                  <a:pt x="4661" y="6666"/>
                                  <a:pt x="4822" y="6570"/>
                                </a:cubicBezTo>
                                <a:cubicBezTo>
                                  <a:pt x="5015" y="6441"/>
                                  <a:pt x="5207" y="6313"/>
                                  <a:pt x="5400" y="6184"/>
                                </a:cubicBezTo>
                                <a:cubicBezTo>
                                  <a:pt x="5561" y="6056"/>
                                  <a:pt x="5722" y="5927"/>
                                  <a:pt x="5915" y="5766"/>
                                </a:cubicBezTo>
                                <a:cubicBezTo>
                                  <a:pt x="6043" y="5670"/>
                                  <a:pt x="6172" y="5541"/>
                                  <a:pt x="6268" y="5381"/>
                                </a:cubicBezTo>
                                <a:cubicBezTo>
                                  <a:pt x="6429" y="5027"/>
                                  <a:pt x="6107" y="4738"/>
                                  <a:pt x="5786" y="4738"/>
                                </a:cubicBezTo>
                                <a:cubicBezTo>
                                  <a:pt x="5593" y="4770"/>
                                  <a:pt x="5400" y="4834"/>
                                  <a:pt x="5240" y="4931"/>
                                </a:cubicBezTo>
                                <a:cubicBezTo>
                                  <a:pt x="5079" y="5059"/>
                                  <a:pt x="4950" y="5252"/>
                                  <a:pt x="4757" y="5316"/>
                                </a:cubicBezTo>
                                <a:cubicBezTo>
                                  <a:pt x="4629" y="5316"/>
                                  <a:pt x="4532" y="5220"/>
                                  <a:pt x="4565" y="5123"/>
                                </a:cubicBezTo>
                                <a:lnTo>
                                  <a:pt x="4565" y="5091"/>
                                </a:lnTo>
                                <a:lnTo>
                                  <a:pt x="4500" y="5059"/>
                                </a:lnTo>
                                <a:cubicBezTo>
                                  <a:pt x="4307" y="4963"/>
                                  <a:pt x="4211" y="4706"/>
                                  <a:pt x="4275" y="4513"/>
                                </a:cubicBezTo>
                                <a:cubicBezTo>
                                  <a:pt x="4372" y="4095"/>
                                  <a:pt x="4854" y="3838"/>
                                  <a:pt x="5175" y="3645"/>
                                </a:cubicBezTo>
                                <a:cubicBezTo>
                                  <a:pt x="5529" y="3420"/>
                                  <a:pt x="5850" y="3163"/>
                                  <a:pt x="6107" y="2841"/>
                                </a:cubicBezTo>
                                <a:cubicBezTo>
                                  <a:pt x="6204" y="2680"/>
                                  <a:pt x="6268" y="2455"/>
                                  <a:pt x="6236" y="2263"/>
                                </a:cubicBezTo>
                                <a:cubicBezTo>
                                  <a:pt x="6204" y="2070"/>
                                  <a:pt x="6043" y="1941"/>
                                  <a:pt x="5882" y="1909"/>
                                </a:cubicBezTo>
                                <a:cubicBezTo>
                                  <a:pt x="5852" y="1907"/>
                                  <a:pt x="5822" y="1906"/>
                                  <a:pt x="5793" y="1906"/>
                                </a:cubicBezTo>
                                <a:cubicBezTo>
                                  <a:pt x="5414" y="1906"/>
                                  <a:pt x="5097" y="2093"/>
                                  <a:pt x="4918" y="2391"/>
                                </a:cubicBezTo>
                                <a:cubicBezTo>
                                  <a:pt x="4886" y="2455"/>
                                  <a:pt x="4822" y="2455"/>
                                  <a:pt x="4790" y="2488"/>
                                </a:cubicBezTo>
                                <a:cubicBezTo>
                                  <a:pt x="4753" y="2517"/>
                                  <a:pt x="4713" y="2530"/>
                                  <a:pt x="4674" y="2530"/>
                                </a:cubicBezTo>
                                <a:cubicBezTo>
                                  <a:pt x="4543" y="2530"/>
                                  <a:pt x="4426" y="2387"/>
                                  <a:pt x="4500" y="2263"/>
                                </a:cubicBezTo>
                                <a:cubicBezTo>
                                  <a:pt x="4661" y="1973"/>
                                  <a:pt x="4790" y="1684"/>
                                  <a:pt x="4886" y="1395"/>
                                </a:cubicBezTo>
                                <a:cubicBezTo>
                                  <a:pt x="4982" y="1138"/>
                                  <a:pt x="5015" y="880"/>
                                  <a:pt x="5015" y="623"/>
                                </a:cubicBezTo>
                                <a:cubicBezTo>
                                  <a:pt x="4982" y="430"/>
                                  <a:pt x="4886" y="237"/>
                                  <a:pt x="4725" y="109"/>
                                </a:cubicBezTo>
                                <a:cubicBezTo>
                                  <a:pt x="4605" y="37"/>
                                  <a:pt x="4466" y="0"/>
                                  <a:pt x="432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  <p:sp>
                        <p:nvSpPr>
                          <p:cNvPr id="1723" name="Google Shape;1723;p59"/>
                          <p:cNvSpPr/>
                          <p:nvPr/>
                        </p:nvSpPr>
                        <p:spPr>
                          <a:xfrm>
                            <a:off x="2737950" y="884125"/>
                            <a:ext cx="158350" cy="3545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334" h="14180" extrusionOk="0">
                                <a:moveTo>
                                  <a:pt x="4680" y="0"/>
                                </a:moveTo>
                                <a:cubicBezTo>
                                  <a:pt x="4350" y="0"/>
                                  <a:pt x="4052" y="207"/>
                                  <a:pt x="3922" y="518"/>
                                </a:cubicBezTo>
                                <a:cubicBezTo>
                                  <a:pt x="3730" y="969"/>
                                  <a:pt x="3826" y="1451"/>
                                  <a:pt x="3762" y="1901"/>
                                </a:cubicBezTo>
                                <a:cubicBezTo>
                                  <a:pt x="3762" y="1948"/>
                                  <a:pt x="3710" y="1978"/>
                                  <a:pt x="3670" y="1978"/>
                                </a:cubicBezTo>
                                <a:cubicBezTo>
                                  <a:pt x="3655" y="1978"/>
                                  <a:pt x="3642" y="1974"/>
                                  <a:pt x="3633" y="1965"/>
                                </a:cubicBezTo>
                                <a:cubicBezTo>
                                  <a:pt x="3610" y="2012"/>
                                  <a:pt x="3569" y="2042"/>
                                  <a:pt x="3523" y="2042"/>
                                </a:cubicBezTo>
                                <a:cubicBezTo>
                                  <a:pt x="3507" y="2042"/>
                                  <a:pt x="3490" y="2038"/>
                                  <a:pt x="3472" y="2029"/>
                                </a:cubicBezTo>
                                <a:cubicBezTo>
                                  <a:pt x="3280" y="1997"/>
                                  <a:pt x="3151" y="1772"/>
                                  <a:pt x="3022" y="1644"/>
                                </a:cubicBezTo>
                                <a:cubicBezTo>
                                  <a:pt x="2894" y="1515"/>
                                  <a:pt x="2701" y="1419"/>
                                  <a:pt x="2508" y="1386"/>
                                </a:cubicBezTo>
                                <a:cubicBezTo>
                                  <a:pt x="2451" y="1367"/>
                                  <a:pt x="2391" y="1358"/>
                                  <a:pt x="2331" y="1358"/>
                                </a:cubicBezTo>
                                <a:cubicBezTo>
                                  <a:pt x="2087" y="1358"/>
                                  <a:pt x="1833" y="1508"/>
                                  <a:pt x="1704" y="1740"/>
                                </a:cubicBezTo>
                                <a:cubicBezTo>
                                  <a:pt x="1672" y="1933"/>
                                  <a:pt x="1672" y="2158"/>
                                  <a:pt x="1704" y="2383"/>
                                </a:cubicBezTo>
                                <a:cubicBezTo>
                                  <a:pt x="1769" y="2576"/>
                                  <a:pt x="1801" y="2801"/>
                                  <a:pt x="1897" y="2994"/>
                                </a:cubicBezTo>
                                <a:cubicBezTo>
                                  <a:pt x="1962" y="3154"/>
                                  <a:pt x="2058" y="3347"/>
                                  <a:pt x="2187" y="3508"/>
                                </a:cubicBezTo>
                                <a:cubicBezTo>
                                  <a:pt x="2219" y="3604"/>
                                  <a:pt x="2283" y="3701"/>
                                  <a:pt x="2379" y="3797"/>
                                </a:cubicBezTo>
                                <a:cubicBezTo>
                                  <a:pt x="2444" y="3862"/>
                                  <a:pt x="2508" y="3958"/>
                                  <a:pt x="2572" y="4054"/>
                                </a:cubicBezTo>
                                <a:cubicBezTo>
                                  <a:pt x="2601" y="4112"/>
                                  <a:pt x="2553" y="4220"/>
                                  <a:pt x="2474" y="4220"/>
                                </a:cubicBezTo>
                                <a:cubicBezTo>
                                  <a:pt x="2464" y="4220"/>
                                  <a:pt x="2454" y="4219"/>
                                  <a:pt x="2444" y="4215"/>
                                </a:cubicBezTo>
                                <a:cubicBezTo>
                                  <a:pt x="2412" y="4247"/>
                                  <a:pt x="2379" y="4279"/>
                                  <a:pt x="2315" y="4279"/>
                                </a:cubicBezTo>
                                <a:cubicBezTo>
                                  <a:pt x="2154" y="4279"/>
                                  <a:pt x="2026" y="4087"/>
                                  <a:pt x="1897" y="3958"/>
                                </a:cubicBezTo>
                                <a:cubicBezTo>
                                  <a:pt x="1769" y="3862"/>
                                  <a:pt x="1608" y="3797"/>
                                  <a:pt x="1447" y="3765"/>
                                </a:cubicBezTo>
                                <a:cubicBezTo>
                                  <a:pt x="1397" y="3748"/>
                                  <a:pt x="1345" y="3740"/>
                                  <a:pt x="1294" y="3740"/>
                                </a:cubicBezTo>
                                <a:cubicBezTo>
                                  <a:pt x="1053" y="3740"/>
                                  <a:pt x="825" y="3918"/>
                                  <a:pt x="772" y="4183"/>
                                </a:cubicBezTo>
                                <a:cubicBezTo>
                                  <a:pt x="772" y="4537"/>
                                  <a:pt x="901" y="4890"/>
                                  <a:pt x="1094" y="5179"/>
                                </a:cubicBezTo>
                                <a:cubicBezTo>
                                  <a:pt x="1190" y="5308"/>
                                  <a:pt x="1319" y="5469"/>
                                  <a:pt x="1415" y="5597"/>
                                </a:cubicBezTo>
                                <a:cubicBezTo>
                                  <a:pt x="1544" y="5726"/>
                                  <a:pt x="1672" y="5854"/>
                                  <a:pt x="1769" y="6015"/>
                                </a:cubicBezTo>
                                <a:cubicBezTo>
                                  <a:pt x="1769" y="6047"/>
                                  <a:pt x="1769" y="6079"/>
                                  <a:pt x="1737" y="6144"/>
                                </a:cubicBezTo>
                                <a:cubicBezTo>
                                  <a:pt x="1769" y="6176"/>
                                  <a:pt x="1737" y="6240"/>
                                  <a:pt x="1672" y="6272"/>
                                </a:cubicBezTo>
                                <a:cubicBezTo>
                                  <a:pt x="1642" y="6285"/>
                                  <a:pt x="1610" y="6290"/>
                                  <a:pt x="1577" y="6290"/>
                                </a:cubicBezTo>
                                <a:cubicBezTo>
                                  <a:pt x="1439" y="6290"/>
                                  <a:pt x="1288" y="6196"/>
                                  <a:pt x="1158" y="6144"/>
                                </a:cubicBezTo>
                                <a:cubicBezTo>
                                  <a:pt x="1029" y="6047"/>
                                  <a:pt x="869" y="6015"/>
                                  <a:pt x="676" y="6015"/>
                                </a:cubicBezTo>
                                <a:cubicBezTo>
                                  <a:pt x="650" y="6012"/>
                                  <a:pt x="624" y="6010"/>
                                  <a:pt x="598" y="6010"/>
                                </a:cubicBezTo>
                                <a:cubicBezTo>
                                  <a:pt x="374" y="6010"/>
                                  <a:pt x="181" y="6135"/>
                                  <a:pt x="65" y="6337"/>
                                </a:cubicBezTo>
                                <a:cubicBezTo>
                                  <a:pt x="1" y="6626"/>
                                  <a:pt x="97" y="6947"/>
                                  <a:pt x="354" y="7140"/>
                                </a:cubicBezTo>
                                <a:cubicBezTo>
                                  <a:pt x="612" y="7365"/>
                                  <a:pt x="901" y="7526"/>
                                  <a:pt x="1190" y="7655"/>
                                </a:cubicBezTo>
                                <a:cubicBezTo>
                                  <a:pt x="1222" y="7655"/>
                                  <a:pt x="1222" y="7687"/>
                                  <a:pt x="1254" y="7687"/>
                                </a:cubicBezTo>
                                <a:cubicBezTo>
                                  <a:pt x="1447" y="7719"/>
                                  <a:pt x="1640" y="7751"/>
                                  <a:pt x="1833" y="7815"/>
                                </a:cubicBezTo>
                                <a:cubicBezTo>
                                  <a:pt x="2476" y="8072"/>
                                  <a:pt x="3022" y="8587"/>
                                  <a:pt x="3312" y="9230"/>
                                </a:cubicBezTo>
                                <a:cubicBezTo>
                                  <a:pt x="3472" y="9551"/>
                                  <a:pt x="3537" y="9905"/>
                                  <a:pt x="3537" y="10258"/>
                                </a:cubicBezTo>
                                <a:cubicBezTo>
                                  <a:pt x="3505" y="10708"/>
                                  <a:pt x="3408" y="11126"/>
                                  <a:pt x="3247" y="11544"/>
                                </a:cubicBezTo>
                                <a:cubicBezTo>
                                  <a:pt x="3087" y="11930"/>
                                  <a:pt x="2926" y="12380"/>
                                  <a:pt x="2829" y="12798"/>
                                </a:cubicBezTo>
                                <a:cubicBezTo>
                                  <a:pt x="2701" y="13248"/>
                                  <a:pt x="2733" y="13698"/>
                                  <a:pt x="2894" y="14116"/>
                                </a:cubicBezTo>
                                <a:cubicBezTo>
                                  <a:pt x="2894" y="14148"/>
                                  <a:pt x="2894" y="14148"/>
                                  <a:pt x="2894" y="14180"/>
                                </a:cubicBezTo>
                                <a:cubicBezTo>
                                  <a:pt x="3055" y="14148"/>
                                  <a:pt x="3215" y="14116"/>
                                  <a:pt x="3376" y="14116"/>
                                </a:cubicBezTo>
                                <a:cubicBezTo>
                                  <a:pt x="3440" y="14100"/>
                                  <a:pt x="3513" y="14092"/>
                                  <a:pt x="3589" y="14092"/>
                                </a:cubicBezTo>
                                <a:cubicBezTo>
                                  <a:pt x="3665" y="14092"/>
                                  <a:pt x="3746" y="14100"/>
                                  <a:pt x="3826" y="14116"/>
                                </a:cubicBezTo>
                                <a:lnTo>
                                  <a:pt x="3569" y="13955"/>
                                </a:lnTo>
                                <a:lnTo>
                                  <a:pt x="3247" y="13794"/>
                                </a:lnTo>
                                <a:cubicBezTo>
                                  <a:pt x="3151" y="13730"/>
                                  <a:pt x="3087" y="13666"/>
                                  <a:pt x="2990" y="13601"/>
                                </a:cubicBezTo>
                                <a:cubicBezTo>
                                  <a:pt x="2907" y="13546"/>
                                  <a:pt x="2943" y="13395"/>
                                  <a:pt x="3037" y="13395"/>
                                </a:cubicBezTo>
                                <a:cubicBezTo>
                                  <a:pt x="3052" y="13395"/>
                                  <a:pt x="3069" y="13399"/>
                                  <a:pt x="3087" y="13408"/>
                                </a:cubicBezTo>
                                <a:cubicBezTo>
                                  <a:pt x="3183" y="13441"/>
                                  <a:pt x="3312" y="13473"/>
                                  <a:pt x="3440" y="13537"/>
                                </a:cubicBezTo>
                                <a:lnTo>
                                  <a:pt x="3794" y="13698"/>
                                </a:lnTo>
                                <a:cubicBezTo>
                                  <a:pt x="4019" y="13794"/>
                                  <a:pt x="4212" y="13923"/>
                                  <a:pt x="4437" y="14051"/>
                                </a:cubicBezTo>
                                <a:lnTo>
                                  <a:pt x="4630" y="14180"/>
                                </a:lnTo>
                                <a:cubicBezTo>
                                  <a:pt x="4308" y="13441"/>
                                  <a:pt x="4147" y="12605"/>
                                  <a:pt x="4147" y="11769"/>
                                </a:cubicBezTo>
                                <a:cubicBezTo>
                                  <a:pt x="4147" y="11383"/>
                                  <a:pt x="4212" y="10998"/>
                                  <a:pt x="4276" y="10612"/>
                                </a:cubicBezTo>
                                <a:cubicBezTo>
                                  <a:pt x="4340" y="10258"/>
                                  <a:pt x="4469" y="9905"/>
                                  <a:pt x="4694" y="9615"/>
                                </a:cubicBezTo>
                                <a:cubicBezTo>
                                  <a:pt x="4887" y="9326"/>
                                  <a:pt x="5208" y="9198"/>
                                  <a:pt x="5562" y="9198"/>
                                </a:cubicBezTo>
                                <a:cubicBezTo>
                                  <a:pt x="5112" y="8812"/>
                                  <a:pt x="4822" y="8297"/>
                                  <a:pt x="4790" y="7719"/>
                                </a:cubicBezTo>
                                <a:cubicBezTo>
                                  <a:pt x="4790" y="7396"/>
                                  <a:pt x="4951" y="6967"/>
                                  <a:pt x="5296" y="6967"/>
                                </a:cubicBezTo>
                                <a:cubicBezTo>
                                  <a:pt x="5329" y="6967"/>
                                  <a:pt x="5364" y="6971"/>
                                  <a:pt x="5401" y="6980"/>
                                </a:cubicBezTo>
                                <a:cubicBezTo>
                                  <a:pt x="5530" y="7012"/>
                                  <a:pt x="5658" y="7076"/>
                                  <a:pt x="5755" y="7205"/>
                                </a:cubicBezTo>
                                <a:cubicBezTo>
                                  <a:pt x="5819" y="7237"/>
                                  <a:pt x="5851" y="7269"/>
                                  <a:pt x="5915" y="7301"/>
                                </a:cubicBezTo>
                                <a:cubicBezTo>
                                  <a:pt x="5980" y="7172"/>
                                  <a:pt x="5819" y="7012"/>
                                  <a:pt x="5755" y="6915"/>
                                </a:cubicBezTo>
                                <a:cubicBezTo>
                                  <a:pt x="5626" y="6787"/>
                                  <a:pt x="5497" y="6626"/>
                                  <a:pt x="5401" y="6433"/>
                                </a:cubicBezTo>
                                <a:cubicBezTo>
                                  <a:pt x="5208" y="6112"/>
                                  <a:pt x="5112" y="5726"/>
                                  <a:pt x="5080" y="5340"/>
                                </a:cubicBezTo>
                                <a:cubicBezTo>
                                  <a:pt x="5047" y="4987"/>
                                  <a:pt x="5305" y="4665"/>
                                  <a:pt x="5658" y="4601"/>
                                </a:cubicBezTo>
                                <a:cubicBezTo>
                                  <a:pt x="5679" y="4597"/>
                                  <a:pt x="5700" y="4595"/>
                                  <a:pt x="5722" y="4595"/>
                                </a:cubicBezTo>
                                <a:cubicBezTo>
                                  <a:pt x="5861" y="4595"/>
                                  <a:pt x="5997" y="4682"/>
                                  <a:pt x="6108" y="4794"/>
                                </a:cubicBezTo>
                                <a:cubicBezTo>
                                  <a:pt x="6140" y="4858"/>
                                  <a:pt x="6205" y="4954"/>
                                  <a:pt x="6269" y="5019"/>
                                </a:cubicBezTo>
                                <a:lnTo>
                                  <a:pt x="6301" y="5019"/>
                                </a:lnTo>
                                <a:cubicBezTo>
                                  <a:pt x="6333" y="4858"/>
                                  <a:pt x="6269" y="4697"/>
                                  <a:pt x="6173" y="4601"/>
                                </a:cubicBezTo>
                                <a:cubicBezTo>
                                  <a:pt x="6044" y="4408"/>
                                  <a:pt x="5915" y="4247"/>
                                  <a:pt x="5819" y="4054"/>
                                </a:cubicBezTo>
                                <a:cubicBezTo>
                                  <a:pt x="5690" y="3797"/>
                                  <a:pt x="5626" y="3540"/>
                                  <a:pt x="5594" y="3251"/>
                                </a:cubicBezTo>
                                <a:cubicBezTo>
                                  <a:pt x="5562" y="3251"/>
                                  <a:pt x="5562" y="3219"/>
                                  <a:pt x="5530" y="3186"/>
                                </a:cubicBezTo>
                                <a:cubicBezTo>
                                  <a:pt x="5369" y="3186"/>
                                  <a:pt x="5240" y="3122"/>
                                  <a:pt x="5144" y="2994"/>
                                </a:cubicBezTo>
                                <a:cubicBezTo>
                                  <a:pt x="4983" y="2833"/>
                                  <a:pt x="4919" y="2576"/>
                                  <a:pt x="4983" y="2351"/>
                                </a:cubicBezTo>
                                <a:cubicBezTo>
                                  <a:pt x="5015" y="2126"/>
                                  <a:pt x="5112" y="1901"/>
                                  <a:pt x="5240" y="1708"/>
                                </a:cubicBezTo>
                                <a:cubicBezTo>
                                  <a:pt x="5337" y="1483"/>
                                  <a:pt x="5401" y="1258"/>
                                  <a:pt x="5401" y="1033"/>
                                </a:cubicBezTo>
                                <a:cubicBezTo>
                                  <a:pt x="5401" y="679"/>
                                  <a:pt x="5305" y="165"/>
                                  <a:pt x="4919" y="36"/>
                                </a:cubicBezTo>
                                <a:cubicBezTo>
                                  <a:pt x="4839" y="12"/>
                                  <a:pt x="4759" y="0"/>
                                  <a:pt x="468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</a:p>
                        </p:txBody>
                      </p:sp>
                    </p:grpSp>
                    <p:grpSp>
                      <p:nvGrpSpPr>
                        <p:cNvPr id="1724" name="Google Shape;1724;p59"/>
                        <p:cNvGrpSpPr/>
                        <p:nvPr/>
                      </p:nvGrpSpPr>
                      <p:grpSpPr>
                        <a:xfrm>
                          <a:off x="1866050" y="676475"/>
                          <a:ext cx="1640175" cy="1472225"/>
                          <a:chOff x="1866050" y="676475"/>
                          <a:chExt cx="1640175" cy="1472225"/>
                        </a:xfrm>
                      </p:grpSpPr>
                      <p:grpSp>
                        <p:nvGrpSpPr>
                          <p:cNvPr id="1725" name="Google Shape;1725;p59"/>
                          <p:cNvGrpSpPr/>
                          <p:nvPr/>
                        </p:nvGrpSpPr>
                        <p:grpSpPr>
                          <a:xfrm>
                            <a:off x="2553925" y="1506125"/>
                            <a:ext cx="376925" cy="320900"/>
                            <a:chOff x="2553925" y="1506125"/>
                            <a:chExt cx="376925" cy="320900"/>
                          </a:xfrm>
                        </p:grpSpPr>
                        <p:sp>
                          <p:nvSpPr>
                            <p:cNvPr id="1726" name="Google Shape;1726;p59"/>
                            <p:cNvSpPr/>
                            <p:nvPr/>
                          </p:nvSpPr>
                          <p:spPr>
                            <a:xfrm>
                              <a:off x="2553925" y="1648650"/>
                              <a:ext cx="123775" cy="1783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951" h="7135" extrusionOk="0">
                                  <a:moveTo>
                                    <a:pt x="3187" y="1"/>
                                  </a:moveTo>
                                  <a:cubicBezTo>
                                    <a:pt x="3054" y="1"/>
                                    <a:pt x="2926" y="9"/>
                                    <a:pt x="2797" y="25"/>
                                  </a:cubicBezTo>
                                  <a:cubicBezTo>
                                    <a:pt x="2315" y="89"/>
                                    <a:pt x="1833" y="218"/>
                                    <a:pt x="1415" y="443"/>
                                  </a:cubicBezTo>
                                  <a:cubicBezTo>
                                    <a:pt x="997" y="635"/>
                                    <a:pt x="611" y="925"/>
                                    <a:pt x="322" y="1311"/>
                                  </a:cubicBezTo>
                                  <a:cubicBezTo>
                                    <a:pt x="161" y="1536"/>
                                    <a:pt x="33" y="1793"/>
                                    <a:pt x="1" y="2050"/>
                                  </a:cubicBezTo>
                                  <a:cubicBezTo>
                                    <a:pt x="1" y="2082"/>
                                    <a:pt x="1" y="2114"/>
                                    <a:pt x="1" y="2146"/>
                                  </a:cubicBezTo>
                                  <a:cubicBezTo>
                                    <a:pt x="1" y="2307"/>
                                    <a:pt x="33" y="2468"/>
                                    <a:pt x="97" y="2628"/>
                                  </a:cubicBezTo>
                                  <a:cubicBezTo>
                                    <a:pt x="161" y="2821"/>
                                    <a:pt x="322" y="2982"/>
                                    <a:pt x="483" y="3111"/>
                                  </a:cubicBezTo>
                                  <a:cubicBezTo>
                                    <a:pt x="676" y="3207"/>
                                    <a:pt x="869" y="3271"/>
                                    <a:pt x="1061" y="3271"/>
                                  </a:cubicBezTo>
                                  <a:lnTo>
                                    <a:pt x="1222" y="3271"/>
                                  </a:lnTo>
                                  <a:cubicBezTo>
                                    <a:pt x="1319" y="3271"/>
                                    <a:pt x="1383" y="3432"/>
                                    <a:pt x="1286" y="3496"/>
                                  </a:cubicBezTo>
                                  <a:cubicBezTo>
                                    <a:pt x="1029" y="3561"/>
                                    <a:pt x="804" y="3689"/>
                                    <a:pt x="644" y="3882"/>
                                  </a:cubicBezTo>
                                  <a:cubicBezTo>
                                    <a:pt x="451" y="4075"/>
                                    <a:pt x="354" y="4300"/>
                                    <a:pt x="354" y="4557"/>
                                  </a:cubicBezTo>
                                  <a:cubicBezTo>
                                    <a:pt x="322" y="4782"/>
                                    <a:pt x="419" y="5039"/>
                                    <a:pt x="644" y="5136"/>
                                  </a:cubicBezTo>
                                  <a:cubicBezTo>
                                    <a:pt x="692" y="5152"/>
                                    <a:pt x="740" y="5160"/>
                                    <a:pt x="792" y="5160"/>
                                  </a:cubicBezTo>
                                  <a:cubicBezTo>
                                    <a:pt x="844" y="5160"/>
                                    <a:pt x="901" y="5152"/>
                                    <a:pt x="965" y="5136"/>
                                  </a:cubicBezTo>
                                  <a:cubicBezTo>
                                    <a:pt x="997" y="5071"/>
                                    <a:pt x="1061" y="4975"/>
                                    <a:pt x="1126" y="4911"/>
                                  </a:cubicBezTo>
                                  <a:cubicBezTo>
                                    <a:pt x="1169" y="4885"/>
                                    <a:pt x="1214" y="4873"/>
                                    <a:pt x="1256" y="4873"/>
                                  </a:cubicBezTo>
                                  <a:cubicBezTo>
                                    <a:pt x="1371" y="4873"/>
                                    <a:pt x="1462" y="4962"/>
                                    <a:pt x="1415" y="5104"/>
                                  </a:cubicBezTo>
                                  <a:cubicBezTo>
                                    <a:pt x="1383" y="5200"/>
                                    <a:pt x="1286" y="5296"/>
                                    <a:pt x="1190" y="5393"/>
                                  </a:cubicBezTo>
                                  <a:cubicBezTo>
                                    <a:pt x="836" y="5811"/>
                                    <a:pt x="836" y="6454"/>
                                    <a:pt x="1190" y="6904"/>
                                  </a:cubicBezTo>
                                  <a:cubicBezTo>
                                    <a:pt x="1331" y="7045"/>
                                    <a:pt x="1524" y="7134"/>
                                    <a:pt x="1718" y="7134"/>
                                  </a:cubicBezTo>
                                  <a:cubicBezTo>
                                    <a:pt x="1789" y="7134"/>
                                    <a:pt x="1860" y="7122"/>
                                    <a:pt x="1929" y="7097"/>
                                  </a:cubicBezTo>
                                  <a:cubicBezTo>
                                    <a:pt x="2058" y="7064"/>
                                    <a:pt x="2154" y="7000"/>
                                    <a:pt x="2251" y="6936"/>
                                  </a:cubicBezTo>
                                  <a:cubicBezTo>
                                    <a:pt x="2315" y="6807"/>
                                    <a:pt x="2379" y="6711"/>
                                    <a:pt x="2444" y="6582"/>
                                  </a:cubicBezTo>
                                  <a:cubicBezTo>
                                    <a:pt x="2472" y="6526"/>
                                    <a:pt x="2519" y="6500"/>
                                    <a:pt x="2568" y="6500"/>
                                  </a:cubicBezTo>
                                  <a:cubicBezTo>
                                    <a:pt x="2630" y="6500"/>
                                    <a:pt x="2697" y="6542"/>
                                    <a:pt x="2733" y="6614"/>
                                  </a:cubicBezTo>
                                  <a:cubicBezTo>
                                    <a:pt x="2733" y="6679"/>
                                    <a:pt x="2733" y="6711"/>
                                    <a:pt x="2733" y="6775"/>
                                  </a:cubicBezTo>
                                  <a:cubicBezTo>
                                    <a:pt x="3054" y="6582"/>
                                    <a:pt x="3376" y="6454"/>
                                    <a:pt x="3729" y="6357"/>
                                  </a:cubicBezTo>
                                  <a:cubicBezTo>
                                    <a:pt x="3472" y="6357"/>
                                    <a:pt x="3247" y="6229"/>
                                    <a:pt x="3119" y="6004"/>
                                  </a:cubicBezTo>
                                  <a:cubicBezTo>
                                    <a:pt x="3022" y="5746"/>
                                    <a:pt x="3119" y="5457"/>
                                    <a:pt x="3312" y="5296"/>
                                  </a:cubicBezTo>
                                  <a:cubicBezTo>
                                    <a:pt x="3537" y="5136"/>
                                    <a:pt x="3794" y="5039"/>
                                    <a:pt x="4051" y="5007"/>
                                  </a:cubicBezTo>
                                  <a:cubicBezTo>
                                    <a:pt x="4340" y="4943"/>
                                    <a:pt x="4630" y="4911"/>
                                    <a:pt x="4951" y="4911"/>
                                  </a:cubicBezTo>
                                  <a:cubicBezTo>
                                    <a:pt x="4919" y="4846"/>
                                    <a:pt x="4919" y="4782"/>
                                    <a:pt x="4919" y="4686"/>
                                  </a:cubicBezTo>
                                  <a:cubicBezTo>
                                    <a:pt x="4790" y="4750"/>
                                    <a:pt x="4694" y="4782"/>
                                    <a:pt x="4565" y="4814"/>
                                  </a:cubicBezTo>
                                  <a:cubicBezTo>
                                    <a:pt x="4462" y="4835"/>
                                    <a:pt x="4349" y="4849"/>
                                    <a:pt x="4238" y="4849"/>
                                  </a:cubicBezTo>
                                  <a:cubicBezTo>
                                    <a:pt x="4002" y="4849"/>
                                    <a:pt x="3774" y="4786"/>
                                    <a:pt x="3665" y="4589"/>
                                  </a:cubicBezTo>
                                  <a:cubicBezTo>
                                    <a:pt x="3537" y="4268"/>
                                    <a:pt x="3729" y="3946"/>
                                    <a:pt x="3922" y="3721"/>
                                  </a:cubicBezTo>
                                  <a:cubicBezTo>
                                    <a:pt x="3987" y="3657"/>
                                    <a:pt x="4051" y="3593"/>
                                    <a:pt x="4147" y="3528"/>
                                  </a:cubicBezTo>
                                  <a:lnTo>
                                    <a:pt x="4147" y="3528"/>
                                  </a:lnTo>
                                  <a:lnTo>
                                    <a:pt x="3987" y="3561"/>
                                  </a:lnTo>
                                  <a:cubicBezTo>
                                    <a:pt x="3826" y="3593"/>
                                    <a:pt x="3697" y="3625"/>
                                    <a:pt x="3537" y="3657"/>
                                  </a:cubicBezTo>
                                  <a:cubicBezTo>
                                    <a:pt x="3247" y="3754"/>
                                    <a:pt x="2958" y="3882"/>
                                    <a:pt x="2669" y="4011"/>
                                  </a:cubicBezTo>
                                  <a:cubicBezTo>
                                    <a:pt x="2653" y="4021"/>
                                    <a:pt x="2638" y="4026"/>
                                    <a:pt x="2623" y="4026"/>
                                  </a:cubicBezTo>
                                  <a:cubicBezTo>
                                    <a:pt x="2546" y="4026"/>
                                    <a:pt x="2491" y="3904"/>
                                    <a:pt x="2572" y="3850"/>
                                  </a:cubicBezTo>
                                  <a:cubicBezTo>
                                    <a:pt x="2862" y="3657"/>
                                    <a:pt x="3151" y="3496"/>
                                    <a:pt x="3440" y="3400"/>
                                  </a:cubicBezTo>
                                  <a:cubicBezTo>
                                    <a:pt x="3601" y="3336"/>
                                    <a:pt x="3762" y="3303"/>
                                    <a:pt x="3922" y="3271"/>
                                  </a:cubicBezTo>
                                  <a:cubicBezTo>
                                    <a:pt x="4010" y="3254"/>
                                    <a:pt x="4108" y="3227"/>
                                    <a:pt x="4199" y="3227"/>
                                  </a:cubicBezTo>
                                  <a:cubicBezTo>
                                    <a:pt x="4275" y="3227"/>
                                    <a:pt x="4346" y="3245"/>
                                    <a:pt x="4404" y="3303"/>
                                  </a:cubicBezTo>
                                  <a:cubicBezTo>
                                    <a:pt x="4404" y="3303"/>
                                    <a:pt x="4404" y="3336"/>
                                    <a:pt x="4404" y="3368"/>
                                  </a:cubicBezTo>
                                  <a:lnTo>
                                    <a:pt x="4597" y="3271"/>
                                  </a:lnTo>
                                  <a:cubicBezTo>
                                    <a:pt x="4469" y="3239"/>
                                    <a:pt x="4340" y="3175"/>
                                    <a:pt x="4244" y="3111"/>
                                  </a:cubicBezTo>
                                  <a:cubicBezTo>
                                    <a:pt x="3890" y="2886"/>
                                    <a:pt x="3826" y="2403"/>
                                    <a:pt x="4083" y="2082"/>
                                  </a:cubicBezTo>
                                  <a:cubicBezTo>
                                    <a:pt x="4276" y="1889"/>
                                    <a:pt x="4533" y="1728"/>
                                    <a:pt x="4822" y="1664"/>
                                  </a:cubicBezTo>
                                  <a:lnTo>
                                    <a:pt x="4437" y="1664"/>
                                  </a:lnTo>
                                  <a:cubicBezTo>
                                    <a:pt x="4244" y="1696"/>
                                    <a:pt x="4051" y="1696"/>
                                    <a:pt x="3858" y="1728"/>
                                  </a:cubicBezTo>
                                  <a:cubicBezTo>
                                    <a:pt x="3665" y="1761"/>
                                    <a:pt x="3440" y="1793"/>
                                    <a:pt x="3247" y="1825"/>
                                  </a:cubicBezTo>
                                  <a:cubicBezTo>
                                    <a:pt x="3054" y="1857"/>
                                    <a:pt x="2862" y="1889"/>
                                    <a:pt x="2669" y="1889"/>
                                  </a:cubicBezTo>
                                  <a:cubicBezTo>
                                    <a:pt x="2604" y="1857"/>
                                    <a:pt x="2604" y="1793"/>
                                    <a:pt x="2637" y="1761"/>
                                  </a:cubicBezTo>
                                  <a:cubicBezTo>
                                    <a:pt x="2797" y="1632"/>
                                    <a:pt x="2990" y="1568"/>
                                    <a:pt x="3183" y="1536"/>
                                  </a:cubicBezTo>
                                  <a:cubicBezTo>
                                    <a:pt x="3408" y="1503"/>
                                    <a:pt x="3601" y="1471"/>
                                    <a:pt x="3826" y="1439"/>
                                  </a:cubicBezTo>
                                  <a:cubicBezTo>
                                    <a:pt x="4019" y="1407"/>
                                    <a:pt x="4244" y="1375"/>
                                    <a:pt x="4437" y="1375"/>
                                  </a:cubicBezTo>
                                  <a:cubicBezTo>
                                    <a:pt x="4597" y="1343"/>
                                    <a:pt x="4758" y="1343"/>
                                    <a:pt x="4887" y="1343"/>
                                  </a:cubicBezTo>
                                  <a:cubicBezTo>
                                    <a:pt x="4758" y="1311"/>
                                    <a:pt x="4630" y="1246"/>
                                    <a:pt x="4501" y="1150"/>
                                  </a:cubicBezTo>
                                  <a:cubicBezTo>
                                    <a:pt x="4244" y="1021"/>
                                    <a:pt x="4115" y="732"/>
                                    <a:pt x="4147" y="475"/>
                                  </a:cubicBezTo>
                                  <a:cubicBezTo>
                                    <a:pt x="4147" y="346"/>
                                    <a:pt x="4179" y="218"/>
                                    <a:pt x="4276" y="121"/>
                                  </a:cubicBezTo>
                                  <a:cubicBezTo>
                                    <a:pt x="4051" y="121"/>
                                    <a:pt x="3826" y="57"/>
                                    <a:pt x="3601" y="25"/>
                                  </a:cubicBezTo>
                                  <a:cubicBezTo>
                                    <a:pt x="3456" y="9"/>
                                    <a:pt x="3320" y="1"/>
                                    <a:pt x="3187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727" name="Google Shape;1727;p59"/>
                            <p:cNvSpPr/>
                            <p:nvPr/>
                          </p:nvSpPr>
                          <p:spPr>
                            <a:xfrm>
                              <a:off x="2766075" y="1506125"/>
                              <a:ext cx="164775" cy="1222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91" h="4890" extrusionOk="0">
                                  <a:moveTo>
                                    <a:pt x="2347" y="0"/>
                                  </a:moveTo>
                                  <a:cubicBezTo>
                                    <a:pt x="2294" y="0"/>
                                    <a:pt x="2240" y="1"/>
                                    <a:pt x="2187" y="4"/>
                                  </a:cubicBezTo>
                                  <a:cubicBezTo>
                                    <a:pt x="1737" y="68"/>
                                    <a:pt x="1126" y="358"/>
                                    <a:pt x="1190" y="936"/>
                                  </a:cubicBezTo>
                                  <a:cubicBezTo>
                                    <a:pt x="1254" y="1226"/>
                                    <a:pt x="1447" y="1515"/>
                                    <a:pt x="1737" y="1643"/>
                                  </a:cubicBezTo>
                                  <a:cubicBezTo>
                                    <a:pt x="1897" y="1740"/>
                                    <a:pt x="2058" y="1836"/>
                                    <a:pt x="2251" y="1901"/>
                                  </a:cubicBezTo>
                                  <a:cubicBezTo>
                                    <a:pt x="2412" y="1965"/>
                                    <a:pt x="2572" y="1997"/>
                                    <a:pt x="2733" y="2093"/>
                                  </a:cubicBezTo>
                                  <a:cubicBezTo>
                                    <a:pt x="2822" y="2153"/>
                                    <a:pt x="2802" y="2322"/>
                                    <a:pt x="2696" y="2322"/>
                                  </a:cubicBezTo>
                                  <a:cubicBezTo>
                                    <a:pt x="2688" y="2322"/>
                                    <a:pt x="2679" y="2321"/>
                                    <a:pt x="2669" y="2318"/>
                                  </a:cubicBezTo>
                                  <a:cubicBezTo>
                                    <a:pt x="2412" y="2318"/>
                                    <a:pt x="2187" y="2254"/>
                                    <a:pt x="1994" y="2190"/>
                                  </a:cubicBezTo>
                                  <a:cubicBezTo>
                                    <a:pt x="1897" y="2158"/>
                                    <a:pt x="1833" y="2126"/>
                                    <a:pt x="1737" y="2061"/>
                                  </a:cubicBezTo>
                                  <a:cubicBezTo>
                                    <a:pt x="1737" y="2077"/>
                                    <a:pt x="1737" y="2085"/>
                                    <a:pt x="1733" y="2085"/>
                                  </a:cubicBezTo>
                                  <a:cubicBezTo>
                                    <a:pt x="1729" y="2085"/>
                                    <a:pt x="1721" y="2077"/>
                                    <a:pt x="1704" y="2061"/>
                                  </a:cubicBezTo>
                                  <a:cubicBezTo>
                                    <a:pt x="1576" y="2061"/>
                                    <a:pt x="1415" y="2029"/>
                                    <a:pt x="1254" y="2029"/>
                                  </a:cubicBezTo>
                                  <a:lnTo>
                                    <a:pt x="997" y="2029"/>
                                  </a:lnTo>
                                  <a:cubicBezTo>
                                    <a:pt x="974" y="2099"/>
                                    <a:pt x="901" y="2151"/>
                                    <a:pt x="814" y="2151"/>
                                  </a:cubicBezTo>
                                  <a:cubicBezTo>
                                    <a:pt x="780" y="2151"/>
                                    <a:pt x="744" y="2144"/>
                                    <a:pt x="708" y="2126"/>
                                  </a:cubicBezTo>
                                  <a:lnTo>
                                    <a:pt x="676" y="2126"/>
                                  </a:lnTo>
                                  <a:cubicBezTo>
                                    <a:pt x="258" y="2286"/>
                                    <a:pt x="1" y="2672"/>
                                    <a:pt x="33" y="3090"/>
                                  </a:cubicBezTo>
                                  <a:cubicBezTo>
                                    <a:pt x="65" y="3315"/>
                                    <a:pt x="194" y="3508"/>
                                    <a:pt x="387" y="3604"/>
                                  </a:cubicBezTo>
                                  <a:cubicBezTo>
                                    <a:pt x="483" y="3668"/>
                                    <a:pt x="579" y="3701"/>
                                    <a:pt x="676" y="3701"/>
                                  </a:cubicBezTo>
                                  <a:lnTo>
                                    <a:pt x="997" y="3701"/>
                                  </a:lnTo>
                                  <a:cubicBezTo>
                                    <a:pt x="1062" y="3701"/>
                                    <a:pt x="1126" y="3797"/>
                                    <a:pt x="1062" y="3861"/>
                                  </a:cubicBezTo>
                                  <a:cubicBezTo>
                                    <a:pt x="967" y="3955"/>
                                    <a:pt x="839" y="4015"/>
                                    <a:pt x="714" y="4015"/>
                                  </a:cubicBezTo>
                                  <a:cubicBezTo>
                                    <a:pt x="668" y="4015"/>
                                    <a:pt x="623" y="4007"/>
                                    <a:pt x="579" y="3990"/>
                                  </a:cubicBezTo>
                                  <a:cubicBezTo>
                                    <a:pt x="515" y="4054"/>
                                    <a:pt x="451" y="4086"/>
                                    <a:pt x="419" y="4151"/>
                                  </a:cubicBezTo>
                                  <a:cubicBezTo>
                                    <a:pt x="354" y="4215"/>
                                    <a:pt x="354" y="4311"/>
                                    <a:pt x="354" y="4408"/>
                                  </a:cubicBezTo>
                                  <a:lnTo>
                                    <a:pt x="354" y="4440"/>
                                  </a:lnTo>
                                  <a:cubicBezTo>
                                    <a:pt x="354" y="4472"/>
                                    <a:pt x="354" y="4472"/>
                                    <a:pt x="354" y="4472"/>
                                  </a:cubicBezTo>
                                  <a:lnTo>
                                    <a:pt x="354" y="4569"/>
                                  </a:lnTo>
                                  <a:cubicBezTo>
                                    <a:pt x="387" y="4569"/>
                                    <a:pt x="387" y="4601"/>
                                    <a:pt x="419" y="4633"/>
                                  </a:cubicBezTo>
                                  <a:cubicBezTo>
                                    <a:pt x="419" y="4633"/>
                                    <a:pt x="419" y="4665"/>
                                    <a:pt x="451" y="4665"/>
                                  </a:cubicBezTo>
                                  <a:cubicBezTo>
                                    <a:pt x="451" y="4697"/>
                                    <a:pt x="483" y="4697"/>
                                    <a:pt x="483" y="4729"/>
                                  </a:cubicBezTo>
                                  <a:cubicBezTo>
                                    <a:pt x="515" y="4729"/>
                                    <a:pt x="515" y="4761"/>
                                    <a:pt x="547" y="4761"/>
                                  </a:cubicBezTo>
                                  <a:lnTo>
                                    <a:pt x="579" y="4794"/>
                                  </a:lnTo>
                                  <a:cubicBezTo>
                                    <a:pt x="644" y="4794"/>
                                    <a:pt x="676" y="4826"/>
                                    <a:pt x="676" y="4890"/>
                                  </a:cubicBezTo>
                                  <a:cubicBezTo>
                                    <a:pt x="1584" y="4587"/>
                                    <a:pt x="2538" y="4426"/>
                                    <a:pt x="3500" y="4426"/>
                                  </a:cubicBezTo>
                                  <a:cubicBezTo>
                                    <a:pt x="3662" y="4426"/>
                                    <a:pt x="3824" y="4431"/>
                                    <a:pt x="3987" y="4440"/>
                                  </a:cubicBezTo>
                                  <a:cubicBezTo>
                                    <a:pt x="4694" y="4440"/>
                                    <a:pt x="5401" y="4601"/>
                                    <a:pt x="6076" y="4858"/>
                                  </a:cubicBezTo>
                                  <a:cubicBezTo>
                                    <a:pt x="6140" y="4729"/>
                                    <a:pt x="6205" y="4601"/>
                                    <a:pt x="6269" y="4504"/>
                                  </a:cubicBezTo>
                                  <a:cubicBezTo>
                                    <a:pt x="6173" y="4440"/>
                                    <a:pt x="6108" y="4344"/>
                                    <a:pt x="6012" y="4279"/>
                                  </a:cubicBezTo>
                                  <a:cubicBezTo>
                                    <a:pt x="5915" y="4183"/>
                                    <a:pt x="5787" y="4086"/>
                                    <a:pt x="5690" y="4022"/>
                                  </a:cubicBezTo>
                                  <a:cubicBezTo>
                                    <a:pt x="5433" y="3861"/>
                                    <a:pt x="5208" y="3733"/>
                                    <a:pt x="4919" y="3636"/>
                                  </a:cubicBezTo>
                                  <a:cubicBezTo>
                                    <a:pt x="4662" y="3540"/>
                                    <a:pt x="4372" y="3476"/>
                                    <a:pt x="4083" y="3443"/>
                                  </a:cubicBezTo>
                                  <a:cubicBezTo>
                                    <a:pt x="3955" y="3411"/>
                                    <a:pt x="3826" y="3379"/>
                                    <a:pt x="3697" y="3379"/>
                                  </a:cubicBezTo>
                                  <a:cubicBezTo>
                                    <a:pt x="3569" y="3379"/>
                                    <a:pt x="3408" y="3347"/>
                                    <a:pt x="3280" y="3315"/>
                                  </a:cubicBezTo>
                                  <a:cubicBezTo>
                                    <a:pt x="3215" y="3283"/>
                                    <a:pt x="3215" y="3186"/>
                                    <a:pt x="3280" y="3154"/>
                                  </a:cubicBezTo>
                                  <a:cubicBezTo>
                                    <a:pt x="3397" y="3107"/>
                                    <a:pt x="3515" y="3077"/>
                                    <a:pt x="3620" y="3077"/>
                                  </a:cubicBezTo>
                                  <a:cubicBezTo>
                                    <a:pt x="3658" y="3077"/>
                                    <a:pt x="3695" y="3081"/>
                                    <a:pt x="3730" y="3090"/>
                                  </a:cubicBezTo>
                                  <a:cubicBezTo>
                                    <a:pt x="3890" y="3090"/>
                                    <a:pt x="4019" y="3090"/>
                                    <a:pt x="4180" y="3122"/>
                                  </a:cubicBezTo>
                                  <a:cubicBezTo>
                                    <a:pt x="4469" y="3154"/>
                                    <a:pt x="4790" y="3218"/>
                                    <a:pt x="5048" y="3347"/>
                                  </a:cubicBezTo>
                                  <a:cubicBezTo>
                                    <a:pt x="5337" y="3443"/>
                                    <a:pt x="5626" y="3572"/>
                                    <a:pt x="5851" y="3733"/>
                                  </a:cubicBezTo>
                                  <a:lnTo>
                                    <a:pt x="5915" y="3765"/>
                                  </a:lnTo>
                                  <a:cubicBezTo>
                                    <a:pt x="5915" y="3765"/>
                                    <a:pt x="5883" y="3733"/>
                                    <a:pt x="5883" y="3733"/>
                                  </a:cubicBezTo>
                                  <a:cubicBezTo>
                                    <a:pt x="5787" y="3572"/>
                                    <a:pt x="5658" y="3443"/>
                                    <a:pt x="5562" y="3315"/>
                                  </a:cubicBezTo>
                                  <a:cubicBezTo>
                                    <a:pt x="5337" y="3026"/>
                                    <a:pt x="5080" y="2768"/>
                                    <a:pt x="4823" y="2511"/>
                                  </a:cubicBezTo>
                                  <a:cubicBezTo>
                                    <a:pt x="4597" y="2286"/>
                                    <a:pt x="4308" y="2061"/>
                                    <a:pt x="4019" y="1836"/>
                                  </a:cubicBezTo>
                                  <a:lnTo>
                                    <a:pt x="3601" y="1547"/>
                                  </a:lnTo>
                                  <a:cubicBezTo>
                                    <a:pt x="3440" y="1483"/>
                                    <a:pt x="3312" y="1354"/>
                                    <a:pt x="3183" y="1258"/>
                                  </a:cubicBezTo>
                                  <a:cubicBezTo>
                                    <a:pt x="3151" y="1161"/>
                                    <a:pt x="3215" y="1097"/>
                                    <a:pt x="3280" y="1097"/>
                                  </a:cubicBezTo>
                                  <a:cubicBezTo>
                                    <a:pt x="3472" y="1129"/>
                                    <a:pt x="3633" y="1193"/>
                                    <a:pt x="3794" y="1290"/>
                                  </a:cubicBezTo>
                                  <a:cubicBezTo>
                                    <a:pt x="3955" y="1386"/>
                                    <a:pt x="4083" y="1483"/>
                                    <a:pt x="4244" y="1579"/>
                                  </a:cubicBezTo>
                                  <a:cubicBezTo>
                                    <a:pt x="4533" y="1804"/>
                                    <a:pt x="4823" y="2029"/>
                                    <a:pt x="5080" y="2286"/>
                                  </a:cubicBezTo>
                                  <a:cubicBezTo>
                                    <a:pt x="5337" y="2543"/>
                                    <a:pt x="5594" y="2801"/>
                                    <a:pt x="5819" y="3090"/>
                                  </a:cubicBezTo>
                                  <a:cubicBezTo>
                                    <a:pt x="5948" y="3251"/>
                                    <a:pt x="6044" y="3379"/>
                                    <a:pt x="6140" y="3540"/>
                                  </a:cubicBezTo>
                                  <a:cubicBezTo>
                                    <a:pt x="6269" y="3701"/>
                                    <a:pt x="6365" y="3894"/>
                                    <a:pt x="6398" y="4086"/>
                                  </a:cubicBezTo>
                                  <a:cubicBezTo>
                                    <a:pt x="6398" y="4119"/>
                                    <a:pt x="6398" y="4151"/>
                                    <a:pt x="6365" y="4151"/>
                                  </a:cubicBezTo>
                                  <a:lnTo>
                                    <a:pt x="6494" y="4247"/>
                                  </a:lnTo>
                                  <a:cubicBezTo>
                                    <a:pt x="6526" y="4215"/>
                                    <a:pt x="6558" y="4151"/>
                                    <a:pt x="6590" y="4119"/>
                                  </a:cubicBezTo>
                                  <a:cubicBezTo>
                                    <a:pt x="6526" y="4086"/>
                                    <a:pt x="6494" y="4086"/>
                                    <a:pt x="6494" y="4022"/>
                                  </a:cubicBezTo>
                                  <a:cubicBezTo>
                                    <a:pt x="6140" y="3283"/>
                                    <a:pt x="5787" y="2576"/>
                                    <a:pt x="5337" y="1868"/>
                                  </a:cubicBezTo>
                                  <a:cubicBezTo>
                                    <a:pt x="4983" y="1322"/>
                                    <a:pt x="4501" y="840"/>
                                    <a:pt x="3955" y="486"/>
                                  </a:cubicBezTo>
                                  <a:cubicBezTo>
                                    <a:pt x="3483" y="162"/>
                                    <a:pt x="2931" y="0"/>
                                    <a:pt x="2347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728" name="Google Shape;1728;p59"/>
                            <p:cNvSpPr/>
                            <p:nvPr/>
                          </p:nvSpPr>
                          <p:spPr>
                            <a:xfrm>
                              <a:off x="2647950" y="1694575"/>
                              <a:ext cx="140650" cy="10417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26" h="4167" extrusionOk="0">
                                  <a:moveTo>
                                    <a:pt x="1967" y="1"/>
                                  </a:moveTo>
                                  <a:cubicBezTo>
                                    <a:pt x="1826" y="1"/>
                                    <a:pt x="1685" y="8"/>
                                    <a:pt x="1544" y="20"/>
                                  </a:cubicBezTo>
                                  <a:cubicBezTo>
                                    <a:pt x="1190" y="52"/>
                                    <a:pt x="836" y="213"/>
                                    <a:pt x="579" y="470"/>
                                  </a:cubicBezTo>
                                  <a:cubicBezTo>
                                    <a:pt x="483" y="599"/>
                                    <a:pt x="451" y="759"/>
                                    <a:pt x="547" y="920"/>
                                  </a:cubicBezTo>
                                  <a:cubicBezTo>
                                    <a:pt x="611" y="1016"/>
                                    <a:pt x="740" y="1113"/>
                                    <a:pt x="869" y="1145"/>
                                  </a:cubicBezTo>
                                  <a:cubicBezTo>
                                    <a:pt x="1029" y="1177"/>
                                    <a:pt x="1190" y="1209"/>
                                    <a:pt x="1383" y="1209"/>
                                  </a:cubicBezTo>
                                  <a:cubicBezTo>
                                    <a:pt x="1544" y="1241"/>
                                    <a:pt x="1736" y="1306"/>
                                    <a:pt x="1865" y="1402"/>
                                  </a:cubicBezTo>
                                  <a:cubicBezTo>
                                    <a:pt x="1961" y="1499"/>
                                    <a:pt x="1897" y="1595"/>
                                    <a:pt x="1801" y="1627"/>
                                  </a:cubicBezTo>
                                  <a:lnTo>
                                    <a:pt x="1640" y="1627"/>
                                  </a:lnTo>
                                  <a:cubicBezTo>
                                    <a:pt x="1544" y="1659"/>
                                    <a:pt x="1447" y="1659"/>
                                    <a:pt x="1351" y="1659"/>
                                  </a:cubicBezTo>
                                  <a:cubicBezTo>
                                    <a:pt x="1190" y="1659"/>
                                    <a:pt x="1061" y="1691"/>
                                    <a:pt x="933" y="1756"/>
                                  </a:cubicBezTo>
                                  <a:cubicBezTo>
                                    <a:pt x="740" y="1852"/>
                                    <a:pt x="515" y="1981"/>
                                    <a:pt x="386" y="2174"/>
                                  </a:cubicBezTo>
                                  <a:cubicBezTo>
                                    <a:pt x="258" y="2270"/>
                                    <a:pt x="1" y="2559"/>
                                    <a:pt x="226" y="2720"/>
                                  </a:cubicBezTo>
                                  <a:cubicBezTo>
                                    <a:pt x="292" y="2775"/>
                                    <a:pt x="373" y="2796"/>
                                    <a:pt x="459" y="2796"/>
                                  </a:cubicBezTo>
                                  <a:cubicBezTo>
                                    <a:pt x="624" y="2796"/>
                                    <a:pt x="806" y="2719"/>
                                    <a:pt x="933" y="2656"/>
                                  </a:cubicBezTo>
                                  <a:cubicBezTo>
                                    <a:pt x="1061" y="2624"/>
                                    <a:pt x="1190" y="2559"/>
                                    <a:pt x="1286" y="2495"/>
                                  </a:cubicBezTo>
                                  <a:cubicBezTo>
                                    <a:pt x="1351" y="2463"/>
                                    <a:pt x="1415" y="2431"/>
                                    <a:pt x="1479" y="2399"/>
                                  </a:cubicBezTo>
                                  <a:cubicBezTo>
                                    <a:pt x="1544" y="2367"/>
                                    <a:pt x="1608" y="2367"/>
                                    <a:pt x="1672" y="2367"/>
                                  </a:cubicBezTo>
                                  <a:cubicBezTo>
                                    <a:pt x="1685" y="2362"/>
                                    <a:pt x="1697" y="2360"/>
                                    <a:pt x="1708" y="2360"/>
                                  </a:cubicBezTo>
                                  <a:cubicBezTo>
                                    <a:pt x="1776" y="2360"/>
                                    <a:pt x="1796" y="2440"/>
                                    <a:pt x="1769" y="2495"/>
                                  </a:cubicBezTo>
                                  <a:cubicBezTo>
                                    <a:pt x="1736" y="2527"/>
                                    <a:pt x="1736" y="2559"/>
                                    <a:pt x="1704" y="2592"/>
                                  </a:cubicBezTo>
                                  <a:cubicBezTo>
                                    <a:pt x="1704" y="2624"/>
                                    <a:pt x="1704" y="2656"/>
                                    <a:pt x="1672" y="2688"/>
                                  </a:cubicBezTo>
                                  <a:lnTo>
                                    <a:pt x="1576" y="2720"/>
                                  </a:lnTo>
                                  <a:lnTo>
                                    <a:pt x="1511" y="2752"/>
                                  </a:lnTo>
                                  <a:lnTo>
                                    <a:pt x="1479" y="2752"/>
                                  </a:lnTo>
                                  <a:cubicBezTo>
                                    <a:pt x="1479" y="2752"/>
                                    <a:pt x="1447" y="2817"/>
                                    <a:pt x="1447" y="2817"/>
                                  </a:cubicBezTo>
                                  <a:lnTo>
                                    <a:pt x="1447" y="2881"/>
                                  </a:lnTo>
                                  <a:lnTo>
                                    <a:pt x="1447" y="2945"/>
                                  </a:lnTo>
                                  <a:lnTo>
                                    <a:pt x="1511" y="2977"/>
                                  </a:lnTo>
                                  <a:cubicBezTo>
                                    <a:pt x="1511" y="3009"/>
                                    <a:pt x="1511" y="3009"/>
                                    <a:pt x="1511" y="3042"/>
                                  </a:cubicBezTo>
                                  <a:lnTo>
                                    <a:pt x="1511" y="3074"/>
                                  </a:lnTo>
                                  <a:lnTo>
                                    <a:pt x="1544" y="3138"/>
                                  </a:lnTo>
                                  <a:lnTo>
                                    <a:pt x="1576" y="3138"/>
                                  </a:lnTo>
                                  <a:cubicBezTo>
                                    <a:pt x="1736" y="3170"/>
                                    <a:pt x="1865" y="3170"/>
                                    <a:pt x="1994" y="3202"/>
                                  </a:cubicBezTo>
                                  <a:cubicBezTo>
                                    <a:pt x="2540" y="3331"/>
                                    <a:pt x="3086" y="3524"/>
                                    <a:pt x="3601" y="3781"/>
                                  </a:cubicBezTo>
                                  <a:cubicBezTo>
                                    <a:pt x="3826" y="3909"/>
                                    <a:pt x="4083" y="4038"/>
                                    <a:pt x="4308" y="4167"/>
                                  </a:cubicBezTo>
                                  <a:cubicBezTo>
                                    <a:pt x="4437" y="4006"/>
                                    <a:pt x="4597" y="3845"/>
                                    <a:pt x="4758" y="3717"/>
                                  </a:cubicBezTo>
                                  <a:cubicBezTo>
                                    <a:pt x="4887" y="3524"/>
                                    <a:pt x="5015" y="3363"/>
                                    <a:pt x="5144" y="3170"/>
                                  </a:cubicBezTo>
                                  <a:cubicBezTo>
                                    <a:pt x="5272" y="2977"/>
                                    <a:pt x="5369" y="2752"/>
                                    <a:pt x="5465" y="2559"/>
                                  </a:cubicBezTo>
                                  <a:cubicBezTo>
                                    <a:pt x="5497" y="2463"/>
                                    <a:pt x="5562" y="2334"/>
                                    <a:pt x="5594" y="2238"/>
                                  </a:cubicBezTo>
                                  <a:cubicBezTo>
                                    <a:pt x="5594" y="2174"/>
                                    <a:pt x="5626" y="2142"/>
                                    <a:pt x="5626" y="2109"/>
                                  </a:cubicBezTo>
                                  <a:cubicBezTo>
                                    <a:pt x="5433" y="2045"/>
                                    <a:pt x="5304" y="1917"/>
                                    <a:pt x="5208" y="1724"/>
                                  </a:cubicBezTo>
                                  <a:cubicBezTo>
                                    <a:pt x="5176" y="1659"/>
                                    <a:pt x="5176" y="1563"/>
                                    <a:pt x="5176" y="1466"/>
                                  </a:cubicBezTo>
                                  <a:cubicBezTo>
                                    <a:pt x="5144" y="1499"/>
                                    <a:pt x="5112" y="1499"/>
                                    <a:pt x="5079" y="1531"/>
                                  </a:cubicBezTo>
                                  <a:cubicBezTo>
                                    <a:pt x="4404" y="1852"/>
                                    <a:pt x="3762" y="2206"/>
                                    <a:pt x="3151" y="2624"/>
                                  </a:cubicBezTo>
                                  <a:cubicBezTo>
                                    <a:pt x="3133" y="2636"/>
                                    <a:pt x="3115" y="2641"/>
                                    <a:pt x="3098" y="2641"/>
                                  </a:cubicBezTo>
                                  <a:cubicBezTo>
                                    <a:pt x="3024" y="2641"/>
                                    <a:pt x="2970" y="2541"/>
                                    <a:pt x="3022" y="2463"/>
                                  </a:cubicBezTo>
                                  <a:cubicBezTo>
                                    <a:pt x="3311" y="2238"/>
                                    <a:pt x="3633" y="2013"/>
                                    <a:pt x="3954" y="1820"/>
                                  </a:cubicBezTo>
                                  <a:cubicBezTo>
                                    <a:pt x="4276" y="1595"/>
                                    <a:pt x="4597" y="1434"/>
                                    <a:pt x="4951" y="1274"/>
                                  </a:cubicBezTo>
                                  <a:cubicBezTo>
                                    <a:pt x="4978" y="1256"/>
                                    <a:pt x="5005" y="1248"/>
                                    <a:pt x="5030" y="1248"/>
                                  </a:cubicBezTo>
                                  <a:cubicBezTo>
                                    <a:pt x="5096" y="1248"/>
                                    <a:pt x="5153" y="1301"/>
                                    <a:pt x="5176" y="1370"/>
                                  </a:cubicBezTo>
                                  <a:cubicBezTo>
                                    <a:pt x="5176" y="1274"/>
                                    <a:pt x="5176" y="1177"/>
                                    <a:pt x="5208" y="1113"/>
                                  </a:cubicBezTo>
                                  <a:cubicBezTo>
                                    <a:pt x="5240" y="1049"/>
                                    <a:pt x="5272" y="984"/>
                                    <a:pt x="5304" y="920"/>
                                  </a:cubicBezTo>
                                  <a:lnTo>
                                    <a:pt x="5304" y="920"/>
                                  </a:lnTo>
                                  <a:cubicBezTo>
                                    <a:pt x="5112" y="1016"/>
                                    <a:pt x="4887" y="1081"/>
                                    <a:pt x="4662" y="1113"/>
                                  </a:cubicBezTo>
                                  <a:cubicBezTo>
                                    <a:pt x="4628" y="1118"/>
                                    <a:pt x="4596" y="1121"/>
                                    <a:pt x="4565" y="1121"/>
                                  </a:cubicBezTo>
                                  <a:cubicBezTo>
                                    <a:pt x="4414" y="1121"/>
                                    <a:pt x="4280" y="1059"/>
                                    <a:pt x="4147" y="952"/>
                                  </a:cubicBezTo>
                                  <a:cubicBezTo>
                                    <a:pt x="4051" y="856"/>
                                    <a:pt x="3987" y="695"/>
                                    <a:pt x="4019" y="502"/>
                                  </a:cubicBezTo>
                                  <a:lnTo>
                                    <a:pt x="4019" y="470"/>
                                  </a:lnTo>
                                  <a:cubicBezTo>
                                    <a:pt x="3569" y="341"/>
                                    <a:pt x="3151" y="149"/>
                                    <a:pt x="2701" y="84"/>
                                  </a:cubicBezTo>
                                  <a:cubicBezTo>
                                    <a:pt x="2456" y="23"/>
                                    <a:pt x="2212" y="1"/>
                                    <a:pt x="1967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729" name="Google Shape;1729;p59"/>
                            <p:cNvSpPr/>
                            <p:nvPr/>
                          </p:nvSpPr>
                          <p:spPr>
                            <a:xfrm>
                              <a:off x="2657600" y="1575375"/>
                              <a:ext cx="119750" cy="1237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790" h="4949" extrusionOk="0">
                                  <a:moveTo>
                                    <a:pt x="2716" y="1"/>
                                  </a:moveTo>
                                  <a:cubicBezTo>
                                    <a:pt x="2612" y="1"/>
                                    <a:pt x="2508" y="11"/>
                                    <a:pt x="2411" y="31"/>
                                  </a:cubicBezTo>
                                  <a:cubicBezTo>
                                    <a:pt x="2090" y="127"/>
                                    <a:pt x="1865" y="384"/>
                                    <a:pt x="1833" y="706"/>
                                  </a:cubicBezTo>
                                  <a:cubicBezTo>
                                    <a:pt x="1833" y="866"/>
                                    <a:pt x="1897" y="995"/>
                                    <a:pt x="1993" y="1091"/>
                                  </a:cubicBezTo>
                                  <a:cubicBezTo>
                                    <a:pt x="2058" y="1156"/>
                                    <a:pt x="2122" y="1188"/>
                                    <a:pt x="2154" y="1220"/>
                                  </a:cubicBezTo>
                                  <a:cubicBezTo>
                                    <a:pt x="2250" y="1220"/>
                                    <a:pt x="2315" y="1252"/>
                                    <a:pt x="2379" y="1284"/>
                                  </a:cubicBezTo>
                                  <a:cubicBezTo>
                                    <a:pt x="2475" y="1316"/>
                                    <a:pt x="2475" y="1445"/>
                                    <a:pt x="2379" y="1509"/>
                                  </a:cubicBezTo>
                                  <a:cubicBezTo>
                                    <a:pt x="2347" y="1541"/>
                                    <a:pt x="2283" y="1541"/>
                                    <a:pt x="2218" y="1541"/>
                                  </a:cubicBezTo>
                                  <a:cubicBezTo>
                                    <a:pt x="2186" y="1574"/>
                                    <a:pt x="2154" y="1574"/>
                                    <a:pt x="2122" y="1574"/>
                                  </a:cubicBezTo>
                                  <a:cubicBezTo>
                                    <a:pt x="2058" y="1574"/>
                                    <a:pt x="1961" y="1541"/>
                                    <a:pt x="1865" y="1509"/>
                                  </a:cubicBezTo>
                                  <a:cubicBezTo>
                                    <a:pt x="1768" y="1477"/>
                                    <a:pt x="1704" y="1445"/>
                                    <a:pt x="1608" y="1413"/>
                                  </a:cubicBezTo>
                                  <a:cubicBezTo>
                                    <a:pt x="1447" y="1381"/>
                                    <a:pt x="1254" y="1349"/>
                                    <a:pt x="1093" y="1349"/>
                                  </a:cubicBezTo>
                                  <a:cubicBezTo>
                                    <a:pt x="1061" y="1345"/>
                                    <a:pt x="1028" y="1344"/>
                                    <a:pt x="996" y="1344"/>
                                  </a:cubicBezTo>
                                  <a:cubicBezTo>
                                    <a:pt x="708" y="1344"/>
                                    <a:pt x="428" y="1471"/>
                                    <a:pt x="225" y="1702"/>
                                  </a:cubicBezTo>
                                  <a:cubicBezTo>
                                    <a:pt x="32" y="1927"/>
                                    <a:pt x="0" y="2249"/>
                                    <a:pt x="129" y="2506"/>
                                  </a:cubicBezTo>
                                  <a:cubicBezTo>
                                    <a:pt x="193" y="2602"/>
                                    <a:pt x="290" y="2666"/>
                                    <a:pt x="418" y="2731"/>
                                  </a:cubicBezTo>
                                  <a:cubicBezTo>
                                    <a:pt x="547" y="2763"/>
                                    <a:pt x="675" y="2763"/>
                                    <a:pt x="804" y="2763"/>
                                  </a:cubicBezTo>
                                  <a:cubicBezTo>
                                    <a:pt x="868" y="2795"/>
                                    <a:pt x="900" y="2859"/>
                                    <a:pt x="868" y="2924"/>
                                  </a:cubicBezTo>
                                  <a:cubicBezTo>
                                    <a:pt x="770" y="3022"/>
                                    <a:pt x="653" y="3064"/>
                                    <a:pt x="532" y="3064"/>
                                  </a:cubicBezTo>
                                  <a:cubicBezTo>
                                    <a:pt x="494" y="3064"/>
                                    <a:pt x="456" y="3060"/>
                                    <a:pt x="418" y="3052"/>
                                  </a:cubicBezTo>
                                  <a:cubicBezTo>
                                    <a:pt x="290" y="3149"/>
                                    <a:pt x="225" y="3341"/>
                                    <a:pt x="290" y="3502"/>
                                  </a:cubicBezTo>
                                  <a:cubicBezTo>
                                    <a:pt x="354" y="3695"/>
                                    <a:pt x="547" y="3856"/>
                                    <a:pt x="772" y="3920"/>
                                  </a:cubicBezTo>
                                  <a:cubicBezTo>
                                    <a:pt x="1061" y="3952"/>
                                    <a:pt x="1350" y="3984"/>
                                    <a:pt x="1640" y="3984"/>
                                  </a:cubicBezTo>
                                  <a:cubicBezTo>
                                    <a:pt x="1897" y="3984"/>
                                    <a:pt x="2154" y="4017"/>
                                    <a:pt x="2411" y="4145"/>
                                  </a:cubicBezTo>
                                  <a:cubicBezTo>
                                    <a:pt x="2475" y="4177"/>
                                    <a:pt x="2508" y="4242"/>
                                    <a:pt x="2475" y="4306"/>
                                  </a:cubicBezTo>
                                  <a:cubicBezTo>
                                    <a:pt x="2475" y="4402"/>
                                    <a:pt x="2508" y="4467"/>
                                    <a:pt x="2572" y="4499"/>
                                  </a:cubicBezTo>
                                  <a:lnTo>
                                    <a:pt x="2604" y="4531"/>
                                  </a:lnTo>
                                  <a:cubicBezTo>
                                    <a:pt x="2990" y="4627"/>
                                    <a:pt x="3343" y="4756"/>
                                    <a:pt x="3697" y="4949"/>
                                  </a:cubicBezTo>
                                  <a:cubicBezTo>
                                    <a:pt x="3761" y="4724"/>
                                    <a:pt x="3922" y="4499"/>
                                    <a:pt x="4115" y="4370"/>
                                  </a:cubicBezTo>
                                  <a:cubicBezTo>
                                    <a:pt x="4308" y="4209"/>
                                    <a:pt x="4533" y="4049"/>
                                    <a:pt x="4790" y="3952"/>
                                  </a:cubicBezTo>
                                  <a:lnTo>
                                    <a:pt x="4790" y="3952"/>
                                  </a:lnTo>
                                  <a:cubicBezTo>
                                    <a:pt x="4726" y="3960"/>
                                    <a:pt x="4661" y="3964"/>
                                    <a:pt x="4597" y="3964"/>
                                  </a:cubicBezTo>
                                  <a:cubicBezTo>
                                    <a:pt x="4404" y="3964"/>
                                    <a:pt x="4211" y="3928"/>
                                    <a:pt x="4018" y="3856"/>
                                  </a:cubicBezTo>
                                  <a:cubicBezTo>
                                    <a:pt x="3729" y="3759"/>
                                    <a:pt x="3568" y="3470"/>
                                    <a:pt x="3633" y="3149"/>
                                  </a:cubicBezTo>
                                  <a:cubicBezTo>
                                    <a:pt x="3633" y="3116"/>
                                    <a:pt x="3633" y="3084"/>
                                    <a:pt x="3633" y="3052"/>
                                  </a:cubicBezTo>
                                  <a:lnTo>
                                    <a:pt x="3568" y="3020"/>
                                  </a:lnTo>
                                  <a:lnTo>
                                    <a:pt x="3311" y="2891"/>
                                  </a:lnTo>
                                  <a:cubicBezTo>
                                    <a:pt x="3150" y="2827"/>
                                    <a:pt x="2990" y="2795"/>
                                    <a:pt x="2829" y="2763"/>
                                  </a:cubicBezTo>
                                  <a:cubicBezTo>
                                    <a:pt x="2715" y="2740"/>
                                    <a:pt x="2586" y="2717"/>
                                    <a:pt x="2463" y="2717"/>
                                  </a:cubicBezTo>
                                  <a:cubicBezTo>
                                    <a:pt x="2412" y="2717"/>
                                    <a:pt x="2362" y="2721"/>
                                    <a:pt x="2315" y="2731"/>
                                  </a:cubicBezTo>
                                  <a:cubicBezTo>
                                    <a:pt x="2122" y="2731"/>
                                    <a:pt x="1961" y="2795"/>
                                    <a:pt x="1800" y="2795"/>
                                  </a:cubicBezTo>
                                  <a:cubicBezTo>
                                    <a:pt x="1672" y="2795"/>
                                    <a:pt x="1672" y="2666"/>
                                    <a:pt x="1736" y="2602"/>
                                  </a:cubicBezTo>
                                  <a:cubicBezTo>
                                    <a:pt x="1897" y="2506"/>
                                    <a:pt x="2090" y="2474"/>
                                    <a:pt x="2315" y="2441"/>
                                  </a:cubicBezTo>
                                  <a:cubicBezTo>
                                    <a:pt x="2508" y="2441"/>
                                    <a:pt x="2700" y="2441"/>
                                    <a:pt x="2893" y="2474"/>
                                  </a:cubicBezTo>
                                  <a:cubicBezTo>
                                    <a:pt x="3086" y="2506"/>
                                    <a:pt x="3279" y="2570"/>
                                    <a:pt x="3472" y="2634"/>
                                  </a:cubicBezTo>
                                  <a:cubicBezTo>
                                    <a:pt x="3536" y="2666"/>
                                    <a:pt x="3633" y="2731"/>
                                    <a:pt x="3697" y="2795"/>
                                  </a:cubicBezTo>
                                  <a:lnTo>
                                    <a:pt x="3761" y="2827"/>
                                  </a:lnTo>
                                  <a:lnTo>
                                    <a:pt x="3826" y="2731"/>
                                  </a:lnTo>
                                  <a:lnTo>
                                    <a:pt x="3793" y="2666"/>
                                  </a:lnTo>
                                  <a:cubicBezTo>
                                    <a:pt x="3729" y="2602"/>
                                    <a:pt x="3697" y="2538"/>
                                    <a:pt x="3665" y="2474"/>
                                  </a:cubicBezTo>
                                  <a:cubicBezTo>
                                    <a:pt x="3601" y="2409"/>
                                    <a:pt x="3568" y="2345"/>
                                    <a:pt x="3536" y="2281"/>
                                  </a:cubicBezTo>
                                  <a:cubicBezTo>
                                    <a:pt x="3472" y="2216"/>
                                    <a:pt x="3440" y="2120"/>
                                    <a:pt x="3440" y="2024"/>
                                  </a:cubicBezTo>
                                  <a:cubicBezTo>
                                    <a:pt x="3472" y="1991"/>
                                    <a:pt x="3504" y="1959"/>
                                    <a:pt x="3568" y="1959"/>
                                  </a:cubicBezTo>
                                  <a:cubicBezTo>
                                    <a:pt x="3601" y="1959"/>
                                    <a:pt x="3633" y="1991"/>
                                    <a:pt x="3665" y="2024"/>
                                  </a:cubicBezTo>
                                  <a:cubicBezTo>
                                    <a:pt x="3697" y="2056"/>
                                    <a:pt x="3729" y="2088"/>
                                    <a:pt x="3729" y="2120"/>
                                  </a:cubicBezTo>
                                  <a:cubicBezTo>
                                    <a:pt x="3793" y="2184"/>
                                    <a:pt x="3826" y="2249"/>
                                    <a:pt x="3890" y="2313"/>
                                  </a:cubicBezTo>
                                  <a:cubicBezTo>
                                    <a:pt x="3922" y="2377"/>
                                    <a:pt x="3954" y="2441"/>
                                    <a:pt x="3986" y="2506"/>
                                  </a:cubicBezTo>
                                  <a:cubicBezTo>
                                    <a:pt x="4018" y="2538"/>
                                    <a:pt x="4018" y="2538"/>
                                    <a:pt x="4018" y="2570"/>
                                  </a:cubicBezTo>
                                  <a:cubicBezTo>
                                    <a:pt x="4083" y="2538"/>
                                    <a:pt x="4147" y="2474"/>
                                    <a:pt x="4211" y="2441"/>
                                  </a:cubicBezTo>
                                  <a:cubicBezTo>
                                    <a:pt x="4372" y="2377"/>
                                    <a:pt x="4533" y="2281"/>
                                    <a:pt x="4693" y="2216"/>
                                  </a:cubicBezTo>
                                  <a:cubicBezTo>
                                    <a:pt x="4629" y="2184"/>
                                    <a:pt x="4565" y="2120"/>
                                    <a:pt x="4501" y="2056"/>
                                  </a:cubicBezTo>
                                  <a:cubicBezTo>
                                    <a:pt x="4404" y="1927"/>
                                    <a:pt x="4340" y="1766"/>
                                    <a:pt x="4340" y="1606"/>
                                  </a:cubicBezTo>
                                  <a:cubicBezTo>
                                    <a:pt x="4340" y="1445"/>
                                    <a:pt x="4372" y="1316"/>
                                    <a:pt x="4468" y="1188"/>
                                  </a:cubicBezTo>
                                  <a:cubicBezTo>
                                    <a:pt x="4501" y="1156"/>
                                    <a:pt x="4533" y="1124"/>
                                    <a:pt x="4565" y="1091"/>
                                  </a:cubicBezTo>
                                  <a:cubicBezTo>
                                    <a:pt x="4533" y="1059"/>
                                    <a:pt x="4468" y="1059"/>
                                    <a:pt x="4436" y="1027"/>
                                  </a:cubicBezTo>
                                  <a:cubicBezTo>
                                    <a:pt x="4372" y="963"/>
                                    <a:pt x="4308" y="931"/>
                                    <a:pt x="4243" y="834"/>
                                  </a:cubicBezTo>
                                  <a:lnTo>
                                    <a:pt x="4179" y="834"/>
                                  </a:lnTo>
                                  <a:cubicBezTo>
                                    <a:pt x="4115" y="802"/>
                                    <a:pt x="4051" y="738"/>
                                    <a:pt x="4018" y="673"/>
                                  </a:cubicBezTo>
                                  <a:cubicBezTo>
                                    <a:pt x="3954" y="609"/>
                                    <a:pt x="3890" y="545"/>
                                    <a:pt x="3826" y="481"/>
                                  </a:cubicBezTo>
                                  <a:cubicBezTo>
                                    <a:pt x="3697" y="352"/>
                                    <a:pt x="3568" y="256"/>
                                    <a:pt x="3408" y="191"/>
                                  </a:cubicBezTo>
                                  <a:cubicBezTo>
                                    <a:pt x="3206" y="57"/>
                                    <a:pt x="2957" y="1"/>
                                    <a:pt x="271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sp>
                          <p:nvSpPr>
                            <p:cNvPr id="1730" name="Google Shape;1730;p59"/>
                            <p:cNvSpPr/>
                            <p:nvPr/>
                          </p:nvSpPr>
                          <p:spPr>
                            <a:xfrm>
                              <a:off x="2755625" y="1624900"/>
                              <a:ext cx="153525" cy="12995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141" h="5198" extrusionOk="0">
                                  <a:moveTo>
                                    <a:pt x="3952" y="1"/>
                                  </a:moveTo>
                                  <a:cubicBezTo>
                                    <a:pt x="2802" y="1"/>
                                    <a:pt x="1684" y="255"/>
                                    <a:pt x="644" y="718"/>
                                  </a:cubicBezTo>
                                  <a:cubicBezTo>
                                    <a:pt x="419" y="814"/>
                                    <a:pt x="97" y="975"/>
                                    <a:pt x="65" y="1264"/>
                                  </a:cubicBezTo>
                                  <a:cubicBezTo>
                                    <a:pt x="1" y="1521"/>
                                    <a:pt x="258" y="1650"/>
                                    <a:pt x="483" y="1650"/>
                                  </a:cubicBezTo>
                                  <a:cubicBezTo>
                                    <a:pt x="616" y="1663"/>
                                    <a:pt x="749" y="1671"/>
                                    <a:pt x="883" y="1671"/>
                                  </a:cubicBezTo>
                                  <a:cubicBezTo>
                                    <a:pt x="1071" y="1671"/>
                                    <a:pt x="1259" y="1655"/>
                                    <a:pt x="1447" y="1618"/>
                                  </a:cubicBezTo>
                                  <a:cubicBezTo>
                                    <a:pt x="1608" y="1618"/>
                                    <a:pt x="1769" y="1585"/>
                                    <a:pt x="1962" y="1553"/>
                                  </a:cubicBezTo>
                                  <a:cubicBezTo>
                                    <a:pt x="2122" y="1489"/>
                                    <a:pt x="2283" y="1457"/>
                                    <a:pt x="2444" y="1425"/>
                                  </a:cubicBezTo>
                                  <a:cubicBezTo>
                                    <a:pt x="2573" y="1425"/>
                                    <a:pt x="2605" y="1618"/>
                                    <a:pt x="2508" y="1682"/>
                                  </a:cubicBezTo>
                                  <a:lnTo>
                                    <a:pt x="2476" y="1682"/>
                                  </a:lnTo>
                                  <a:cubicBezTo>
                                    <a:pt x="2476" y="1714"/>
                                    <a:pt x="2444" y="1746"/>
                                    <a:pt x="2444" y="1746"/>
                                  </a:cubicBezTo>
                                  <a:cubicBezTo>
                                    <a:pt x="2219" y="1843"/>
                                    <a:pt x="2026" y="1907"/>
                                    <a:pt x="1801" y="1971"/>
                                  </a:cubicBezTo>
                                  <a:cubicBezTo>
                                    <a:pt x="1608" y="2036"/>
                                    <a:pt x="1415" y="2100"/>
                                    <a:pt x="1222" y="2196"/>
                                  </a:cubicBezTo>
                                  <a:cubicBezTo>
                                    <a:pt x="837" y="2325"/>
                                    <a:pt x="515" y="2518"/>
                                    <a:pt x="258" y="2807"/>
                                  </a:cubicBezTo>
                                  <a:cubicBezTo>
                                    <a:pt x="162" y="2936"/>
                                    <a:pt x="65" y="3096"/>
                                    <a:pt x="65" y="3257"/>
                                  </a:cubicBezTo>
                                  <a:cubicBezTo>
                                    <a:pt x="65" y="3425"/>
                                    <a:pt x="114" y="3520"/>
                                    <a:pt x="276" y="3520"/>
                                  </a:cubicBezTo>
                                  <a:cubicBezTo>
                                    <a:pt x="300" y="3520"/>
                                    <a:pt x="326" y="3518"/>
                                    <a:pt x="355" y="3514"/>
                                  </a:cubicBezTo>
                                  <a:cubicBezTo>
                                    <a:pt x="547" y="3482"/>
                                    <a:pt x="740" y="3450"/>
                                    <a:pt x="933" y="3353"/>
                                  </a:cubicBezTo>
                                  <a:cubicBezTo>
                                    <a:pt x="1094" y="3257"/>
                                    <a:pt x="1319" y="3161"/>
                                    <a:pt x="1512" y="3128"/>
                                  </a:cubicBezTo>
                                  <a:cubicBezTo>
                                    <a:pt x="1608" y="3128"/>
                                    <a:pt x="1672" y="3225"/>
                                    <a:pt x="1608" y="3289"/>
                                  </a:cubicBezTo>
                                  <a:cubicBezTo>
                                    <a:pt x="1576" y="3353"/>
                                    <a:pt x="1544" y="3418"/>
                                    <a:pt x="1480" y="3450"/>
                                  </a:cubicBezTo>
                                  <a:lnTo>
                                    <a:pt x="1447" y="3546"/>
                                  </a:lnTo>
                                  <a:cubicBezTo>
                                    <a:pt x="1415" y="3578"/>
                                    <a:pt x="1383" y="3643"/>
                                    <a:pt x="1351" y="3675"/>
                                  </a:cubicBezTo>
                                  <a:cubicBezTo>
                                    <a:pt x="1319" y="3771"/>
                                    <a:pt x="1255" y="3868"/>
                                    <a:pt x="1222" y="3964"/>
                                  </a:cubicBezTo>
                                  <a:cubicBezTo>
                                    <a:pt x="1190" y="4093"/>
                                    <a:pt x="1190" y="4253"/>
                                    <a:pt x="1255" y="4382"/>
                                  </a:cubicBezTo>
                                  <a:cubicBezTo>
                                    <a:pt x="1319" y="4478"/>
                                    <a:pt x="1415" y="4575"/>
                                    <a:pt x="1576" y="4575"/>
                                  </a:cubicBezTo>
                                  <a:cubicBezTo>
                                    <a:pt x="1705" y="4543"/>
                                    <a:pt x="1865" y="4446"/>
                                    <a:pt x="1962" y="4350"/>
                                  </a:cubicBezTo>
                                  <a:cubicBezTo>
                                    <a:pt x="2090" y="4189"/>
                                    <a:pt x="2155" y="3996"/>
                                    <a:pt x="2315" y="3900"/>
                                  </a:cubicBezTo>
                                  <a:cubicBezTo>
                                    <a:pt x="2380" y="3900"/>
                                    <a:pt x="2412" y="3900"/>
                                    <a:pt x="2444" y="3932"/>
                                  </a:cubicBezTo>
                                  <a:cubicBezTo>
                                    <a:pt x="2458" y="3929"/>
                                    <a:pt x="2471" y="3927"/>
                                    <a:pt x="2483" y="3927"/>
                                  </a:cubicBezTo>
                                  <a:cubicBezTo>
                                    <a:pt x="2585" y="3927"/>
                                    <a:pt x="2630" y="4039"/>
                                    <a:pt x="2573" y="4125"/>
                                  </a:cubicBezTo>
                                  <a:cubicBezTo>
                                    <a:pt x="2412" y="4286"/>
                                    <a:pt x="2348" y="4543"/>
                                    <a:pt x="2444" y="4768"/>
                                  </a:cubicBezTo>
                                  <a:cubicBezTo>
                                    <a:pt x="2508" y="4993"/>
                                    <a:pt x="2701" y="5154"/>
                                    <a:pt x="2926" y="5186"/>
                                  </a:cubicBezTo>
                                  <a:cubicBezTo>
                                    <a:pt x="2979" y="5193"/>
                                    <a:pt x="3032" y="5197"/>
                                    <a:pt x="3085" y="5197"/>
                                  </a:cubicBezTo>
                                  <a:cubicBezTo>
                                    <a:pt x="3256" y="5197"/>
                                    <a:pt x="3422" y="5155"/>
                                    <a:pt x="3569" y="5057"/>
                                  </a:cubicBezTo>
                                  <a:cubicBezTo>
                                    <a:pt x="3762" y="4896"/>
                                    <a:pt x="3890" y="4704"/>
                                    <a:pt x="3987" y="4511"/>
                                  </a:cubicBezTo>
                                  <a:cubicBezTo>
                                    <a:pt x="4019" y="4446"/>
                                    <a:pt x="4051" y="4350"/>
                                    <a:pt x="4148" y="4350"/>
                                  </a:cubicBezTo>
                                  <a:cubicBezTo>
                                    <a:pt x="4212" y="4350"/>
                                    <a:pt x="4244" y="4350"/>
                                    <a:pt x="4276" y="4414"/>
                                  </a:cubicBezTo>
                                  <a:cubicBezTo>
                                    <a:pt x="4405" y="4061"/>
                                    <a:pt x="4501" y="3707"/>
                                    <a:pt x="4630" y="3386"/>
                                  </a:cubicBezTo>
                                  <a:cubicBezTo>
                                    <a:pt x="5015" y="2325"/>
                                    <a:pt x="5530" y="1360"/>
                                    <a:pt x="6141" y="460"/>
                                  </a:cubicBezTo>
                                  <a:lnTo>
                                    <a:pt x="6141" y="460"/>
                                  </a:lnTo>
                                  <a:cubicBezTo>
                                    <a:pt x="5176" y="975"/>
                                    <a:pt x="4276" y="1585"/>
                                    <a:pt x="3376" y="2228"/>
                                  </a:cubicBezTo>
                                  <a:cubicBezTo>
                                    <a:pt x="3357" y="2247"/>
                                    <a:pt x="3338" y="2255"/>
                                    <a:pt x="3318" y="2255"/>
                                  </a:cubicBezTo>
                                  <a:cubicBezTo>
                                    <a:pt x="3238" y="2255"/>
                                    <a:pt x="3170" y="2119"/>
                                    <a:pt x="3248" y="2068"/>
                                  </a:cubicBezTo>
                                  <a:cubicBezTo>
                                    <a:pt x="4083" y="1360"/>
                                    <a:pt x="4983" y="750"/>
                                    <a:pt x="5948" y="203"/>
                                  </a:cubicBezTo>
                                  <a:cubicBezTo>
                                    <a:pt x="5755" y="171"/>
                                    <a:pt x="5562" y="139"/>
                                    <a:pt x="5369" y="107"/>
                                  </a:cubicBezTo>
                                  <a:cubicBezTo>
                                    <a:pt x="5015" y="43"/>
                                    <a:pt x="4662" y="10"/>
                                    <a:pt x="4340" y="10"/>
                                  </a:cubicBezTo>
                                  <a:cubicBezTo>
                                    <a:pt x="4211" y="4"/>
                                    <a:pt x="4081" y="1"/>
                                    <a:pt x="3952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</p:grpSp>
                      <p:grpSp>
                        <p:nvGrpSpPr>
                          <p:cNvPr id="1731" name="Google Shape;1731;p59"/>
                          <p:cNvGrpSpPr/>
                          <p:nvPr/>
                        </p:nvGrpSpPr>
                        <p:grpSpPr>
                          <a:xfrm>
                            <a:off x="2790200" y="864075"/>
                            <a:ext cx="716025" cy="549700"/>
                            <a:chOff x="2790200" y="864075"/>
                            <a:chExt cx="716025" cy="549700"/>
                          </a:xfrm>
                        </p:grpSpPr>
                        <p:sp>
                          <p:nvSpPr>
                            <p:cNvPr id="1732" name="Google Shape;1732;p59"/>
                            <p:cNvSpPr/>
                            <p:nvPr/>
                          </p:nvSpPr>
                          <p:spPr>
                            <a:xfrm>
                              <a:off x="3306925" y="1066250"/>
                              <a:ext cx="155100" cy="1997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204" h="7988" extrusionOk="0">
                                  <a:moveTo>
                                    <a:pt x="4466" y="1"/>
                                  </a:moveTo>
                                  <a:cubicBezTo>
                                    <a:pt x="4329" y="1"/>
                                    <a:pt x="4195" y="51"/>
                                    <a:pt x="4082" y="145"/>
                                  </a:cubicBezTo>
                                  <a:cubicBezTo>
                                    <a:pt x="3986" y="177"/>
                                    <a:pt x="3922" y="241"/>
                                    <a:pt x="3857" y="305"/>
                                  </a:cubicBezTo>
                                  <a:cubicBezTo>
                                    <a:pt x="3890" y="337"/>
                                    <a:pt x="3857" y="370"/>
                                    <a:pt x="3857" y="402"/>
                                  </a:cubicBezTo>
                                  <a:lnTo>
                                    <a:pt x="3761" y="466"/>
                                  </a:lnTo>
                                  <a:cubicBezTo>
                                    <a:pt x="3697" y="562"/>
                                    <a:pt x="3665" y="659"/>
                                    <a:pt x="3632" y="755"/>
                                  </a:cubicBezTo>
                                  <a:cubicBezTo>
                                    <a:pt x="3600" y="820"/>
                                    <a:pt x="3536" y="852"/>
                                    <a:pt x="3504" y="852"/>
                                  </a:cubicBezTo>
                                  <a:cubicBezTo>
                                    <a:pt x="3536" y="1109"/>
                                    <a:pt x="3440" y="1398"/>
                                    <a:pt x="3279" y="1623"/>
                                  </a:cubicBezTo>
                                  <a:cubicBezTo>
                                    <a:pt x="3062" y="1905"/>
                                    <a:pt x="2742" y="1997"/>
                                    <a:pt x="2409" y="1997"/>
                                  </a:cubicBezTo>
                                  <a:cubicBezTo>
                                    <a:pt x="2248" y="1997"/>
                                    <a:pt x="2085" y="1976"/>
                                    <a:pt x="1929" y="1945"/>
                                  </a:cubicBezTo>
                                  <a:cubicBezTo>
                                    <a:pt x="1695" y="1895"/>
                                    <a:pt x="1453" y="1836"/>
                                    <a:pt x="1220" y="1836"/>
                                  </a:cubicBezTo>
                                  <a:cubicBezTo>
                                    <a:pt x="1004" y="1836"/>
                                    <a:pt x="796" y="1886"/>
                                    <a:pt x="611" y="2041"/>
                                  </a:cubicBezTo>
                                  <a:cubicBezTo>
                                    <a:pt x="322" y="2266"/>
                                    <a:pt x="129" y="2588"/>
                                    <a:pt x="129" y="2941"/>
                                  </a:cubicBezTo>
                                  <a:cubicBezTo>
                                    <a:pt x="193" y="2909"/>
                                    <a:pt x="289" y="2877"/>
                                    <a:pt x="354" y="2845"/>
                                  </a:cubicBezTo>
                                  <a:cubicBezTo>
                                    <a:pt x="482" y="2813"/>
                                    <a:pt x="611" y="2748"/>
                                    <a:pt x="772" y="2748"/>
                                  </a:cubicBezTo>
                                  <a:cubicBezTo>
                                    <a:pt x="911" y="2709"/>
                                    <a:pt x="1074" y="2681"/>
                                    <a:pt x="1232" y="2681"/>
                                  </a:cubicBezTo>
                                  <a:cubicBezTo>
                                    <a:pt x="1330" y="2681"/>
                                    <a:pt x="1425" y="2692"/>
                                    <a:pt x="1511" y="2716"/>
                                  </a:cubicBezTo>
                                  <a:cubicBezTo>
                                    <a:pt x="1961" y="2780"/>
                                    <a:pt x="2282" y="3070"/>
                                    <a:pt x="2411" y="3488"/>
                                  </a:cubicBezTo>
                                  <a:cubicBezTo>
                                    <a:pt x="2507" y="3905"/>
                                    <a:pt x="2347" y="4323"/>
                                    <a:pt x="1993" y="4548"/>
                                  </a:cubicBezTo>
                                  <a:cubicBezTo>
                                    <a:pt x="1607" y="4773"/>
                                    <a:pt x="1189" y="4902"/>
                                    <a:pt x="739" y="4966"/>
                                  </a:cubicBezTo>
                                  <a:cubicBezTo>
                                    <a:pt x="514" y="5031"/>
                                    <a:pt x="322" y="5095"/>
                                    <a:pt x="161" y="5223"/>
                                  </a:cubicBezTo>
                                  <a:cubicBezTo>
                                    <a:pt x="97" y="5288"/>
                                    <a:pt x="32" y="5352"/>
                                    <a:pt x="0" y="5448"/>
                                  </a:cubicBezTo>
                                  <a:cubicBezTo>
                                    <a:pt x="0" y="5481"/>
                                    <a:pt x="0" y="5481"/>
                                    <a:pt x="0" y="5513"/>
                                  </a:cubicBezTo>
                                  <a:cubicBezTo>
                                    <a:pt x="0" y="5513"/>
                                    <a:pt x="32" y="5545"/>
                                    <a:pt x="64" y="5545"/>
                                  </a:cubicBezTo>
                                  <a:cubicBezTo>
                                    <a:pt x="129" y="5545"/>
                                    <a:pt x="193" y="5545"/>
                                    <a:pt x="257" y="5513"/>
                                  </a:cubicBezTo>
                                  <a:cubicBezTo>
                                    <a:pt x="450" y="5384"/>
                                    <a:pt x="643" y="5320"/>
                                    <a:pt x="836" y="5288"/>
                                  </a:cubicBezTo>
                                  <a:cubicBezTo>
                                    <a:pt x="1189" y="5288"/>
                                    <a:pt x="1511" y="5448"/>
                                    <a:pt x="1704" y="5738"/>
                                  </a:cubicBezTo>
                                  <a:cubicBezTo>
                                    <a:pt x="1864" y="6059"/>
                                    <a:pt x="1897" y="6445"/>
                                    <a:pt x="1736" y="6798"/>
                                  </a:cubicBezTo>
                                  <a:cubicBezTo>
                                    <a:pt x="1607" y="7120"/>
                                    <a:pt x="1382" y="7441"/>
                                    <a:pt x="1093" y="7634"/>
                                  </a:cubicBezTo>
                                  <a:cubicBezTo>
                                    <a:pt x="932" y="7763"/>
                                    <a:pt x="772" y="7859"/>
                                    <a:pt x="579" y="7956"/>
                                  </a:cubicBezTo>
                                  <a:lnTo>
                                    <a:pt x="547" y="7988"/>
                                  </a:lnTo>
                                  <a:cubicBezTo>
                                    <a:pt x="804" y="7891"/>
                                    <a:pt x="1093" y="7827"/>
                                    <a:pt x="1382" y="7795"/>
                                  </a:cubicBezTo>
                                  <a:cubicBezTo>
                                    <a:pt x="1479" y="7795"/>
                                    <a:pt x="1575" y="7827"/>
                                    <a:pt x="1575" y="7924"/>
                                  </a:cubicBezTo>
                                  <a:cubicBezTo>
                                    <a:pt x="1736" y="7891"/>
                                    <a:pt x="1864" y="7859"/>
                                    <a:pt x="1993" y="7827"/>
                                  </a:cubicBezTo>
                                  <a:cubicBezTo>
                                    <a:pt x="1961" y="7827"/>
                                    <a:pt x="1929" y="7763"/>
                                    <a:pt x="1961" y="7731"/>
                                  </a:cubicBezTo>
                                  <a:cubicBezTo>
                                    <a:pt x="2057" y="7345"/>
                                    <a:pt x="2186" y="6959"/>
                                    <a:pt x="2347" y="6573"/>
                                  </a:cubicBezTo>
                                  <a:cubicBezTo>
                                    <a:pt x="2475" y="6188"/>
                                    <a:pt x="2604" y="5834"/>
                                    <a:pt x="2764" y="5416"/>
                                  </a:cubicBezTo>
                                  <a:cubicBezTo>
                                    <a:pt x="2893" y="5031"/>
                                    <a:pt x="2990" y="4613"/>
                                    <a:pt x="3118" y="4227"/>
                                  </a:cubicBezTo>
                                  <a:cubicBezTo>
                                    <a:pt x="3182" y="4034"/>
                                    <a:pt x="3215" y="3841"/>
                                    <a:pt x="3279" y="3648"/>
                                  </a:cubicBezTo>
                                  <a:cubicBezTo>
                                    <a:pt x="3311" y="3455"/>
                                    <a:pt x="3407" y="3263"/>
                                    <a:pt x="3504" y="3102"/>
                                  </a:cubicBezTo>
                                  <a:cubicBezTo>
                                    <a:pt x="3517" y="3061"/>
                                    <a:pt x="3548" y="3044"/>
                                    <a:pt x="3578" y="3044"/>
                                  </a:cubicBezTo>
                                  <a:cubicBezTo>
                                    <a:pt x="3621" y="3044"/>
                                    <a:pt x="3665" y="3078"/>
                                    <a:pt x="3665" y="3134"/>
                                  </a:cubicBezTo>
                                  <a:cubicBezTo>
                                    <a:pt x="3665" y="3327"/>
                                    <a:pt x="3632" y="3552"/>
                                    <a:pt x="3568" y="3745"/>
                                  </a:cubicBezTo>
                                  <a:cubicBezTo>
                                    <a:pt x="3536" y="3938"/>
                                    <a:pt x="3472" y="4130"/>
                                    <a:pt x="3407" y="4355"/>
                                  </a:cubicBezTo>
                                  <a:cubicBezTo>
                                    <a:pt x="3279" y="4741"/>
                                    <a:pt x="3150" y="5127"/>
                                    <a:pt x="3054" y="5513"/>
                                  </a:cubicBezTo>
                                  <a:cubicBezTo>
                                    <a:pt x="2925" y="5898"/>
                                    <a:pt x="2797" y="6284"/>
                                    <a:pt x="2636" y="6670"/>
                                  </a:cubicBezTo>
                                  <a:cubicBezTo>
                                    <a:pt x="2507" y="7056"/>
                                    <a:pt x="2347" y="7441"/>
                                    <a:pt x="2154" y="7795"/>
                                  </a:cubicBezTo>
                                  <a:cubicBezTo>
                                    <a:pt x="2443" y="7731"/>
                                    <a:pt x="2700" y="7699"/>
                                    <a:pt x="2990" y="7666"/>
                                  </a:cubicBezTo>
                                  <a:cubicBezTo>
                                    <a:pt x="3215" y="7056"/>
                                    <a:pt x="3504" y="6348"/>
                                    <a:pt x="4179" y="6059"/>
                                  </a:cubicBezTo>
                                  <a:cubicBezTo>
                                    <a:pt x="4340" y="5995"/>
                                    <a:pt x="4500" y="5931"/>
                                    <a:pt x="4661" y="5931"/>
                                  </a:cubicBezTo>
                                  <a:cubicBezTo>
                                    <a:pt x="4822" y="5931"/>
                                    <a:pt x="5015" y="5963"/>
                                    <a:pt x="5175" y="5995"/>
                                  </a:cubicBezTo>
                                  <a:cubicBezTo>
                                    <a:pt x="5207" y="5995"/>
                                    <a:pt x="5247" y="5998"/>
                                    <a:pt x="5287" y="5998"/>
                                  </a:cubicBezTo>
                                  <a:cubicBezTo>
                                    <a:pt x="5368" y="5998"/>
                                    <a:pt x="5454" y="5984"/>
                                    <a:pt x="5497" y="5898"/>
                                  </a:cubicBezTo>
                                  <a:cubicBezTo>
                                    <a:pt x="5529" y="5802"/>
                                    <a:pt x="5529" y="5706"/>
                                    <a:pt x="5497" y="5609"/>
                                  </a:cubicBezTo>
                                  <a:cubicBezTo>
                                    <a:pt x="5400" y="5384"/>
                                    <a:pt x="5143" y="5288"/>
                                    <a:pt x="4918" y="5223"/>
                                  </a:cubicBezTo>
                                  <a:cubicBezTo>
                                    <a:pt x="4597" y="5159"/>
                                    <a:pt x="4340" y="5031"/>
                                    <a:pt x="4115" y="4838"/>
                                  </a:cubicBezTo>
                                  <a:cubicBezTo>
                                    <a:pt x="3890" y="4677"/>
                                    <a:pt x="3793" y="4388"/>
                                    <a:pt x="3857" y="4098"/>
                                  </a:cubicBezTo>
                                  <a:cubicBezTo>
                                    <a:pt x="3922" y="3873"/>
                                    <a:pt x="4115" y="3713"/>
                                    <a:pt x="4372" y="3680"/>
                                  </a:cubicBezTo>
                                  <a:cubicBezTo>
                                    <a:pt x="4484" y="3648"/>
                                    <a:pt x="4605" y="3632"/>
                                    <a:pt x="4725" y="3632"/>
                                  </a:cubicBezTo>
                                  <a:cubicBezTo>
                                    <a:pt x="4846" y="3632"/>
                                    <a:pt x="4966" y="3648"/>
                                    <a:pt x="5079" y="3680"/>
                                  </a:cubicBezTo>
                                  <a:cubicBezTo>
                                    <a:pt x="5267" y="3728"/>
                                    <a:pt x="5455" y="3757"/>
                                    <a:pt x="5656" y="3757"/>
                                  </a:cubicBezTo>
                                  <a:cubicBezTo>
                                    <a:pt x="5730" y="3757"/>
                                    <a:pt x="5805" y="3753"/>
                                    <a:pt x="5883" y="3745"/>
                                  </a:cubicBezTo>
                                  <a:cubicBezTo>
                                    <a:pt x="6075" y="3680"/>
                                    <a:pt x="6204" y="3455"/>
                                    <a:pt x="6140" y="3230"/>
                                  </a:cubicBezTo>
                                  <a:cubicBezTo>
                                    <a:pt x="6075" y="3005"/>
                                    <a:pt x="5883" y="2813"/>
                                    <a:pt x="5657" y="2748"/>
                                  </a:cubicBezTo>
                                  <a:cubicBezTo>
                                    <a:pt x="5441" y="2676"/>
                                    <a:pt x="5224" y="2640"/>
                                    <a:pt x="5020" y="2640"/>
                                  </a:cubicBezTo>
                                  <a:cubicBezTo>
                                    <a:pt x="4952" y="2640"/>
                                    <a:pt x="4886" y="2644"/>
                                    <a:pt x="4822" y="2652"/>
                                  </a:cubicBezTo>
                                  <a:cubicBezTo>
                                    <a:pt x="4784" y="2656"/>
                                    <a:pt x="4748" y="2658"/>
                                    <a:pt x="4711" y="2658"/>
                                  </a:cubicBezTo>
                                  <a:cubicBezTo>
                                    <a:pt x="4467" y="2658"/>
                                    <a:pt x="4250" y="2567"/>
                                    <a:pt x="4082" y="2427"/>
                                  </a:cubicBezTo>
                                  <a:cubicBezTo>
                                    <a:pt x="3922" y="2202"/>
                                    <a:pt x="3922" y="1913"/>
                                    <a:pt x="4050" y="1687"/>
                                  </a:cubicBezTo>
                                  <a:cubicBezTo>
                                    <a:pt x="4211" y="1462"/>
                                    <a:pt x="4404" y="1302"/>
                                    <a:pt x="4661" y="1173"/>
                                  </a:cubicBezTo>
                                  <a:cubicBezTo>
                                    <a:pt x="4854" y="1045"/>
                                    <a:pt x="5079" y="884"/>
                                    <a:pt x="5111" y="627"/>
                                  </a:cubicBezTo>
                                  <a:cubicBezTo>
                                    <a:pt x="5111" y="402"/>
                                    <a:pt x="4982" y="177"/>
                                    <a:pt x="4757" y="80"/>
                                  </a:cubicBezTo>
                                  <a:cubicBezTo>
                                    <a:pt x="4664" y="27"/>
                                    <a:pt x="4564" y="1"/>
                                    <a:pt x="446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grpSp>
                          <p:nvGrpSpPr>
                            <p:cNvPr id="1733" name="Google Shape;1733;p59"/>
                            <p:cNvGrpSpPr/>
                            <p:nvPr/>
                          </p:nvGrpSpPr>
                          <p:grpSpPr>
                            <a:xfrm>
                              <a:off x="2790200" y="864075"/>
                              <a:ext cx="716025" cy="549700"/>
                              <a:chOff x="2790200" y="864075"/>
                              <a:chExt cx="716025" cy="549700"/>
                            </a:xfrm>
                          </p:grpSpPr>
                          <p:sp>
                            <p:nvSpPr>
                              <p:cNvPr id="1734" name="Google Shape;1734;p59"/>
                              <p:cNvSpPr/>
                              <p:nvPr/>
                            </p:nvSpPr>
                            <p:spPr>
                              <a:xfrm>
                                <a:off x="2848850" y="1121925"/>
                                <a:ext cx="131025" cy="2332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241" h="9329" extrusionOk="0">
                                    <a:moveTo>
                                      <a:pt x="1028" y="1"/>
                                    </a:moveTo>
                                    <a:cubicBezTo>
                                      <a:pt x="997" y="1"/>
                                      <a:pt x="965" y="3"/>
                                      <a:pt x="933" y="7"/>
                                    </a:cubicBezTo>
                                    <a:cubicBezTo>
                                      <a:pt x="611" y="103"/>
                                      <a:pt x="386" y="328"/>
                                      <a:pt x="290" y="650"/>
                                    </a:cubicBezTo>
                                    <a:cubicBezTo>
                                      <a:pt x="161" y="971"/>
                                      <a:pt x="97" y="1293"/>
                                      <a:pt x="65" y="1646"/>
                                    </a:cubicBezTo>
                                    <a:cubicBezTo>
                                      <a:pt x="33" y="1968"/>
                                      <a:pt x="1" y="2321"/>
                                      <a:pt x="33" y="2675"/>
                                    </a:cubicBezTo>
                                    <a:cubicBezTo>
                                      <a:pt x="97" y="3382"/>
                                      <a:pt x="226" y="4089"/>
                                      <a:pt x="483" y="4764"/>
                                    </a:cubicBezTo>
                                    <a:cubicBezTo>
                                      <a:pt x="483" y="4796"/>
                                      <a:pt x="483" y="4829"/>
                                      <a:pt x="451" y="4861"/>
                                    </a:cubicBezTo>
                                    <a:cubicBezTo>
                                      <a:pt x="708" y="5054"/>
                                      <a:pt x="965" y="5247"/>
                                      <a:pt x="1222" y="5439"/>
                                    </a:cubicBezTo>
                                    <a:cubicBezTo>
                                      <a:pt x="2637" y="6532"/>
                                      <a:pt x="3890" y="7818"/>
                                      <a:pt x="4919" y="9297"/>
                                    </a:cubicBezTo>
                                    <a:lnTo>
                                      <a:pt x="4951" y="9329"/>
                                    </a:lnTo>
                                    <a:cubicBezTo>
                                      <a:pt x="5080" y="8943"/>
                                      <a:pt x="5240" y="8461"/>
                                      <a:pt x="5015" y="8107"/>
                                    </a:cubicBezTo>
                                    <a:cubicBezTo>
                                      <a:pt x="4900" y="7923"/>
                                      <a:pt x="4686" y="7772"/>
                                      <a:pt x="4479" y="7772"/>
                                    </a:cubicBezTo>
                                    <a:cubicBezTo>
                                      <a:pt x="4397" y="7772"/>
                                      <a:pt x="4317" y="7796"/>
                                      <a:pt x="4244" y="7850"/>
                                    </a:cubicBezTo>
                                    <a:cubicBezTo>
                                      <a:pt x="4212" y="7882"/>
                                      <a:pt x="4169" y="7896"/>
                                      <a:pt x="4126" y="7896"/>
                                    </a:cubicBezTo>
                                    <a:cubicBezTo>
                                      <a:pt x="3997" y="7896"/>
                                      <a:pt x="3858" y="7770"/>
                                      <a:pt x="3954" y="7625"/>
                                    </a:cubicBezTo>
                                    <a:cubicBezTo>
                                      <a:pt x="4533" y="6864"/>
                                      <a:pt x="3987" y="5815"/>
                                      <a:pt x="3081" y="5815"/>
                                    </a:cubicBezTo>
                                    <a:cubicBezTo>
                                      <a:pt x="3031" y="5815"/>
                                      <a:pt x="2979" y="5818"/>
                                      <a:pt x="2926" y="5825"/>
                                    </a:cubicBezTo>
                                    <a:cubicBezTo>
                                      <a:pt x="2915" y="5827"/>
                                      <a:pt x="2904" y="5828"/>
                                      <a:pt x="2894" y="5828"/>
                                    </a:cubicBezTo>
                                    <a:cubicBezTo>
                                      <a:pt x="2730" y="5828"/>
                                      <a:pt x="2708" y="5594"/>
                                      <a:pt x="2829" y="5504"/>
                                    </a:cubicBezTo>
                                    <a:cubicBezTo>
                                      <a:pt x="3344" y="5150"/>
                                      <a:pt x="3376" y="4411"/>
                                      <a:pt x="2894" y="4025"/>
                                    </a:cubicBezTo>
                                    <a:cubicBezTo>
                                      <a:pt x="2753" y="3925"/>
                                      <a:pt x="2587" y="3874"/>
                                      <a:pt x="2420" y="3874"/>
                                    </a:cubicBezTo>
                                    <a:cubicBezTo>
                                      <a:pt x="2320" y="3874"/>
                                      <a:pt x="2219" y="3892"/>
                                      <a:pt x="2122" y="3929"/>
                                    </a:cubicBezTo>
                                    <a:cubicBezTo>
                                      <a:pt x="1994" y="3993"/>
                                      <a:pt x="1865" y="4121"/>
                                      <a:pt x="1801" y="4250"/>
                                    </a:cubicBezTo>
                                    <a:cubicBezTo>
                                      <a:pt x="1769" y="4379"/>
                                      <a:pt x="1704" y="4507"/>
                                      <a:pt x="1672" y="4668"/>
                                    </a:cubicBezTo>
                                    <a:cubicBezTo>
                                      <a:pt x="1658" y="4737"/>
                                      <a:pt x="1596" y="4771"/>
                                      <a:pt x="1531" y="4771"/>
                                    </a:cubicBezTo>
                                    <a:cubicBezTo>
                                      <a:pt x="1444" y="4771"/>
                                      <a:pt x="1351" y="4713"/>
                                      <a:pt x="1351" y="4604"/>
                                    </a:cubicBezTo>
                                    <a:cubicBezTo>
                                      <a:pt x="1351" y="4443"/>
                                      <a:pt x="1415" y="4250"/>
                                      <a:pt x="1512" y="4089"/>
                                    </a:cubicBezTo>
                                    <a:cubicBezTo>
                                      <a:pt x="1672" y="3414"/>
                                      <a:pt x="1769" y="2739"/>
                                      <a:pt x="1769" y="2064"/>
                                    </a:cubicBezTo>
                                    <a:cubicBezTo>
                                      <a:pt x="1801" y="1711"/>
                                      <a:pt x="1769" y="1357"/>
                                      <a:pt x="1737" y="1003"/>
                                    </a:cubicBezTo>
                                    <a:cubicBezTo>
                                      <a:pt x="1737" y="746"/>
                                      <a:pt x="1672" y="521"/>
                                      <a:pt x="1544" y="296"/>
                                    </a:cubicBezTo>
                                    <a:cubicBezTo>
                                      <a:pt x="1431" y="99"/>
                                      <a:pt x="1245" y="1"/>
                                      <a:pt x="1028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35" name="Google Shape;1735;p59"/>
                              <p:cNvSpPr/>
                              <p:nvPr/>
                            </p:nvSpPr>
                            <p:spPr>
                              <a:xfrm>
                                <a:off x="2790200" y="1244500"/>
                                <a:ext cx="198500" cy="1692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940" h="6771" extrusionOk="0">
                                    <a:moveTo>
                                      <a:pt x="1547" y="1"/>
                                    </a:moveTo>
                                    <a:cubicBezTo>
                                      <a:pt x="1429" y="1"/>
                                      <a:pt x="1309" y="9"/>
                                      <a:pt x="1190" y="22"/>
                                    </a:cubicBezTo>
                                    <a:cubicBezTo>
                                      <a:pt x="772" y="54"/>
                                      <a:pt x="386" y="279"/>
                                      <a:pt x="161" y="601"/>
                                    </a:cubicBezTo>
                                    <a:cubicBezTo>
                                      <a:pt x="0" y="986"/>
                                      <a:pt x="64" y="1404"/>
                                      <a:pt x="322" y="1694"/>
                                    </a:cubicBezTo>
                                    <a:cubicBezTo>
                                      <a:pt x="661" y="2152"/>
                                      <a:pt x="1181" y="2306"/>
                                      <a:pt x="1728" y="2306"/>
                                    </a:cubicBezTo>
                                    <a:cubicBezTo>
                                      <a:pt x="2216" y="2306"/>
                                      <a:pt x="2726" y="2184"/>
                                      <a:pt x="3150" y="2047"/>
                                    </a:cubicBezTo>
                                    <a:cubicBezTo>
                                      <a:pt x="3164" y="2044"/>
                                      <a:pt x="3178" y="2043"/>
                                      <a:pt x="3191" y="2043"/>
                                    </a:cubicBezTo>
                                    <a:cubicBezTo>
                                      <a:pt x="3332" y="2043"/>
                                      <a:pt x="3431" y="2190"/>
                                      <a:pt x="3343" y="2336"/>
                                    </a:cubicBezTo>
                                    <a:cubicBezTo>
                                      <a:pt x="3054" y="2722"/>
                                      <a:pt x="2829" y="3172"/>
                                      <a:pt x="2668" y="3622"/>
                                    </a:cubicBezTo>
                                    <a:cubicBezTo>
                                      <a:pt x="2540" y="3976"/>
                                      <a:pt x="2540" y="4362"/>
                                      <a:pt x="2668" y="4715"/>
                                    </a:cubicBezTo>
                                    <a:cubicBezTo>
                                      <a:pt x="2797" y="5004"/>
                                      <a:pt x="3022" y="5262"/>
                                      <a:pt x="3343" y="5358"/>
                                    </a:cubicBezTo>
                                    <a:cubicBezTo>
                                      <a:pt x="3431" y="5390"/>
                                      <a:pt x="3515" y="5405"/>
                                      <a:pt x="3594" y="5405"/>
                                    </a:cubicBezTo>
                                    <a:cubicBezTo>
                                      <a:pt x="4152" y="5405"/>
                                      <a:pt x="4500" y="4683"/>
                                      <a:pt x="4725" y="4233"/>
                                    </a:cubicBezTo>
                                    <a:cubicBezTo>
                                      <a:pt x="4758" y="4167"/>
                                      <a:pt x="4817" y="4139"/>
                                      <a:pt x="4878" y="4139"/>
                                    </a:cubicBezTo>
                                    <a:cubicBezTo>
                                      <a:pt x="4996" y="4139"/>
                                      <a:pt x="5121" y="4245"/>
                                      <a:pt x="5079" y="4394"/>
                                    </a:cubicBezTo>
                                    <a:cubicBezTo>
                                      <a:pt x="4886" y="4972"/>
                                      <a:pt x="4822" y="5744"/>
                                      <a:pt x="5368" y="6162"/>
                                    </a:cubicBezTo>
                                    <a:cubicBezTo>
                                      <a:pt x="5493" y="6286"/>
                                      <a:pt x="5663" y="6351"/>
                                      <a:pt x="5831" y="6351"/>
                                    </a:cubicBezTo>
                                    <a:cubicBezTo>
                                      <a:pt x="6009" y="6351"/>
                                      <a:pt x="6185" y="6278"/>
                                      <a:pt x="6300" y="6130"/>
                                    </a:cubicBezTo>
                                    <a:cubicBezTo>
                                      <a:pt x="6300" y="5937"/>
                                      <a:pt x="6365" y="5744"/>
                                      <a:pt x="6493" y="5583"/>
                                    </a:cubicBezTo>
                                    <a:cubicBezTo>
                                      <a:pt x="6524" y="5522"/>
                                      <a:pt x="6597" y="5490"/>
                                      <a:pt x="6669" y="5490"/>
                                    </a:cubicBezTo>
                                    <a:cubicBezTo>
                                      <a:pt x="6750" y="5490"/>
                                      <a:pt x="6830" y="5530"/>
                                      <a:pt x="6847" y="5615"/>
                                    </a:cubicBezTo>
                                    <a:cubicBezTo>
                                      <a:pt x="6879" y="5840"/>
                                      <a:pt x="6815" y="6065"/>
                                      <a:pt x="6718" y="6258"/>
                                    </a:cubicBezTo>
                                    <a:cubicBezTo>
                                      <a:pt x="6751" y="6451"/>
                                      <a:pt x="6879" y="6644"/>
                                      <a:pt x="7072" y="6740"/>
                                    </a:cubicBezTo>
                                    <a:cubicBezTo>
                                      <a:pt x="7140" y="6761"/>
                                      <a:pt x="7207" y="6771"/>
                                      <a:pt x="7273" y="6771"/>
                                    </a:cubicBezTo>
                                    <a:cubicBezTo>
                                      <a:pt x="7615" y="6771"/>
                                      <a:pt x="7913" y="6507"/>
                                      <a:pt x="7940" y="6130"/>
                                    </a:cubicBezTo>
                                    <a:cubicBezTo>
                                      <a:pt x="7908" y="6130"/>
                                      <a:pt x="7908" y="6097"/>
                                      <a:pt x="7940" y="6097"/>
                                    </a:cubicBezTo>
                                    <a:cubicBezTo>
                                      <a:pt x="7136" y="4715"/>
                                      <a:pt x="6172" y="3462"/>
                                      <a:pt x="5079" y="2336"/>
                                    </a:cubicBezTo>
                                    <a:cubicBezTo>
                                      <a:pt x="4468" y="1726"/>
                                      <a:pt x="3793" y="1147"/>
                                      <a:pt x="3118" y="633"/>
                                    </a:cubicBezTo>
                                    <a:lnTo>
                                      <a:pt x="2668" y="344"/>
                                    </a:lnTo>
                                    <a:cubicBezTo>
                                      <a:pt x="2475" y="215"/>
                                      <a:pt x="2250" y="151"/>
                                      <a:pt x="2025" y="54"/>
                                    </a:cubicBezTo>
                                    <a:cubicBezTo>
                                      <a:pt x="1875" y="17"/>
                                      <a:pt x="1713" y="1"/>
                                      <a:pt x="1547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36" name="Google Shape;1736;p59"/>
                              <p:cNvSpPr/>
                              <p:nvPr/>
                            </p:nvSpPr>
                            <p:spPr>
                              <a:xfrm>
                                <a:off x="2954925" y="1123725"/>
                                <a:ext cx="97275" cy="26940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891" h="10776" extrusionOk="0">
                                    <a:moveTo>
                                      <a:pt x="923" y="0"/>
                                    </a:moveTo>
                                    <a:cubicBezTo>
                                      <a:pt x="690" y="0"/>
                                      <a:pt x="478" y="87"/>
                                      <a:pt x="354" y="321"/>
                                    </a:cubicBezTo>
                                    <a:cubicBezTo>
                                      <a:pt x="258" y="578"/>
                                      <a:pt x="258" y="867"/>
                                      <a:pt x="354" y="1156"/>
                                    </a:cubicBezTo>
                                    <a:cubicBezTo>
                                      <a:pt x="451" y="1446"/>
                                      <a:pt x="579" y="1767"/>
                                      <a:pt x="772" y="2024"/>
                                    </a:cubicBezTo>
                                    <a:cubicBezTo>
                                      <a:pt x="804" y="2089"/>
                                      <a:pt x="804" y="2121"/>
                                      <a:pt x="837" y="2153"/>
                                    </a:cubicBezTo>
                                    <a:cubicBezTo>
                                      <a:pt x="901" y="2185"/>
                                      <a:pt x="933" y="2217"/>
                                      <a:pt x="933" y="2249"/>
                                    </a:cubicBezTo>
                                    <a:cubicBezTo>
                                      <a:pt x="933" y="2282"/>
                                      <a:pt x="933" y="2282"/>
                                      <a:pt x="933" y="2314"/>
                                    </a:cubicBezTo>
                                    <a:cubicBezTo>
                                      <a:pt x="1254" y="2796"/>
                                      <a:pt x="1672" y="3214"/>
                                      <a:pt x="2154" y="3599"/>
                                    </a:cubicBezTo>
                                    <a:cubicBezTo>
                                      <a:pt x="2275" y="3690"/>
                                      <a:pt x="2142" y="3892"/>
                                      <a:pt x="1993" y="3892"/>
                                    </a:cubicBezTo>
                                    <a:cubicBezTo>
                                      <a:pt x="1983" y="3892"/>
                                      <a:pt x="1972" y="3891"/>
                                      <a:pt x="1962" y="3889"/>
                                    </a:cubicBezTo>
                                    <a:cubicBezTo>
                                      <a:pt x="1640" y="3755"/>
                                      <a:pt x="1319" y="3688"/>
                                      <a:pt x="979" y="3688"/>
                                    </a:cubicBezTo>
                                    <a:cubicBezTo>
                                      <a:pt x="911" y="3688"/>
                                      <a:pt x="842" y="3691"/>
                                      <a:pt x="772" y="3696"/>
                                    </a:cubicBezTo>
                                    <a:cubicBezTo>
                                      <a:pt x="451" y="3760"/>
                                      <a:pt x="194" y="3953"/>
                                      <a:pt x="65" y="4274"/>
                                    </a:cubicBezTo>
                                    <a:cubicBezTo>
                                      <a:pt x="1" y="4564"/>
                                      <a:pt x="162" y="4853"/>
                                      <a:pt x="451" y="4949"/>
                                    </a:cubicBezTo>
                                    <a:cubicBezTo>
                                      <a:pt x="595" y="4982"/>
                                      <a:pt x="748" y="4998"/>
                                      <a:pt x="901" y="4998"/>
                                    </a:cubicBezTo>
                                    <a:cubicBezTo>
                                      <a:pt x="1054" y="4998"/>
                                      <a:pt x="1206" y="4982"/>
                                      <a:pt x="1351" y="4949"/>
                                    </a:cubicBezTo>
                                    <a:cubicBezTo>
                                      <a:pt x="1415" y="4917"/>
                                      <a:pt x="1512" y="4885"/>
                                      <a:pt x="1576" y="4885"/>
                                    </a:cubicBezTo>
                                    <a:cubicBezTo>
                                      <a:pt x="1587" y="4884"/>
                                      <a:pt x="1597" y="4883"/>
                                      <a:pt x="1607" y="4883"/>
                                    </a:cubicBezTo>
                                    <a:cubicBezTo>
                                      <a:pt x="1812" y="4883"/>
                                      <a:pt x="1917" y="5178"/>
                                      <a:pt x="1672" y="5239"/>
                                    </a:cubicBezTo>
                                    <a:lnTo>
                                      <a:pt x="1479" y="5271"/>
                                    </a:lnTo>
                                    <a:cubicBezTo>
                                      <a:pt x="965" y="5367"/>
                                      <a:pt x="612" y="5850"/>
                                      <a:pt x="676" y="6364"/>
                                    </a:cubicBezTo>
                                    <a:cubicBezTo>
                                      <a:pt x="708" y="6621"/>
                                      <a:pt x="901" y="6814"/>
                                      <a:pt x="1126" y="6846"/>
                                    </a:cubicBezTo>
                                    <a:lnTo>
                                      <a:pt x="1190" y="6846"/>
                                    </a:lnTo>
                                    <a:cubicBezTo>
                                      <a:pt x="1351" y="6685"/>
                                      <a:pt x="1544" y="6557"/>
                                      <a:pt x="1801" y="6525"/>
                                    </a:cubicBezTo>
                                    <a:cubicBezTo>
                                      <a:pt x="1812" y="6522"/>
                                      <a:pt x="1823" y="6520"/>
                                      <a:pt x="1835" y="6520"/>
                                    </a:cubicBezTo>
                                    <a:cubicBezTo>
                                      <a:pt x="1951" y="6520"/>
                                      <a:pt x="2052" y="6664"/>
                                      <a:pt x="1994" y="6782"/>
                                    </a:cubicBezTo>
                                    <a:cubicBezTo>
                                      <a:pt x="1865" y="7007"/>
                                      <a:pt x="1640" y="7167"/>
                                      <a:pt x="1383" y="7200"/>
                                    </a:cubicBezTo>
                                    <a:cubicBezTo>
                                      <a:pt x="1190" y="7392"/>
                                      <a:pt x="1158" y="7682"/>
                                      <a:pt x="1287" y="7939"/>
                                    </a:cubicBezTo>
                                    <a:cubicBezTo>
                                      <a:pt x="1428" y="8202"/>
                                      <a:pt x="1698" y="8338"/>
                                      <a:pt x="1974" y="8338"/>
                                    </a:cubicBezTo>
                                    <a:cubicBezTo>
                                      <a:pt x="2136" y="8338"/>
                                      <a:pt x="2301" y="8291"/>
                                      <a:pt x="2444" y="8196"/>
                                    </a:cubicBezTo>
                                    <a:cubicBezTo>
                                      <a:pt x="2472" y="8174"/>
                                      <a:pt x="2502" y="8164"/>
                                      <a:pt x="2532" y="8164"/>
                                    </a:cubicBezTo>
                                    <a:cubicBezTo>
                                      <a:pt x="2671" y="8164"/>
                                      <a:pt x="2801" y="8379"/>
                                      <a:pt x="2669" y="8485"/>
                                    </a:cubicBezTo>
                                    <a:cubicBezTo>
                                      <a:pt x="2315" y="8775"/>
                                      <a:pt x="1897" y="9321"/>
                                      <a:pt x="2187" y="9803"/>
                                    </a:cubicBezTo>
                                    <a:cubicBezTo>
                                      <a:pt x="2315" y="10009"/>
                                      <a:pt x="2526" y="10112"/>
                                      <a:pt x="2753" y="10112"/>
                                    </a:cubicBezTo>
                                    <a:cubicBezTo>
                                      <a:pt x="2810" y="10112"/>
                                      <a:pt x="2868" y="10105"/>
                                      <a:pt x="2926" y="10093"/>
                                    </a:cubicBezTo>
                                    <a:cubicBezTo>
                                      <a:pt x="2990" y="10028"/>
                                      <a:pt x="3087" y="9964"/>
                                      <a:pt x="3183" y="9932"/>
                                    </a:cubicBezTo>
                                    <a:cubicBezTo>
                                      <a:pt x="3206" y="9924"/>
                                      <a:pt x="3228" y="9921"/>
                                      <a:pt x="3249" y="9921"/>
                                    </a:cubicBezTo>
                                    <a:cubicBezTo>
                                      <a:pt x="3396" y="9921"/>
                                      <a:pt x="3461" y="10108"/>
                                      <a:pt x="3376" y="10221"/>
                                    </a:cubicBezTo>
                                    <a:cubicBezTo>
                                      <a:pt x="3312" y="10318"/>
                                      <a:pt x="3247" y="10350"/>
                                      <a:pt x="3151" y="10414"/>
                                    </a:cubicBezTo>
                                    <a:cubicBezTo>
                                      <a:pt x="3119" y="10446"/>
                                      <a:pt x="3119" y="10510"/>
                                      <a:pt x="3119" y="10543"/>
                                    </a:cubicBezTo>
                                    <a:cubicBezTo>
                                      <a:pt x="3151" y="10671"/>
                                      <a:pt x="3247" y="10736"/>
                                      <a:pt x="3344" y="10768"/>
                                    </a:cubicBezTo>
                                    <a:cubicBezTo>
                                      <a:pt x="3370" y="10773"/>
                                      <a:pt x="3395" y="10775"/>
                                      <a:pt x="3419" y="10775"/>
                                    </a:cubicBezTo>
                                    <a:cubicBezTo>
                                      <a:pt x="3695" y="10775"/>
                                      <a:pt x="3853" y="10458"/>
                                      <a:pt x="3794" y="10221"/>
                                    </a:cubicBezTo>
                                    <a:cubicBezTo>
                                      <a:pt x="3762" y="10125"/>
                                      <a:pt x="3794" y="10028"/>
                                      <a:pt x="3890" y="9996"/>
                                    </a:cubicBezTo>
                                    <a:cubicBezTo>
                                      <a:pt x="3858" y="9964"/>
                                      <a:pt x="3858" y="9932"/>
                                      <a:pt x="3858" y="9900"/>
                                    </a:cubicBezTo>
                                    <a:cubicBezTo>
                                      <a:pt x="3826" y="9803"/>
                                      <a:pt x="3794" y="9675"/>
                                      <a:pt x="3762" y="9578"/>
                                    </a:cubicBezTo>
                                    <a:cubicBezTo>
                                      <a:pt x="3119" y="7553"/>
                                      <a:pt x="2862" y="5400"/>
                                      <a:pt x="2958" y="3278"/>
                                    </a:cubicBezTo>
                                    <a:cubicBezTo>
                                      <a:pt x="2958" y="3021"/>
                                      <a:pt x="2990" y="2764"/>
                                      <a:pt x="3022" y="2474"/>
                                    </a:cubicBezTo>
                                    <a:cubicBezTo>
                                      <a:pt x="2990" y="2217"/>
                                      <a:pt x="2926" y="1992"/>
                                      <a:pt x="2830" y="1735"/>
                                    </a:cubicBezTo>
                                    <a:cubicBezTo>
                                      <a:pt x="2637" y="1189"/>
                                      <a:pt x="2283" y="674"/>
                                      <a:pt x="1801" y="321"/>
                                    </a:cubicBezTo>
                                    <a:cubicBezTo>
                                      <a:pt x="1580" y="155"/>
                                      <a:pt x="1233" y="0"/>
                                      <a:pt x="923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37" name="Google Shape;1737;p59"/>
                              <p:cNvSpPr/>
                              <p:nvPr/>
                            </p:nvSpPr>
                            <p:spPr>
                              <a:xfrm>
                                <a:off x="3036900" y="1123850"/>
                                <a:ext cx="66725" cy="24290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2669" h="9716" extrusionOk="0">
                                    <a:moveTo>
                                      <a:pt x="1894" y="0"/>
                                    </a:moveTo>
                                    <a:cubicBezTo>
                                      <a:pt x="1807" y="0"/>
                                      <a:pt x="1721" y="18"/>
                                      <a:pt x="1640" y="59"/>
                                    </a:cubicBezTo>
                                    <a:cubicBezTo>
                                      <a:pt x="1158" y="219"/>
                                      <a:pt x="772" y="573"/>
                                      <a:pt x="547" y="1023"/>
                                    </a:cubicBezTo>
                                    <a:cubicBezTo>
                                      <a:pt x="290" y="1505"/>
                                      <a:pt x="129" y="2019"/>
                                      <a:pt x="65" y="2566"/>
                                    </a:cubicBezTo>
                                    <a:cubicBezTo>
                                      <a:pt x="97" y="2952"/>
                                      <a:pt x="97" y="3337"/>
                                      <a:pt x="1" y="3723"/>
                                    </a:cubicBezTo>
                                    <a:lnTo>
                                      <a:pt x="1" y="4205"/>
                                    </a:lnTo>
                                    <a:cubicBezTo>
                                      <a:pt x="1" y="5491"/>
                                      <a:pt x="161" y="6745"/>
                                      <a:pt x="418" y="7998"/>
                                    </a:cubicBezTo>
                                    <a:cubicBezTo>
                                      <a:pt x="547" y="8577"/>
                                      <a:pt x="676" y="9155"/>
                                      <a:pt x="868" y="9702"/>
                                    </a:cubicBezTo>
                                    <a:cubicBezTo>
                                      <a:pt x="911" y="9711"/>
                                      <a:pt x="954" y="9716"/>
                                      <a:pt x="996" y="9716"/>
                                    </a:cubicBezTo>
                                    <a:cubicBezTo>
                                      <a:pt x="1239" y="9716"/>
                                      <a:pt x="1461" y="9563"/>
                                      <a:pt x="1543" y="9316"/>
                                    </a:cubicBezTo>
                                    <a:cubicBezTo>
                                      <a:pt x="1576" y="9123"/>
                                      <a:pt x="1511" y="8930"/>
                                      <a:pt x="1351" y="8802"/>
                                    </a:cubicBezTo>
                                    <a:cubicBezTo>
                                      <a:pt x="1190" y="8770"/>
                                      <a:pt x="1029" y="8673"/>
                                      <a:pt x="901" y="8577"/>
                                    </a:cubicBezTo>
                                    <a:cubicBezTo>
                                      <a:pt x="772" y="8448"/>
                                      <a:pt x="868" y="8255"/>
                                      <a:pt x="1029" y="8255"/>
                                    </a:cubicBezTo>
                                    <a:cubicBezTo>
                                      <a:pt x="1190" y="8288"/>
                                      <a:pt x="1351" y="8352"/>
                                      <a:pt x="1511" y="8448"/>
                                    </a:cubicBezTo>
                                    <a:cubicBezTo>
                                      <a:pt x="1833" y="8448"/>
                                      <a:pt x="2122" y="8255"/>
                                      <a:pt x="2251" y="7934"/>
                                    </a:cubicBezTo>
                                    <a:cubicBezTo>
                                      <a:pt x="2283" y="7645"/>
                                      <a:pt x="2154" y="7387"/>
                                      <a:pt x="1897" y="7259"/>
                                    </a:cubicBezTo>
                                    <a:cubicBezTo>
                                      <a:pt x="1672" y="7259"/>
                                      <a:pt x="1415" y="7259"/>
                                      <a:pt x="1190" y="7195"/>
                                    </a:cubicBezTo>
                                    <a:cubicBezTo>
                                      <a:pt x="1126" y="7195"/>
                                      <a:pt x="1061" y="7162"/>
                                      <a:pt x="1029" y="7066"/>
                                    </a:cubicBezTo>
                                    <a:cubicBezTo>
                                      <a:pt x="997" y="7002"/>
                                      <a:pt x="1029" y="6905"/>
                                      <a:pt x="1093" y="6873"/>
                                    </a:cubicBezTo>
                                    <a:cubicBezTo>
                                      <a:pt x="1238" y="6809"/>
                                      <a:pt x="1391" y="6777"/>
                                      <a:pt x="1539" y="6777"/>
                                    </a:cubicBezTo>
                                    <a:cubicBezTo>
                                      <a:pt x="1688" y="6777"/>
                                      <a:pt x="1833" y="6809"/>
                                      <a:pt x="1961" y="6873"/>
                                    </a:cubicBezTo>
                                    <a:cubicBezTo>
                                      <a:pt x="2058" y="6873"/>
                                      <a:pt x="2122" y="6841"/>
                                      <a:pt x="2218" y="6809"/>
                                    </a:cubicBezTo>
                                    <a:cubicBezTo>
                                      <a:pt x="2444" y="6745"/>
                                      <a:pt x="2636" y="6520"/>
                                      <a:pt x="2669" y="6262"/>
                                    </a:cubicBezTo>
                                    <a:cubicBezTo>
                                      <a:pt x="2669" y="6005"/>
                                      <a:pt x="2411" y="5877"/>
                                      <a:pt x="2186" y="5812"/>
                                    </a:cubicBezTo>
                                    <a:lnTo>
                                      <a:pt x="1833" y="5812"/>
                                    </a:lnTo>
                                    <a:cubicBezTo>
                                      <a:pt x="1608" y="5909"/>
                                      <a:pt x="1415" y="6005"/>
                                      <a:pt x="1190" y="6070"/>
                                    </a:cubicBezTo>
                                    <a:cubicBezTo>
                                      <a:pt x="1172" y="6075"/>
                                      <a:pt x="1156" y="6078"/>
                                      <a:pt x="1139" y="6078"/>
                                    </a:cubicBezTo>
                                    <a:cubicBezTo>
                                      <a:pt x="976" y="6078"/>
                                      <a:pt x="886" y="5807"/>
                                      <a:pt x="1061" y="5748"/>
                                    </a:cubicBezTo>
                                    <a:cubicBezTo>
                                      <a:pt x="1286" y="5620"/>
                                      <a:pt x="1511" y="5555"/>
                                      <a:pt x="1736" y="5491"/>
                                    </a:cubicBezTo>
                                    <a:cubicBezTo>
                                      <a:pt x="2154" y="5298"/>
                                      <a:pt x="2508" y="5009"/>
                                      <a:pt x="2476" y="4494"/>
                                    </a:cubicBezTo>
                                    <a:cubicBezTo>
                                      <a:pt x="2446" y="4224"/>
                                      <a:pt x="2218" y="4009"/>
                                      <a:pt x="1952" y="4009"/>
                                    </a:cubicBezTo>
                                    <a:cubicBezTo>
                                      <a:pt x="1934" y="4009"/>
                                      <a:pt x="1916" y="4010"/>
                                      <a:pt x="1897" y="4012"/>
                                    </a:cubicBezTo>
                                    <a:cubicBezTo>
                                      <a:pt x="1576" y="4077"/>
                                      <a:pt x="1254" y="4237"/>
                                      <a:pt x="1029" y="4494"/>
                                    </a:cubicBezTo>
                                    <a:cubicBezTo>
                                      <a:pt x="993" y="4530"/>
                                      <a:pt x="954" y="4545"/>
                                      <a:pt x="917" y="4545"/>
                                    </a:cubicBezTo>
                                    <a:cubicBezTo>
                                      <a:pt x="787" y="4545"/>
                                      <a:pt x="679" y="4362"/>
                                      <a:pt x="804" y="4237"/>
                                    </a:cubicBezTo>
                                    <a:cubicBezTo>
                                      <a:pt x="1222" y="3723"/>
                                      <a:pt x="1576" y="3144"/>
                                      <a:pt x="1897" y="2566"/>
                                    </a:cubicBezTo>
                                    <a:cubicBezTo>
                                      <a:pt x="2026" y="2244"/>
                                      <a:pt x="2186" y="1923"/>
                                      <a:pt x="2283" y="1634"/>
                                    </a:cubicBezTo>
                                    <a:cubicBezTo>
                                      <a:pt x="2411" y="1344"/>
                                      <a:pt x="2476" y="1023"/>
                                      <a:pt x="2508" y="734"/>
                                    </a:cubicBezTo>
                                    <a:cubicBezTo>
                                      <a:pt x="2540" y="476"/>
                                      <a:pt x="2444" y="251"/>
                                      <a:pt x="2251" y="91"/>
                                    </a:cubicBezTo>
                                    <a:cubicBezTo>
                                      <a:pt x="2139" y="35"/>
                                      <a:pt x="2016" y="0"/>
                                      <a:pt x="1894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38" name="Google Shape;1738;p59"/>
                              <p:cNvSpPr/>
                              <p:nvPr/>
                            </p:nvSpPr>
                            <p:spPr>
                              <a:xfrm>
                                <a:off x="3072250" y="1072750"/>
                                <a:ext cx="151925" cy="29185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077" h="11674" extrusionOk="0">
                                    <a:moveTo>
                                      <a:pt x="3300" y="1"/>
                                    </a:moveTo>
                                    <a:cubicBezTo>
                                      <a:pt x="3251" y="1"/>
                                      <a:pt x="3201" y="5"/>
                                      <a:pt x="3151" y="13"/>
                                    </a:cubicBezTo>
                                    <a:cubicBezTo>
                                      <a:pt x="2797" y="77"/>
                                      <a:pt x="2508" y="302"/>
                                      <a:pt x="2412" y="656"/>
                                    </a:cubicBezTo>
                                    <a:cubicBezTo>
                                      <a:pt x="2315" y="881"/>
                                      <a:pt x="2090" y="1042"/>
                                      <a:pt x="1865" y="1042"/>
                                    </a:cubicBezTo>
                                    <a:cubicBezTo>
                                      <a:pt x="1544" y="1042"/>
                                      <a:pt x="1222" y="945"/>
                                      <a:pt x="933" y="785"/>
                                    </a:cubicBezTo>
                                    <a:cubicBezTo>
                                      <a:pt x="839" y="726"/>
                                      <a:pt x="731" y="697"/>
                                      <a:pt x="622" y="697"/>
                                    </a:cubicBezTo>
                                    <a:cubicBezTo>
                                      <a:pt x="434" y="697"/>
                                      <a:pt x="240" y="782"/>
                                      <a:pt x="97" y="945"/>
                                    </a:cubicBezTo>
                                    <a:cubicBezTo>
                                      <a:pt x="33" y="1042"/>
                                      <a:pt x="1" y="1202"/>
                                      <a:pt x="1" y="1331"/>
                                    </a:cubicBezTo>
                                    <a:cubicBezTo>
                                      <a:pt x="1" y="1492"/>
                                      <a:pt x="65" y="1620"/>
                                      <a:pt x="162" y="1749"/>
                                    </a:cubicBezTo>
                                    <a:cubicBezTo>
                                      <a:pt x="274" y="1717"/>
                                      <a:pt x="387" y="1701"/>
                                      <a:pt x="495" y="1701"/>
                                    </a:cubicBezTo>
                                    <a:cubicBezTo>
                                      <a:pt x="604" y="1701"/>
                                      <a:pt x="708" y="1717"/>
                                      <a:pt x="804" y="1749"/>
                                    </a:cubicBezTo>
                                    <a:cubicBezTo>
                                      <a:pt x="1383" y="1942"/>
                                      <a:pt x="1447" y="2585"/>
                                      <a:pt x="1351" y="3099"/>
                                    </a:cubicBezTo>
                                    <a:cubicBezTo>
                                      <a:pt x="1222" y="3710"/>
                                      <a:pt x="997" y="4288"/>
                                      <a:pt x="676" y="4867"/>
                                    </a:cubicBezTo>
                                    <a:cubicBezTo>
                                      <a:pt x="515" y="5188"/>
                                      <a:pt x="354" y="5478"/>
                                      <a:pt x="162" y="5767"/>
                                    </a:cubicBezTo>
                                    <a:cubicBezTo>
                                      <a:pt x="226" y="5735"/>
                                      <a:pt x="322" y="5703"/>
                                      <a:pt x="387" y="5703"/>
                                    </a:cubicBezTo>
                                    <a:cubicBezTo>
                                      <a:pt x="442" y="5692"/>
                                      <a:pt x="497" y="5686"/>
                                      <a:pt x="551" y="5686"/>
                                    </a:cubicBezTo>
                                    <a:cubicBezTo>
                                      <a:pt x="815" y="5686"/>
                                      <a:pt x="1063" y="5811"/>
                                      <a:pt x="1222" y="6024"/>
                                    </a:cubicBezTo>
                                    <a:cubicBezTo>
                                      <a:pt x="1415" y="6281"/>
                                      <a:pt x="1447" y="6603"/>
                                      <a:pt x="1351" y="6892"/>
                                    </a:cubicBezTo>
                                    <a:cubicBezTo>
                                      <a:pt x="1287" y="7117"/>
                                      <a:pt x="1158" y="7342"/>
                                      <a:pt x="965" y="7503"/>
                                    </a:cubicBezTo>
                                    <a:cubicBezTo>
                                      <a:pt x="1287" y="7599"/>
                                      <a:pt x="1544" y="7856"/>
                                      <a:pt x="1608" y="8210"/>
                                    </a:cubicBezTo>
                                    <a:cubicBezTo>
                                      <a:pt x="1608" y="8596"/>
                                      <a:pt x="1415" y="8917"/>
                                      <a:pt x="1062" y="9110"/>
                                    </a:cubicBezTo>
                                    <a:lnTo>
                                      <a:pt x="933" y="9174"/>
                                    </a:lnTo>
                                    <a:cubicBezTo>
                                      <a:pt x="1190" y="9431"/>
                                      <a:pt x="1255" y="9817"/>
                                      <a:pt x="1126" y="10139"/>
                                    </a:cubicBezTo>
                                    <a:cubicBezTo>
                                      <a:pt x="1190" y="10203"/>
                                      <a:pt x="1222" y="10332"/>
                                      <a:pt x="1126" y="10364"/>
                                    </a:cubicBezTo>
                                    <a:cubicBezTo>
                                      <a:pt x="869" y="10460"/>
                                      <a:pt x="676" y="10717"/>
                                      <a:pt x="708" y="11007"/>
                                    </a:cubicBezTo>
                                    <a:cubicBezTo>
                                      <a:pt x="740" y="11296"/>
                                      <a:pt x="965" y="11553"/>
                                      <a:pt x="1255" y="11649"/>
                                    </a:cubicBezTo>
                                    <a:cubicBezTo>
                                      <a:pt x="1351" y="11666"/>
                                      <a:pt x="1447" y="11674"/>
                                      <a:pt x="1543" y="11674"/>
                                    </a:cubicBezTo>
                                    <a:cubicBezTo>
                                      <a:pt x="1829" y="11674"/>
                                      <a:pt x="2106" y="11601"/>
                                      <a:pt x="2347" y="11457"/>
                                    </a:cubicBezTo>
                                    <a:cubicBezTo>
                                      <a:pt x="2508" y="11360"/>
                                      <a:pt x="2669" y="11264"/>
                                      <a:pt x="2830" y="11135"/>
                                    </a:cubicBezTo>
                                    <a:lnTo>
                                      <a:pt x="2862" y="11103"/>
                                    </a:lnTo>
                                    <a:cubicBezTo>
                                      <a:pt x="2830" y="10878"/>
                                      <a:pt x="2830" y="10685"/>
                                      <a:pt x="2797" y="10428"/>
                                    </a:cubicBezTo>
                                    <a:cubicBezTo>
                                      <a:pt x="2765" y="10171"/>
                                      <a:pt x="2733" y="9914"/>
                                      <a:pt x="2669" y="9656"/>
                                    </a:cubicBezTo>
                                    <a:cubicBezTo>
                                      <a:pt x="2444" y="7824"/>
                                      <a:pt x="2219" y="5992"/>
                                      <a:pt x="1994" y="4160"/>
                                    </a:cubicBezTo>
                                    <a:cubicBezTo>
                                      <a:pt x="1994" y="4088"/>
                                      <a:pt x="2055" y="4046"/>
                                      <a:pt x="2108" y="4046"/>
                                    </a:cubicBezTo>
                                    <a:cubicBezTo>
                                      <a:pt x="2150" y="4046"/>
                                      <a:pt x="2187" y="4071"/>
                                      <a:pt x="2187" y="4128"/>
                                    </a:cubicBezTo>
                                    <a:cubicBezTo>
                                      <a:pt x="2283" y="4642"/>
                                      <a:pt x="2347" y="5156"/>
                                      <a:pt x="2444" y="5671"/>
                                    </a:cubicBezTo>
                                    <a:cubicBezTo>
                                      <a:pt x="2572" y="6571"/>
                                      <a:pt x="2701" y="7503"/>
                                      <a:pt x="2830" y="8403"/>
                                    </a:cubicBezTo>
                                    <a:cubicBezTo>
                                      <a:pt x="2894" y="8885"/>
                                      <a:pt x="2958" y="9335"/>
                                      <a:pt x="3055" y="9817"/>
                                    </a:cubicBezTo>
                                    <a:cubicBezTo>
                                      <a:pt x="3087" y="10042"/>
                                      <a:pt x="3119" y="10267"/>
                                      <a:pt x="3119" y="10492"/>
                                    </a:cubicBezTo>
                                    <a:lnTo>
                                      <a:pt x="3183" y="10878"/>
                                    </a:lnTo>
                                    <a:lnTo>
                                      <a:pt x="3280" y="10846"/>
                                    </a:lnTo>
                                    <a:cubicBezTo>
                                      <a:pt x="3344" y="10846"/>
                                      <a:pt x="3376" y="10846"/>
                                      <a:pt x="3408" y="10910"/>
                                    </a:cubicBezTo>
                                    <a:cubicBezTo>
                                      <a:pt x="4115" y="10396"/>
                                      <a:pt x="4855" y="9914"/>
                                      <a:pt x="5594" y="9496"/>
                                    </a:cubicBezTo>
                                    <a:cubicBezTo>
                                      <a:pt x="5594" y="9399"/>
                                      <a:pt x="5626" y="9303"/>
                                      <a:pt x="5723" y="9271"/>
                                    </a:cubicBezTo>
                                    <a:cubicBezTo>
                                      <a:pt x="5851" y="9239"/>
                                      <a:pt x="5915" y="9142"/>
                                      <a:pt x="5948" y="9014"/>
                                    </a:cubicBezTo>
                                    <a:cubicBezTo>
                                      <a:pt x="6012" y="8724"/>
                                      <a:pt x="5819" y="8403"/>
                                      <a:pt x="5498" y="8371"/>
                                    </a:cubicBezTo>
                                    <a:cubicBezTo>
                                      <a:pt x="5418" y="8357"/>
                                      <a:pt x="5338" y="8350"/>
                                      <a:pt x="5260" y="8350"/>
                                    </a:cubicBezTo>
                                    <a:cubicBezTo>
                                      <a:pt x="5150" y="8350"/>
                                      <a:pt x="5045" y="8365"/>
                                      <a:pt x="4951" y="8403"/>
                                    </a:cubicBezTo>
                                    <a:cubicBezTo>
                                      <a:pt x="4726" y="8467"/>
                                      <a:pt x="4565" y="8628"/>
                                      <a:pt x="4373" y="8692"/>
                                    </a:cubicBezTo>
                                    <a:cubicBezTo>
                                      <a:pt x="4242" y="8748"/>
                                      <a:pt x="4111" y="8783"/>
                                      <a:pt x="3980" y="8783"/>
                                    </a:cubicBezTo>
                                    <a:cubicBezTo>
                                      <a:pt x="3886" y="8783"/>
                                      <a:pt x="3792" y="8765"/>
                                      <a:pt x="3697" y="8724"/>
                                    </a:cubicBezTo>
                                    <a:cubicBezTo>
                                      <a:pt x="3537" y="8660"/>
                                      <a:pt x="3440" y="8531"/>
                                      <a:pt x="3376" y="8371"/>
                                    </a:cubicBezTo>
                                    <a:cubicBezTo>
                                      <a:pt x="3280" y="8017"/>
                                      <a:pt x="3408" y="7631"/>
                                      <a:pt x="3697" y="7406"/>
                                    </a:cubicBezTo>
                                    <a:cubicBezTo>
                                      <a:pt x="4015" y="7204"/>
                                      <a:pt x="4410" y="7080"/>
                                      <a:pt x="4790" y="7080"/>
                                    </a:cubicBezTo>
                                    <a:cubicBezTo>
                                      <a:pt x="4833" y="7080"/>
                                      <a:pt x="4876" y="7082"/>
                                      <a:pt x="4919" y="7085"/>
                                    </a:cubicBezTo>
                                    <a:cubicBezTo>
                                      <a:pt x="5337" y="7085"/>
                                      <a:pt x="5819" y="7021"/>
                                      <a:pt x="6012" y="6603"/>
                                    </a:cubicBezTo>
                                    <a:cubicBezTo>
                                      <a:pt x="6076" y="6474"/>
                                      <a:pt x="6076" y="6346"/>
                                      <a:pt x="5980" y="6217"/>
                                    </a:cubicBezTo>
                                    <a:cubicBezTo>
                                      <a:pt x="5874" y="6138"/>
                                      <a:pt x="5725" y="6080"/>
                                      <a:pt x="5585" y="6080"/>
                                    </a:cubicBezTo>
                                    <a:cubicBezTo>
                                      <a:pt x="5556" y="6080"/>
                                      <a:pt x="5526" y="6083"/>
                                      <a:pt x="5498" y="6088"/>
                                    </a:cubicBezTo>
                                    <a:cubicBezTo>
                                      <a:pt x="5080" y="6153"/>
                                      <a:pt x="4726" y="6506"/>
                                      <a:pt x="4308" y="6603"/>
                                    </a:cubicBezTo>
                                    <a:cubicBezTo>
                                      <a:pt x="4233" y="6622"/>
                                      <a:pt x="4158" y="6631"/>
                                      <a:pt x="4084" y="6631"/>
                                    </a:cubicBezTo>
                                    <a:cubicBezTo>
                                      <a:pt x="3778" y="6631"/>
                                      <a:pt x="3493" y="6476"/>
                                      <a:pt x="3312" y="6217"/>
                                    </a:cubicBezTo>
                                    <a:cubicBezTo>
                                      <a:pt x="3183" y="5831"/>
                                      <a:pt x="3344" y="5413"/>
                                      <a:pt x="3697" y="5188"/>
                                    </a:cubicBezTo>
                                    <a:cubicBezTo>
                                      <a:pt x="4083" y="4996"/>
                                      <a:pt x="4501" y="4899"/>
                                      <a:pt x="4919" y="4867"/>
                                    </a:cubicBezTo>
                                    <a:cubicBezTo>
                                      <a:pt x="5305" y="4803"/>
                                      <a:pt x="5594" y="4513"/>
                                      <a:pt x="5626" y="4128"/>
                                    </a:cubicBezTo>
                                    <a:cubicBezTo>
                                      <a:pt x="5658" y="3774"/>
                                      <a:pt x="5433" y="3453"/>
                                      <a:pt x="5080" y="3356"/>
                                    </a:cubicBezTo>
                                    <a:cubicBezTo>
                                      <a:pt x="5013" y="3343"/>
                                      <a:pt x="4941" y="3335"/>
                                      <a:pt x="4868" y="3335"/>
                                    </a:cubicBezTo>
                                    <a:cubicBezTo>
                                      <a:pt x="4765" y="3335"/>
                                      <a:pt x="4660" y="3351"/>
                                      <a:pt x="4565" y="3388"/>
                                    </a:cubicBezTo>
                                    <a:cubicBezTo>
                                      <a:pt x="4373" y="3485"/>
                                      <a:pt x="4180" y="3613"/>
                                      <a:pt x="4019" y="3774"/>
                                    </a:cubicBezTo>
                                    <a:cubicBezTo>
                                      <a:pt x="3860" y="3875"/>
                                      <a:pt x="3663" y="3937"/>
                                      <a:pt x="3476" y="3937"/>
                                    </a:cubicBezTo>
                                    <a:cubicBezTo>
                                      <a:pt x="3246" y="3937"/>
                                      <a:pt x="3032" y="3844"/>
                                      <a:pt x="2926" y="3613"/>
                                    </a:cubicBezTo>
                                    <a:cubicBezTo>
                                      <a:pt x="2797" y="3195"/>
                                      <a:pt x="2926" y="2778"/>
                                      <a:pt x="3280" y="2553"/>
                                    </a:cubicBezTo>
                                    <a:cubicBezTo>
                                      <a:pt x="3440" y="2392"/>
                                      <a:pt x="3633" y="2295"/>
                                      <a:pt x="3794" y="2135"/>
                                    </a:cubicBezTo>
                                    <a:cubicBezTo>
                                      <a:pt x="3955" y="2006"/>
                                      <a:pt x="4083" y="1813"/>
                                      <a:pt x="4180" y="1620"/>
                                    </a:cubicBezTo>
                                    <a:cubicBezTo>
                                      <a:pt x="4340" y="1235"/>
                                      <a:pt x="4340" y="817"/>
                                      <a:pt x="4115" y="463"/>
                                    </a:cubicBezTo>
                                    <a:cubicBezTo>
                                      <a:pt x="3947" y="183"/>
                                      <a:pt x="3633" y="1"/>
                                      <a:pt x="3300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39" name="Google Shape;1739;p59"/>
                              <p:cNvSpPr/>
                              <p:nvPr/>
                            </p:nvSpPr>
                            <p:spPr>
                              <a:xfrm>
                                <a:off x="3339050" y="984050"/>
                                <a:ext cx="167175" cy="2610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687" h="10441" extrusionOk="0">
                                    <a:moveTo>
                                      <a:pt x="2951" y="1"/>
                                    </a:moveTo>
                                    <a:cubicBezTo>
                                      <a:pt x="2899" y="1"/>
                                      <a:pt x="2847" y="9"/>
                                      <a:pt x="2797" y="25"/>
                                    </a:cubicBezTo>
                                    <a:cubicBezTo>
                                      <a:pt x="2637" y="57"/>
                                      <a:pt x="2476" y="218"/>
                                      <a:pt x="2444" y="411"/>
                                    </a:cubicBezTo>
                                    <a:cubicBezTo>
                                      <a:pt x="2444" y="443"/>
                                      <a:pt x="2444" y="475"/>
                                      <a:pt x="2412" y="475"/>
                                    </a:cubicBezTo>
                                    <a:cubicBezTo>
                                      <a:pt x="2605" y="700"/>
                                      <a:pt x="2701" y="1022"/>
                                      <a:pt x="2669" y="1311"/>
                                    </a:cubicBezTo>
                                    <a:cubicBezTo>
                                      <a:pt x="2637" y="1793"/>
                                      <a:pt x="2251" y="2211"/>
                                      <a:pt x="1769" y="2275"/>
                                    </a:cubicBezTo>
                                    <a:cubicBezTo>
                                      <a:pt x="1512" y="2308"/>
                                      <a:pt x="1254" y="2340"/>
                                      <a:pt x="997" y="2340"/>
                                    </a:cubicBezTo>
                                    <a:cubicBezTo>
                                      <a:pt x="953" y="2334"/>
                                      <a:pt x="909" y="2331"/>
                                      <a:pt x="865" y="2331"/>
                                    </a:cubicBezTo>
                                    <a:cubicBezTo>
                                      <a:pt x="653" y="2331"/>
                                      <a:pt x="444" y="2394"/>
                                      <a:pt x="258" y="2500"/>
                                    </a:cubicBezTo>
                                    <a:cubicBezTo>
                                      <a:pt x="97" y="2597"/>
                                      <a:pt x="1" y="2790"/>
                                      <a:pt x="33" y="2983"/>
                                    </a:cubicBezTo>
                                    <a:cubicBezTo>
                                      <a:pt x="97" y="3175"/>
                                      <a:pt x="322" y="3240"/>
                                      <a:pt x="483" y="3272"/>
                                    </a:cubicBezTo>
                                    <a:cubicBezTo>
                                      <a:pt x="612" y="3288"/>
                                      <a:pt x="740" y="3288"/>
                                      <a:pt x="869" y="3288"/>
                                    </a:cubicBezTo>
                                    <a:cubicBezTo>
                                      <a:pt x="997" y="3288"/>
                                      <a:pt x="1126" y="3288"/>
                                      <a:pt x="1254" y="3304"/>
                                    </a:cubicBezTo>
                                    <a:cubicBezTo>
                                      <a:pt x="1512" y="3336"/>
                                      <a:pt x="1737" y="3433"/>
                                      <a:pt x="1930" y="3625"/>
                                    </a:cubicBezTo>
                                    <a:cubicBezTo>
                                      <a:pt x="1994" y="3690"/>
                                      <a:pt x="2026" y="3754"/>
                                      <a:pt x="2058" y="3818"/>
                                    </a:cubicBezTo>
                                    <a:lnTo>
                                      <a:pt x="2122" y="3786"/>
                                    </a:lnTo>
                                    <a:lnTo>
                                      <a:pt x="2155" y="3754"/>
                                    </a:lnTo>
                                    <a:cubicBezTo>
                                      <a:pt x="2323" y="3306"/>
                                      <a:pt x="2759" y="3028"/>
                                      <a:pt x="3231" y="3028"/>
                                    </a:cubicBezTo>
                                    <a:cubicBezTo>
                                      <a:pt x="3300" y="3028"/>
                                      <a:pt x="3370" y="3034"/>
                                      <a:pt x="3440" y="3047"/>
                                    </a:cubicBezTo>
                                    <a:cubicBezTo>
                                      <a:pt x="3730" y="3111"/>
                                      <a:pt x="3955" y="3336"/>
                                      <a:pt x="4051" y="3625"/>
                                    </a:cubicBezTo>
                                    <a:cubicBezTo>
                                      <a:pt x="4147" y="3883"/>
                                      <a:pt x="4115" y="4204"/>
                                      <a:pt x="3890" y="4429"/>
                                    </a:cubicBezTo>
                                    <a:cubicBezTo>
                                      <a:pt x="3697" y="4590"/>
                                      <a:pt x="3472" y="4750"/>
                                      <a:pt x="3247" y="4911"/>
                                    </a:cubicBezTo>
                                    <a:cubicBezTo>
                                      <a:pt x="3087" y="5040"/>
                                      <a:pt x="2862" y="5361"/>
                                      <a:pt x="3087" y="5522"/>
                                    </a:cubicBezTo>
                                    <a:cubicBezTo>
                                      <a:pt x="3181" y="5569"/>
                                      <a:pt x="3275" y="5599"/>
                                      <a:pt x="3356" y="5599"/>
                                    </a:cubicBezTo>
                                    <a:cubicBezTo>
                                      <a:pt x="3386" y="5599"/>
                                      <a:pt x="3414" y="5595"/>
                                      <a:pt x="3440" y="5586"/>
                                    </a:cubicBezTo>
                                    <a:lnTo>
                                      <a:pt x="3890" y="5586"/>
                                    </a:lnTo>
                                    <a:cubicBezTo>
                                      <a:pt x="4212" y="5586"/>
                                      <a:pt x="4501" y="5683"/>
                                      <a:pt x="4758" y="5843"/>
                                    </a:cubicBezTo>
                                    <a:cubicBezTo>
                                      <a:pt x="5176" y="6133"/>
                                      <a:pt x="5433" y="6808"/>
                                      <a:pt x="4951" y="7226"/>
                                    </a:cubicBezTo>
                                    <a:cubicBezTo>
                                      <a:pt x="4784" y="7381"/>
                                      <a:pt x="4595" y="7430"/>
                                      <a:pt x="4395" y="7430"/>
                                    </a:cubicBezTo>
                                    <a:cubicBezTo>
                                      <a:pt x="4056" y="7430"/>
                                      <a:pt x="3687" y="7290"/>
                                      <a:pt x="3344" y="7290"/>
                                    </a:cubicBezTo>
                                    <a:cubicBezTo>
                                      <a:pt x="3151" y="7290"/>
                                      <a:pt x="2894" y="7290"/>
                                      <a:pt x="2894" y="7579"/>
                                    </a:cubicBezTo>
                                    <a:cubicBezTo>
                                      <a:pt x="2894" y="7869"/>
                                      <a:pt x="3247" y="8029"/>
                                      <a:pt x="3472" y="8126"/>
                                    </a:cubicBezTo>
                                    <a:cubicBezTo>
                                      <a:pt x="3794" y="8190"/>
                                      <a:pt x="4051" y="8286"/>
                                      <a:pt x="4308" y="8479"/>
                                    </a:cubicBezTo>
                                    <a:cubicBezTo>
                                      <a:pt x="4501" y="8640"/>
                                      <a:pt x="4598" y="8897"/>
                                      <a:pt x="4598" y="9154"/>
                                    </a:cubicBezTo>
                                    <a:cubicBezTo>
                                      <a:pt x="4598" y="9411"/>
                                      <a:pt x="4372" y="9636"/>
                                      <a:pt x="4083" y="9669"/>
                                    </a:cubicBezTo>
                                    <a:cubicBezTo>
                                      <a:pt x="3922" y="9669"/>
                                      <a:pt x="3762" y="9636"/>
                                      <a:pt x="3601" y="9604"/>
                                    </a:cubicBezTo>
                                    <a:cubicBezTo>
                                      <a:pt x="3563" y="9595"/>
                                      <a:pt x="3523" y="9591"/>
                                      <a:pt x="3481" y="9591"/>
                                    </a:cubicBezTo>
                                    <a:cubicBezTo>
                                      <a:pt x="3381" y="9591"/>
                                      <a:pt x="3274" y="9614"/>
                                      <a:pt x="3183" y="9636"/>
                                    </a:cubicBezTo>
                                    <a:cubicBezTo>
                                      <a:pt x="2797" y="9765"/>
                                      <a:pt x="2508" y="10054"/>
                                      <a:pt x="2347" y="10440"/>
                                    </a:cubicBezTo>
                                    <a:lnTo>
                                      <a:pt x="2476" y="10440"/>
                                    </a:lnTo>
                                    <a:cubicBezTo>
                                      <a:pt x="2605" y="10376"/>
                                      <a:pt x="2765" y="10311"/>
                                      <a:pt x="2926" y="10311"/>
                                    </a:cubicBezTo>
                                    <a:lnTo>
                                      <a:pt x="3408" y="10183"/>
                                    </a:lnTo>
                                    <a:cubicBezTo>
                                      <a:pt x="3697" y="10119"/>
                                      <a:pt x="3987" y="10054"/>
                                      <a:pt x="4308" y="9990"/>
                                    </a:cubicBezTo>
                                    <a:cubicBezTo>
                                      <a:pt x="4513" y="9967"/>
                                      <a:pt x="4733" y="9945"/>
                                      <a:pt x="4959" y="9945"/>
                                    </a:cubicBezTo>
                                    <a:cubicBezTo>
                                      <a:pt x="5052" y="9945"/>
                                      <a:pt x="5146" y="9948"/>
                                      <a:pt x="5240" y="9958"/>
                                    </a:cubicBezTo>
                                    <a:lnTo>
                                      <a:pt x="5465" y="9958"/>
                                    </a:lnTo>
                                    <a:cubicBezTo>
                                      <a:pt x="5980" y="9701"/>
                                      <a:pt x="6333" y="9219"/>
                                      <a:pt x="6430" y="8672"/>
                                    </a:cubicBezTo>
                                    <a:cubicBezTo>
                                      <a:pt x="6494" y="8190"/>
                                      <a:pt x="6173" y="7740"/>
                                      <a:pt x="5690" y="7676"/>
                                    </a:cubicBezTo>
                                    <a:cubicBezTo>
                                      <a:pt x="5498" y="7676"/>
                                      <a:pt x="5433" y="7451"/>
                                      <a:pt x="5594" y="7354"/>
                                    </a:cubicBezTo>
                                    <a:cubicBezTo>
                                      <a:pt x="6687" y="6808"/>
                                      <a:pt x="6430" y="5168"/>
                                      <a:pt x="5208" y="5008"/>
                                    </a:cubicBezTo>
                                    <a:cubicBezTo>
                                      <a:pt x="5080" y="4975"/>
                                      <a:pt x="5080" y="4815"/>
                                      <a:pt x="5144" y="4718"/>
                                    </a:cubicBezTo>
                                    <a:cubicBezTo>
                                      <a:pt x="5562" y="4140"/>
                                      <a:pt x="5273" y="3336"/>
                                      <a:pt x="4565" y="3175"/>
                                    </a:cubicBezTo>
                                    <a:cubicBezTo>
                                      <a:pt x="4469" y="3143"/>
                                      <a:pt x="4437" y="3047"/>
                                      <a:pt x="4469" y="2983"/>
                                    </a:cubicBezTo>
                                    <a:cubicBezTo>
                                      <a:pt x="4630" y="2565"/>
                                      <a:pt x="4630" y="2115"/>
                                      <a:pt x="4405" y="1697"/>
                                    </a:cubicBezTo>
                                    <a:cubicBezTo>
                                      <a:pt x="4320" y="1544"/>
                                      <a:pt x="4163" y="1463"/>
                                      <a:pt x="4002" y="1463"/>
                                    </a:cubicBezTo>
                                    <a:cubicBezTo>
                                      <a:pt x="3857" y="1463"/>
                                      <a:pt x="3707" y="1528"/>
                                      <a:pt x="3601" y="1665"/>
                                    </a:cubicBezTo>
                                    <a:cubicBezTo>
                                      <a:pt x="3570" y="1726"/>
                                      <a:pt x="3523" y="1752"/>
                                      <a:pt x="3476" y="1752"/>
                                    </a:cubicBezTo>
                                    <a:cubicBezTo>
                                      <a:pt x="3377" y="1752"/>
                                      <a:pt x="3278" y="1635"/>
                                      <a:pt x="3344" y="1504"/>
                                    </a:cubicBezTo>
                                    <a:cubicBezTo>
                                      <a:pt x="3569" y="1118"/>
                                      <a:pt x="3697" y="540"/>
                                      <a:pt x="3344" y="186"/>
                                    </a:cubicBezTo>
                                    <a:cubicBezTo>
                                      <a:pt x="3249" y="67"/>
                                      <a:pt x="3100" y="1"/>
                                      <a:pt x="2951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40" name="Google Shape;1740;p59"/>
                              <p:cNvSpPr/>
                              <p:nvPr/>
                            </p:nvSpPr>
                            <p:spPr>
                              <a:xfrm>
                                <a:off x="3161450" y="864075"/>
                                <a:ext cx="237100" cy="43725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484" h="17490" extrusionOk="0">
                                    <a:moveTo>
                                      <a:pt x="7498" y="1"/>
                                    </a:moveTo>
                                    <a:cubicBezTo>
                                      <a:pt x="6761" y="1"/>
                                      <a:pt x="6092" y="380"/>
                                      <a:pt x="5690" y="967"/>
                                    </a:cubicBezTo>
                                    <a:cubicBezTo>
                                      <a:pt x="5723" y="1063"/>
                                      <a:pt x="5658" y="1160"/>
                                      <a:pt x="5562" y="1192"/>
                                    </a:cubicBezTo>
                                    <a:cubicBezTo>
                                      <a:pt x="5530" y="1192"/>
                                      <a:pt x="5530" y="1224"/>
                                      <a:pt x="5530" y="1256"/>
                                    </a:cubicBezTo>
                                    <a:cubicBezTo>
                                      <a:pt x="5112" y="2124"/>
                                      <a:pt x="4951" y="3088"/>
                                      <a:pt x="5015" y="4053"/>
                                    </a:cubicBezTo>
                                    <a:cubicBezTo>
                                      <a:pt x="5080" y="4117"/>
                                      <a:pt x="5080" y="4181"/>
                                      <a:pt x="5015" y="4213"/>
                                    </a:cubicBezTo>
                                    <a:cubicBezTo>
                                      <a:pt x="5015" y="4310"/>
                                      <a:pt x="4919" y="4342"/>
                                      <a:pt x="4855" y="4342"/>
                                    </a:cubicBezTo>
                                    <a:cubicBezTo>
                                      <a:pt x="4757" y="4362"/>
                                      <a:pt x="4654" y="4372"/>
                                      <a:pt x="4550" y="4372"/>
                                    </a:cubicBezTo>
                                    <a:cubicBezTo>
                                      <a:pt x="4309" y="4372"/>
                                      <a:pt x="4060" y="4316"/>
                                      <a:pt x="3858" y="4181"/>
                                    </a:cubicBezTo>
                                    <a:cubicBezTo>
                                      <a:pt x="3636" y="4048"/>
                                      <a:pt x="3399" y="3976"/>
                                      <a:pt x="3157" y="3976"/>
                                    </a:cubicBezTo>
                                    <a:cubicBezTo>
                                      <a:pt x="3049" y="3976"/>
                                      <a:pt x="2939" y="3991"/>
                                      <a:pt x="2830" y="4021"/>
                                    </a:cubicBezTo>
                                    <a:cubicBezTo>
                                      <a:pt x="2540" y="4149"/>
                                      <a:pt x="2315" y="4406"/>
                                      <a:pt x="2283" y="4696"/>
                                    </a:cubicBezTo>
                                    <a:cubicBezTo>
                                      <a:pt x="2251" y="4985"/>
                                      <a:pt x="2347" y="5274"/>
                                      <a:pt x="2540" y="5467"/>
                                    </a:cubicBezTo>
                                    <a:cubicBezTo>
                                      <a:pt x="2821" y="5636"/>
                                      <a:pt x="3126" y="5730"/>
                                      <a:pt x="3434" y="5730"/>
                                    </a:cubicBezTo>
                                    <a:cubicBezTo>
                                      <a:pt x="3479" y="5730"/>
                                      <a:pt x="3524" y="5728"/>
                                      <a:pt x="3569" y="5724"/>
                                    </a:cubicBezTo>
                                    <a:cubicBezTo>
                                      <a:pt x="3698" y="5724"/>
                                      <a:pt x="3762" y="5821"/>
                                      <a:pt x="3698" y="5917"/>
                                    </a:cubicBezTo>
                                    <a:cubicBezTo>
                                      <a:pt x="3762" y="5981"/>
                                      <a:pt x="3762" y="6078"/>
                                      <a:pt x="3762" y="6142"/>
                                    </a:cubicBezTo>
                                    <a:cubicBezTo>
                                      <a:pt x="3762" y="6335"/>
                                      <a:pt x="3633" y="6496"/>
                                      <a:pt x="3505" y="6560"/>
                                    </a:cubicBezTo>
                                    <a:cubicBezTo>
                                      <a:pt x="3363" y="6607"/>
                                      <a:pt x="3222" y="6637"/>
                                      <a:pt x="3081" y="6637"/>
                                    </a:cubicBezTo>
                                    <a:cubicBezTo>
                                      <a:pt x="3029" y="6637"/>
                                      <a:pt x="2978" y="6633"/>
                                      <a:pt x="2926" y="6624"/>
                                    </a:cubicBezTo>
                                    <a:cubicBezTo>
                                      <a:pt x="2830" y="6608"/>
                                      <a:pt x="2733" y="6600"/>
                                      <a:pt x="2637" y="6600"/>
                                    </a:cubicBezTo>
                                    <a:cubicBezTo>
                                      <a:pt x="2540" y="6600"/>
                                      <a:pt x="2444" y="6608"/>
                                      <a:pt x="2347" y="6624"/>
                                    </a:cubicBezTo>
                                    <a:cubicBezTo>
                                      <a:pt x="2026" y="6624"/>
                                      <a:pt x="1769" y="6817"/>
                                      <a:pt x="1672" y="7107"/>
                                    </a:cubicBezTo>
                                    <a:cubicBezTo>
                                      <a:pt x="1640" y="7396"/>
                                      <a:pt x="1833" y="7653"/>
                                      <a:pt x="2090" y="7749"/>
                                    </a:cubicBezTo>
                                    <a:cubicBezTo>
                                      <a:pt x="2283" y="7814"/>
                                      <a:pt x="2444" y="7814"/>
                                      <a:pt x="2637" y="7814"/>
                                    </a:cubicBezTo>
                                    <a:cubicBezTo>
                                      <a:pt x="2733" y="7782"/>
                                      <a:pt x="2830" y="7749"/>
                                      <a:pt x="2926" y="7749"/>
                                    </a:cubicBezTo>
                                    <a:cubicBezTo>
                                      <a:pt x="3022" y="7749"/>
                                      <a:pt x="3151" y="7717"/>
                                      <a:pt x="3248" y="7717"/>
                                    </a:cubicBezTo>
                                    <a:cubicBezTo>
                                      <a:pt x="3344" y="7717"/>
                                      <a:pt x="3408" y="7814"/>
                                      <a:pt x="3376" y="7878"/>
                                    </a:cubicBezTo>
                                    <a:cubicBezTo>
                                      <a:pt x="3440" y="7942"/>
                                      <a:pt x="3473" y="8007"/>
                                      <a:pt x="3505" y="8103"/>
                                    </a:cubicBezTo>
                                    <a:cubicBezTo>
                                      <a:pt x="3537" y="8264"/>
                                      <a:pt x="3505" y="8457"/>
                                      <a:pt x="3376" y="8585"/>
                                    </a:cubicBezTo>
                                    <a:cubicBezTo>
                                      <a:pt x="3186" y="8751"/>
                                      <a:pt x="2944" y="8847"/>
                                      <a:pt x="2687" y="8847"/>
                                    </a:cubicBezTo>
                                    <a:cubicBezTo>
                                      <a:pt x="2597" y="8847"/>
                                      <a:pt x="2504" y="8835"/>
                                      <a:pt x="2412" y="8810"/>
                                    </a:cubicBezTo>
                                    <a:cubicBezTo>
                                      <a:pt x="2384" y="8807"/>
                                      <a:pt x="2357" y="8806"/>
                                      <a:pt x="2330" y="8806"/>
                                    </a:cubicBezTo>
                                    <a:cubicBezTo>
                                      <a:pt x="2042" y="8806"/>
                                      <a:pt x="1785" y="8961"/>
                                      <a:pt x="1608" y="9196"/>
                                    </a:cubicBezTo>
                                    <a:cubicBezTo>
                                      <a:pt x="1447" y="9485"/>
                                      <a:pt x="1480" y="9807"/>
                                      <a:pt x="1672" y="10064"/>
                                    </a:cubicBezTo>
                                    <a:cubicBezTo>
                                      <a:pt x="1869" y="10261"/>
                                      <a:pt x="2140" y="10359"/>
                                      <a:pt x="2420" y="10359"/>
                                    </a:cubicBezTo>
                                    <a:cubicBezTo>
                                      <a:pt x="2460" y="10359"/>
                                      <a:pt x="2500" y="10357"/>
                                      <a:pt x="2540" y="10353"/>
                                    </a:cubicBezTo>
                                    <a:cubicBezTo>
                                      <a:pt x="2552" y="10347"/>
                                      <a:pt x="2564" y="10345"/>
                                      <a:pt x="2575" y="10345"/>
                                    </a:cubicBezTo>
                                    <a:cubicBezTo>
                                      <a:pt x="2626" y="10345"/>
                                      <a:pt x="2669" y="10397"/>
                                      <a:pt x="2669" y="10450"/>
                                    </a:cubicBezTo>
                                    <a:cubicBezTo>
                                      <a:pt x="2765" y="10546"/>
                                      <a:pt x="2797" y="10642"/>
                                      <a:pt x="2830" y="10739"/>
                                    </a:cubicBezTo>
                                    <a:cubicBezTo>
                                      <a:pt x="2797" y="10932"/>
                                      <a:pt x="2701" y="11125"/>
                                      <a:pt x="2508" y="11189"/>
                                    </a:cubicBezTo>
                                    <a:cubicBezTo>
                                      <a:pt x="2315" y="11285"/>
                                      <a:pt x="2090" y="11317"/>
                                      <a:pt x="1865" y="11317"/>
                                    </a:cubicBezTo>
                                    <a:cubicBezTo>
                                      <a:pt x="1769" y="11317"/>
                                      <a:pt x="1705" y="11350"/>
                                      <a:pt x="1608" y="11382"/>
                                    </a:cubicBezTo>
                                    <a:cubicBezTo>
                                      <a:pt x="1769" y="11414"/>
                                      <a:pt x="1897" y="11510"/>
                                      <a:pt x="2026" y="11607"/>
                                    </a:cubicBezTo>
                                    <a:cubicBezTo>
                                      <a:pt x="2315" y="11864"/>
                                      <a:pt x="2444" y="12282"/>
                                      <a:pt x="2315" y="12700"/>
                                    </a:cubicBezTo>
                                    <a:cubicBezTo>
                                      <a:pt x="2219" y="13085"/>
                                      <a:pt x="1865" y="13407"/>
                                      <a:pt x="1447" y="13503"/>
                                    </a:cubicBezTo>
                                    <a:cubicBezTo>
                                      <a:pt x="1062" y="13632"/>
                                      <a:pt x="547" y="13600"/>
                                      <a:pt x="226" y="13889"/>
                                    </a:cubicBezTo>
                                    <a:cubicBezTo>
                                      <a:pt x="65" y="13985"/>
                                      <a:pt x="1" y="14146"/>
                                      <a:pt x="1" y="14339"/>
                                    </a:cubicBezTo>
                                    <a:cubicBezTo>
                                      <a:pt x="65" y="14468"/>
                                      <a:pt x="226" y="14564"/>
                                      <a:pt x="387" y="14564"/>
                                    </a:cubicBezTo>
                                    <a:cubicBezTo>
                                      <a:pt x="418" y="14569"/>
                                      <a:pt x="450" y="14571"/>
                                      <a:pt x="482" y="14571"/>
                                    </a:cubicBezTo>
                                    <a:cubicBezTo>
                                      <a:pt x="868" y="14571"/>
                                      <a:pt x="1252" y="14233"/>
                                      <a:pt x="1608" y="14114"/>
                                    </a:cubicBezTo>
                                    <a:cubicBezTo>
                                      <a:pt x="1721" y="14067"/>
                                      <a:pt x="1839" y="14045"/>
                                      <a:pt x="1956" y="14045"/>
                                    </a:cubicBezTo>
                                    <a:cubicBezTo>
                                      <a:pt x="2240" y="14045"/>
                                      <a:pt x="2519" y="14176"/>
                                      <a:pt x="2701" y="14403"/>
                                    </a:cubicBezTo>
                                    <a:cubicBezTo>
                                      <a:pt x="2894" y="14757"/>
                                      <a:pt x="2797" y="15239"/>
                                      <a:pt x="2444" y="15464"/>
                                    </a:cubicBezTo>
                                    <a:cubicBezTo>
                                      <a:pt x="2068" y="15695"/>
                                      <a:pt x="1641" y="15823"/>
                                      <a:pt x="1231" y="15823"/>
                                    </a:cubicBezTo>
                                    <a:cubicBezTo>
                                      <a:pt x="1185" y="15823"/>
                                      <a:pt x="1139" y="15821"/>
                                      <a:pt x="1094" y="15818"/>
                                    </a:cubicBezTo>
                                    <a:cubicBezTo>
                                      <a:pt x="708" y="15818"/>
                                      <a:pt x="194" y="15914"/>
                                      <a:pt x="97" y="16332"/>
                                    </a:cubicBezTo>
                                    <a:cubicBezTo>
                                      <a:pt x="65" y="16461"/>
                                      <a:pt x="97" y="16621"/>
                                      <a:pt x="194" y="16718"/>
                                    </a:cubicBezTo>
                                    <a:cubicBezTo>
                                      <a:pt x="238" y="16762"/>
                                      <a:pt x="298" y="16780"/>
                                      <a:pt x="364" y="16780"/>
                                    </a:cubicBezTo>
                                    <a:cubicBezTo>
                                      <a:pt x="488" y="16780"/>
                                      <a:pt x="635" y="16717"/>
                                      <a:pt x="740" y="16653"/>
                                    </a:cubicBezTo>
                                    <a:cubicBezTo>
                                      <a:pt x="933" y="16525"/>
                                      <a:pt x="1126" y="16428"/>
                                      <a:pt x="1351" y="16364"/>
                                    </a:cubicBezTo>
                                    <a:cubicBezTo>
                                      <a:pt x="1447" y="16348"/>
                                      <a:pt x="1552" y="16340"/>
                                      <a:pt x="1660" y="16340"/>
                                    </a:cubicBezTo>
                                    <a:cubicBezTo>
                                      <a:pt x="1769" y="16340"/>
                                      <a:pt x="1881" y="16348"/>
                                      <a:pt x="1994" y="16364"/>
                                    </a:cubicBezTo>
                                    <a:cubicBezTo>
                                      <a:pt x="2380" y="16461"/>
                                      <a:pt x="2669" y="16782"/>
                                      <a:pt x="2701" y="17168"/>
                                    </a:cubicBezTo>
                                    <a:cubicBezTo>
                                      <a:pt x="2733" y="17296"/>
                                      <a:pt x="2701" y="17393"/>
                                      <a:pt x="2669" y="17489"/>
                                    </a:cubicBezTo>
                                    <a:cubicBezTo>
                                      <a:pt x="2765" y="17457"/>
                                      <a:pt x="2862" y="17393"/>
                                      <a:pt x="2926" y="17361"/>
                                    </a:cubicBezTo>
                                    <a:cubicBezTo>
                                      <a:pt x="3312" y="17168"/>
                                      <a:pt x="3665" y="17007"/>
                                      <a:pt x="4083" y="16846"/>
                                    </a:cubicBezTo>
                                    <a:cubicBezTo>
                                      <a:pt x="4019" y="16846"/>
                                      <a:pt x="3987" y="16814"/>
                                      <a:pt x="3987" y="16782"/>
                                    </a:cubicBezTo>
                                    <a:cubicBezTo>
                                      <a:pt x="3826" y="15689"/>
                                      <a:pt x="3762" y="14596"/>
                                      <a:pt x="3826" y="13503"/>
                                    </a:cubicBezTo>
                                    <a:cubicBezTo>
                                      <a:pt x="3858" y="11575"/>
                                      <a:pt x="4148" y="9646"/>
                                      <a:pt x="4662" y="7749"/>
                                    </a:cubicBezTo>
                                    <a:cubicBezTo>
                                      <a:pt x="4919" y="6817"/>
                                      <a:pt x="5208" y="5885"/>
                                      <a:pt x="5562" y="4985"/>
                                    </a:cubicBezTo>
                                    <a:cubicBezTo>
                                      <a:pt x="5755" y="4535"/>
                                      <a:pt x="5948" y="4085"/>
                                      <a:pt x="6141" y="3667"/>
                                    </a:cubicBezTo>
                                    <a:cubicBezTo>
                                      <a:pt x="6333" y="3217"/>
                                      <a:pt x="6558" y="2767"/>
                                      <a:pt x="6848" y="2381"/>
                                    </a:cubicBezTo>
                                    <a:cubicBezTo>
                                      <a:pt x="6884" y="2345"/>
                                      <a:pt x="6934" y="2327"/>
                                      <a:pt x="6978" y="2327"/>
                                    </a:cubicBezTo>
                                    <a:cubicBezTo>
                                      <a:pt x="7053" y="2327"/>
                                      <a:pt x="7113" y="2377"/>
                                      <a:pt x="7073" y="2478"/>
                                    </a:cubicBezTo>
                                    <a:cubicBezTo>
                                      <a:pt x="6912" y="2960"/>
                                      <a:pt x="6623" y="3442"/>
                                      <a:pt x="6398" y="3956"/>
                                    </a:cubicBezTo>
                                    <a:cubicBezTo>
                                      <a:pt x="6173" y="4439"/>
                                      <a:pt x="5980" y="4921"/>
                                      <a:pt x="5787" y="5435"/>
                                    </a:cubicBezTo>
                                    <a:cubicBezTo>
                                      <a:pt x="5080" y="7203"/>
                                      <a:pt x="4630" y="9067"/>
                                      <a:pt x="4373" y="10996"/>
                                    </a:cubicBezTo>
                                    <a:cubicBezTo>
                                      <a:pt x="4244" y="11928"/>
                                      <a:pt x="4148" y="12893"/>
                                      <a:pt x="4148" y="13857"/>
                                    </a:cubicBezTo>
                                    <a:cubicBezTo>
                                      <a:pt x="4115" y="14821"/>
                                      <a:pt x="4180" y="15786"/>
                                      <a:pt x="4212" y="16750"/>
                                    </a:cubicBezTo>
                                    <a:cubicBezTo>
                                      <a:pt x="4212" y="16750"/>
                                      <a:pt x="4212" y="16782"/>
                                      <a:pt x="4212" y="16814"/>
                                    </a:cubicBezTo>
                                    <a:cubicBezTo>
                                      <a:pt x="4501" y="16686"/>
                                      <a:pt x="4790" y="16557"/>
                                      <a:pt x="5048" y="16493"/>
                                    </a:cubicBezTo>
                                    <a:cubicBezTo>
                                      <a:pt x="5305" y="16396"/>
                                      <a:pt x="5562" y="16300"/>
                                      <a:pt x="5819" y="16236"/>
                                    </a:cubicBezTo>
                                    <a:cubicBezTo>
                                      <a:pt x="5755" y="16171"/>
                                      <a:pt x="5723" y="16107"/>
                                      <a:pt x="5787" y="16043"/>
                                    </a:cubicBezTo>
                                    <a:cubicBezTo>
                                      <a:pt x="5883" y="15946"/>
                                      <a:pt x="5980" y="15882"/>
                                      <a:pt x="6076" y="15850"/>
                                    </a:cubicBezTo>
                                    <a:cubicBezTo>
                                      <a:pt x="6173" y="15786"/>
                                      <a:pt x="6301" y="15753"/>
                                      <a:pt x="6398" y="15689"/>
                                    </a:cubicBezTo>
                                    <a:cubicBezTo>
                                      <a:pt x="6591" y="15593"/>
                                      <a:pt x="6783" y="15432"/>
                                      <a:pt x="6944" y="15271"/>
                                    </a:cubicBezTo>
                                    <a:cubicBezTo>
                                      <a:pt x="7233" y="15014"/>
                                      <a:pt x="7362" y="14564"/>
                                      <a:pt x="7233" y="14178"/>
                                    </a:cubicBezTo>
                                    <a:cubicBezTo>
                                      <a:pt x="7169" y="14018"/>
                                      <a:pt x="7041" y="13857"/>
                                      <a:pt x="6880" y="13825"/>
                                    </a:cubicBezTo>
                                    <a:cubicBezTo>
                                      <a:pt x="6800" y="13798"/>
                                      <a:pt x="6720" y="13782"/>
                                      <a:pt x="6642" y="13782"/>
                                    </a:cubicBezTo>
                                    <a:cubicBezTo>
                                      <a:pt x="6533" y="13782"/>
                                      <a:pt x="6428" y="13814"/>
                                      <a:pt x="6333" y="13889"/>
                                    </a:cubicBezTo>
                                    <a:cubicBezTo>
                                      <a:pt x="6201" y="13968"/>
                                      <a:pt x="6025" y="14026"/>
                                      <a:pt x="5860" y="14026"/>
                                    </a:cubicBezTo>
                                    <a:cubicBezTo>
                                      <a:pt x="5824" y="14026"/>
                                      <a:pt x="5789" y="14023"/>
                                      <a:pt x="5755" y="14018"/>
                                    </a:cubicBezTo>
                                    <a:cubicBezTo>
                                      <a:pt x="5562" y="13953"/>
                                      <a:pt x="5369" y="13793"/>
                                      <a:pt x="5465" y="13600"/>
                                    </a:cubicBezTo>
                                    <a:cubicBezTo>
                                      <a:pt x="5465" y="13503"/>
                                      <a:pt x="5498" y="13439"/>
                                      <a:pt x="5530" y="13375"/>
                                    </a:cubicBezTo>
                                    <a:cubicBezTo>
                                      <a:pt x="5626" y="13182"/>
                                      <a:pt x="5755" y="13021"/>
                                      <a:pt x="5948" y="12925"/>
                                    </a:cubicBezTo>
                                    <a:cubicBezTo>
                                      <a:pt x="6333" y="12764"/>
                                      <a:pt x="6719" y="12603"/>
                                      <a:pt x="7137" y="12539"/>
                                    </a:cubicBezTo>
                                    <a:cubicBezTo>
                                      <a:pt x="7458" y="12442"/>
                                      <a:pt x="7876" y="12217"/>
                                      <a:pt x="7908" y="11832"/>
                                    </a:cubicBezTo>
                                    <a:cubicBezTo>
                                      <a:pt x="7941" y="11446"/>
                                      <a:pt x="7523" y="11189"/>
                                      <a:pt x="7201" y="11157"/>
                                    </a:cubicBezTo>
                                    <a:cubicBezTo>
                                      <a:pt x="7141" y="11148"/>
                                      <a:pt x="7083" y="11144"/>
                                      <a:pt x="7026" y="11144"/>
                                    </a:cubicBezTo>
                                    <a:cubicBezTo>
                                      <a:pt x="6871" y="11144"/>
                                      <a:pt x="6723" y="11174"/>
                                      <a:pt x="6558" y="11221"/>
                                    </a:cubicBezTo>
                                    <a:cubicBezTo>
                                      <a:pt x="6366" y="11317"/>
                                      <a:pt x="6141" y="11350"/>
                                      <a:pt x="5916" y="11382"/>
                                    </a:cubicBezTo>
                                    <a:cubicBezTo>
                                      <a:pt x="5851" y="11382"/>
                                      <a:pt x="5819" y="11350"/>
                                      <a:pt x="5819" y="11350"/>
                                    </a:cubicBezTo>
                                    <a:cubicBezTo>
                                      <a:pt x="5755" y="11350"/>
                                      <a:pt x="5690" y="11285"/>
                                      <a:pt x="5690" y="11253"/>
                                    </a:cubicBezTo>
                                    <a:cubicBezTo>
                                      <a:pt x="5562" y="10771"/>
                                      <a:pt x="5723" y="10289"/>
                                      <a:pt x="6076" y="9967"/>
                                    </a:cubicBezTo>
                                    <a:cubicBezTo>
                                      <a:pt x="6237" y="9807"/>
                                      <a:pt x="6462" y="9678"/>
                                      <a:pt x="6687" y="9614"/>
                                    </a:cubicBezTo>
                                    <a:cubicBezTo>
                                      <a:pt x="6816" y="9582"/>
                                      <a:pt x="6944" y="9566"/>
                                      <a:pt x="7077" y="9566"/>
                                    </a:cubicBezTo>
                                    <a:cubicBezTo>
                                      <a:pt x="7209" y="9566"/>
                                      <a:pt x="7346" y="9582"/>
                                      <a:pt x="7491" y="9614"/>
                                    </a:cubicBezTo>
                                    <a:cubicBezTo>
                                      <a:pt x="7722" y="9649"/>
                                      <a:pt x="7992" y="9724"/>
                                      <a:pt x="8242" y="9724"/>
                                    </a:cubicBezTo>
                                    <a:cubicBezTo>
                                      <a:pt x="8444" y="9724"/>
                                      <a:pt x="8633" y="9675"/>
                                      <a:pt x="8776" y="9517"/>
                                    </a:cubicBezTo>
                                    <a:cubicBezTo>
                                      <a:pt x="9066" y="9196"/>
                                      <a:pt x="8969" y="8682"/>
                                      <a:pt x="8583" y="8489"/>
                                    </a:cubicBezTo>
                                    <a:cubicBezTo>
                                      <a:pt x="8395" y="8442"/>
                                      <a:pt x="8207" y="8412"/>
                                      <a:pt x="8019" y="8412"/>
                                    </a:cubicBezTo>
                                    <a:cubicBezTo>
                                      <a:pt x="7950" y="8412"/>
                                      <a:pt x="7881" y="8416"/>
                                      <a:pt x="7812" y="8424"/>
                                    </a:cubicBezTo>
                                    <a:cubicBezTo>
                                      <a:pt x="7587" y="8424"/>
                                      <a:pt x="7362" y="8360"/>
                                      <a:pt x="7169" y="8264"/>
                                    </a:cubicBezTo>
                                    <a:cubicBezTo>
                                      <a:pt x="6751" y="8071"/>
                                      <a:pt x="6655" y="7524"/>
                                      <a:pt x="6944" y="7171"/>
                                    </a:cubicBezTo>
                                    <a:cubicBezTo>
                                      <a:pt x="7266" y="6753"/>
                                      <a:pt x="7780" y="6721"/>
                                      <a:pt x="8262" y="6721"/>
                                    </a:cubicBezTo>
                                    <a:cubicBezTo>
                                      <a:pt x="8680" y="6721"/>
                                      <a:pt x="9259" y="6721"/>
                                      <a:pt x="9387" y="6239"/>
                                    </a:cubicBezTo>
                                    <a:cubicBezTo>
                                      <a:pt x="9484" y="5821"/>
                                      <a:pt x="9226" y="5435"/>
                                      <a:pt x="8841" y="5306"/>
                                    </a:cubicBezTo>
                                    <a:cubicBezTo>
                                      <a:pt x="8717" y="5253"/>
                                      <a:pt x="8583" y="5229"/>
                                      <a:pt x="8451" y="5229"/>
                                    </a:cubicBezTo>
                                    <a:cubicBezTo>
                                      <a:pt x="8342" y="5229"/>
                                      <a:pt x="8235" y="5245"/>
                                      <a:pt x="8133" y="5274"/>
                                    </a:cubicBezTo>
                                    <a:cubicBezTo>
                                      <a:pt x="7908" y="5339"/>
                                      <a:pt x="7651" y="5435"/>
                                      <a:pt x="7426" y="5564"/>
                                    </a:cubicBezTo>
                                    <a:cubicBezTo>
                                      <a:pt x="7399" y="5580"/>
                                      <a:pt x="7371" y="5587"/>
                                      <a:pt x="7344" y="5587"/>
                                    </a:cubicBezTo>
                                    <a:cubicBezTo>
                                      <a:pt x="7211" y="5587"/>
                                      <a:pt x="7100" y="5413"/>
                                      <a:pt x="7233" y="5306"/>
                                    </a:cubicBezTo>
                                    <a:cubicBezTo>
                                      <a:pt x="7137" y="5210"/>
                                      <a:pt x="7073" y="5049"/>
                                      <a:pt x="7073" y="4921"/>
                                    </a:cubicBezTo>
                                    <a:cubicBezTo>
                                      <a:pt x="7105" y="4664"/>
                                      <a:pt x="7201" y="4471"/>
                                      <a:pt x="7394" y="4342"/>
                                    </a:cubicBezTo>
                                    <a:cubicBezTo>
                                      <a:pt x="7780" y="4085"/>
                                      <a:pt x="8198" y="3892"/>
                                      <a:pt x="8648" y="3763"/>
                                    </a:cubicBezTo>
                                    <a:cubicBezTo>
                                      <a:pt x="9001" y="3603"/>
                                      <a:pt x="9259" y="3249"/>
                                      <a:pt x="9323" y="2863"/>
                                    </a:cubicBezTo>
                                    <a:cubicBezTo>
                                      <a:pt x="9355" y="2446"/>
                                      <a:pt x="9291" y="2028"/>
                                      <a:pt x="9162" y="1610"/>
                                    </a:cubicBezTo>
                                    <a:cubicBezTo>
                                      <a:pt x="8937" y="838"/>
                                      <a:pt x="8455" y="67"/>
                                      <a:pt x="7587" y="3"/>
                                    </a:cubicBezTo>
                                    <a:cubicBezTo>
                                      <a:pt x="7557" y="1"/>
                                      <a:pt x="7527" y="1"/>
                                      <a:pt x="7498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41" name="Google Shape;1741;p59"/>
                          <p:cNvGrpSpPr/>
                          <p:nvPr/>
                        </p:nvGrpSpPr>
                        <p:grpSpPr>
                          <a:xfrm>
                            <a:off x="1866050" y="676475"/>
                            <a:ext cx="1157225" cy="1472225"/>
                            <a:chOff x="1866050" y="676475"/>
                            <a:chExt cx="1157225" cy="1472225"/>
                          </a:xfrm>
                        </p:grpSpPr>
                        <p:grpSp>
                          <p:nvGrpSpPr>
                            <p:cNvPr id="1742" name="Google Shape;1742;p59"/>
                            <p:cNvGrpSpPr/>
                            <p:nvPr/>
                          </p:nvGrpSpPr>
                          <p:grpSpPr>
                            <a:xfrm>
                              <a:off x="2467150" y="1084425"/>
                              <a:ext cx="556125" cy="556825"/>
                              <a:chOff x="2467150" y="1084425"/>
                              <a:chExt cx="556125" cy="556825"/>
                            </a:xfrm>
                          </p:grpSpPr>
                          <p:sp>
                            <p:nvSpPr>
                              <p:cNvPr id="1743" name="Google Shape;1743;p59"/>
                              <p:cNvSpPr/>
                              <p:nvPr/>
                            </p:nvSpPr>
                            <p:spPr>
                              <a:xfrm>
                                <a:off x="2467150" y="1491750"/>
                                <a:ext cx="338325" cy="10697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33" h="4279" extrusionOk="0">
                                    <a:moveTo>
                                      <a:pt x="11430" y="1"/>
                                    </a:moveTo>
                                    <a:cubicBezTo>
                                      <a:pt x="9435" y="1"/>
                                      <a:pt x="7453" y="686"/>
                                      <a:pt x="5529" y="1061"/>
                                    </a:cubicBezTo>
                                    <a:cubicBezTo>
                                      <a:pt x="4854" y="1190"/>
                                      <a:pt x="4211" y="1254"/>
                                      <a:pt x="3536" y="1286"/>
                                    </a:cubicBezTo>
                                    <a:cubicBezTo>
                                      <a:pt x="3420" y="1293"/>
                                      <a:pt x="3305" y="1297"/>
                                      <a:pt x="3189" y="1297"/>
                                    </a:cubicBezTo>
                                    <a:cubicBezTo>
                                      <a:pt x="2790" y="1297"/>
                                      <a:pt x="2392" y="1250"/>
                                      <a:pt x="1993" y="1125"/>
                                    </a:cubicBezTo>
                                    <a:cubicBezTo>
                                      <a:pt x="1479" y="1222"/>
                                      <a:pt x="964" y="1479"/>
                                      <a:pt x="579" y="1833"/>
                                    </a:cubicBezTo>
                                    <a:cubicBezTo>
                                      <a:pt x="193" y="2186"/>
                                      <a:pt x="0" y="2701"/>
                                      <a:pt x="64" y="3215"/>
                                    </a:cubicBezTo>
                                    <a:lnTo>
                                      <a:pt x="129" y="3440"/>
                                    </a:lnTo>
                                    <a:lnTo>
                                      <a:pt x="161" y="3440"/>
                                    </a:lnTo>
                                    <a:cubicBezTo>
                                      <a:pt x="257" y="3793"/>
                                      <a:pt x="547" y="4083"/>
                                      <a:pt x="900" y="4211"/>
                                    </a:cubicBezTo>
                                    <a:cubicBezTo>
                                      <a:pt x="1082" y="4257"/>
                                      <a:pt x="1269" y="4278"/>
                                      <a:pt x="1455" y="4278"/>
                                    </a:cubicBezTo>
                                    <a:cubicBezTo>
                                      <a:pt x="1794" y="4278"/>
                                      <a:pt x="2132" y="4207"/>
                                      <a:pt x="2443" y="4083"/>
                                    </a:cubicBezTo>
                                    <a:cubicBezTo>
                                      <a:pt x="3022" y="3922"/>
                                      <a:pt x="3536" y="3665"/>
                                      <a:pt x="4115" y="3408"/>
                                    </a:cubicBezTo>
                                    <a:cubicBezTo>
                                      <a:pt x="4693" y="3183"/>
                                      <a:pt x="5272" y="2926"/>
                                      <a:pt x="5850" y="2701"/>
                                    </a:cubicBezTo>
                                    <a:cubicBezTo>
                                      <a:pt x="7227" y="2174"/>
                                      <a:pt x="8705" y="1763"/>
                                      <a:pt x="10165" y="1763"/>
                                    </a:cubicBezTo>
                                    <a:cubicBezTo>
                                      <a:pt x="11023" y="1763"/>
                                      <a:pt x="11876" y="1905"/>
                                      <a:pt x="12697" y="2251"/>
                                    </a:cubicBezTo>
                                    <a:lnTo>
                                      <a:pt x="12761" y="2251"/>
                                    </a:lnTo>
                                    <a:cubicBezTo>
                                      <a:pt x="12890" y="2218"/>
                                      <a:pt x="13051" y="2218"/>
                                      <a:pt x="13179" y="2218"/>
                                    </a:cubicBezTo>
                                    <a:cubicBezTo>
                                      <a:pt x="12954" y="1993"/>
                                      <a:pt x="12794" y="1672"/>
                                      <a:pt x="12794" y="1318"/>
                                    </a:cubicBezTo>
                                    <a:lnTo>
                                      <a:pt x="12794" y="1254"/>
                                    </a:lnTo>
                                    <a:cubicBezTo>
                                      <a:pt x="12151" y="1286"/>
                                      <a:pt x="11476" y="1286"/>
                                      <a:pt x="10833" y="1286"/>
                                    </a:cubicBezTo>
                                    <a:cubicBezTo>
                                      <a:pt x="9579" y="1350"/>
                                      <a:pt x="8326" y="1511"/>
                                      <a:pt x="7072" y="1768"/>
                                    </a:cubicBezTo>
                                    <a:cubicBezTo>
                                      <a:pt x="6429" y="1865"/>
                                      <a:pt x="5850" y="2026"/>
                                      <a:pt x="5240" y="2218"/>
                                    </a:cubicBezTo>
                                    <a:cubicBezTo>
                                      <a:pt x="4918" y="2283"/>
                                      <a:pt x="4629" y="2379"/>
                                      <a:pt x="4340" y="2476"/>
                                    </a:cubicBezTo>
                                    <a:cubicBezTo>
                                      <a:pt x="4050" y="2572"/>
                                      <a:pt x="3729" y="2668"/>
                                      <a:pt x="3440" y="2733"/>
                                    </a:cubicBezTo>
                                    <a:cubicBezTo>
                                      <a:pt x="3429" y="2736"/>
                                      <a:pt x="3419" y="2738"/>
                                      <a:pt x="3410" y="2738"/>
                                    </a:cubicBezTo>
                                    <a:cubicBezTo>
                                      <a:pt x="3331" y="2738"/>
                                      <a:pt x="3286" y="2629"/>
                                      <a:pt x="3343" y="2572"/>
                                    </a:cubicBezTo>
                                    <a:cubicBezTo>
                                      <a:pt x="3665" y="2411"/>
                                      <a:pt x="3986" y="2283"/>
                                      <a:pt x="4340" y="2154"/>
                                    </a:cubicBezTo>
                                    <a:cubicBezTo>
                                      <a:pt x="4693" y="2058"/>
                                      <a:pt x="5047" y="1929"/>
                                      <a:pt x="5400" y="1865"/>
                                    </a:cubicBezTo>
                                    <a:cubicBezTo>
                                      <a:pt x="6622" y="1511"/>
                                      <a:pt x="7875" y="1286"/>
                                      <a:pt x="9129" y="1125"/>
                                    </a:cubicBezTo>
                                    <a:cubicBezTo>
                                      <a:pt x="9817" y="1035"/>
                                      <a:pt x="10516" y="995"/>
                                      <a:pt x="11213" y="995"/>
                                    </a:cubicBezTo>
                                    <a:cubicBezTo>
                                      <a:pt x="11753" y="995"/>
                                      <a:pt x="12293" y="1019"/>
                                      <a:pt x="12826" y="1061"/>
                                    </a:cubicBezTo>
                                    <a:cubicBezTo>
                                      <a:pt x="12954" y="708"/>
                                      <a:pt x="13211" y="450"/>
                                      <a:pt x="13533" y="290"/>
                                    </a:cubicBezTo>
                                    <a:cubicBezTo>
                                      <a:pt x="13404" y="258"/>
                                      <a:pt x="13276" y="225"/>
                                      <a:pt x="13147" y="193"/>
                                    </a:cubicBezTo>
                                    <a:cubicBezTo>
                                      <a:pt x="12574" y="57"/>
                                      <a:pt x="12002" y="1"/>
                                      <a:pt x="11430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44" name="Google Shape;1744;p59"/>
                              <p:cNvSpPr/>
                              <p:nvPr/>
                            </p:nvSpPr>
                            <p:spPr>
                              <a:xfrm>
                                <a:off x="2696175" y="1084425"/>
                                <a:ext cx="327100" cy="4258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084" h="17033" extrusionOk="0">
                                    <a:moveTo>
                                      <a:pt x="2712" y="0"/>
                                    </a:moveTo>
                                    <a:cubicBezTo>
                                      <a:pt x="2058" y="0"/>
                                      <a:pt x="1435" y="296"/>
                                      <a:pt x="997" y="832"/>
                                    </a:cubicBezTo>
                                    <a:cubicBezTo>
                                      <a:pt x="932" y="896"/>
                                      <a:pt x="868" y="993"/>
                                      <a:pt x="804" y="1057"/>
                                    </a:cubicBezTo>
                                    <a:cubicBezTo>
                                      <a:pt x="611" y="1346"/>
                                      <a:pt x="482" y="1668"/>
                                      <a:pt x="450" y="1989"/>
                                    </a:cubicBezTo>
                                    <a:cubicBezTo>
                                      <a:pt x="427" y="2036"/>
                                      <a:pt x="403" y="2066"/>
                                      <a:pt x="367" y="2066"/>
                                    </a:cubicBezTo>
                                    <a:cubicBezTo>
                                      <a:pt x="354" y="2066"/>
                                      <a:pt x="339" y="2062"/>
                                      <a:pt x="322" y="2053"/>
                                    </a:cubicBezTo>
                                    <a:cubicBezTo>
                                      <a:pt x="290" y="2214"/>
                                      <a:pt x="225" y="2375"/>
                                      <a:pt x="193" y="2568"/>
                                    </a:cubicBezTo>
                                    <a:cubicBezTo>
                                      <a:pt x="193" y="2600"/>
                                      <a:pt x="129" y="2632"/>
                                      <a:pt x="97" y="2632"/>
                                    </a:cubicBezTo>
                                    <a:cubicBezTo>
                                      <a:pt x="0" y="3821"/>
                                      <a:pt x="129" y="5011"/>
                                      <a:pt x="450" y="6136"/>
                                    </a:cubicBezTo>
                                    <a:cubicBezTo>
                                      <a:pt x="1254" y="8707"/>
                                      <a:pt x="2797" y="10957"/>
                                      <a:pt x="4886" y="12661"/>
                                    </a:cubicBezTo>
                                    <a:cubicBezTo>
                                      <a:pt x="5240" y="12950"/>
                                      <a:pt x="5593" y="13240"/>
                                      <a:pt x="5947" y="13529"/>
                                    </a:cubicBezTo>
                                    <a:lnTo>
                                      <a:pt x="6076" y="13593"/>
                                    </a:lnTo>
                                    <a:cubicBezTo>
                                      <a:pt x="6108" y="13593"/>
                                      <a:pt x="6108" y="13625"/>
                                      <a:pt x="6140" y="13658"/>
                                    </a:cubicBezTo>
                                    <a:cubicBezTo>
                                      <a:pt x="7972" y="14943"/>
                                      <a:pt x="9933" y="16068"/>
                                      <a:pt x="11958" y="17033"/>
                                    </a:cubicBezTo>
                                    <a:lnTo>
                                      <a:pt x="12183" y="16743"/>
                                    </a:lnTo>
                                    <a:cubicBezTo>
                                      <a:pt x="12054" y="16679"/>
                                      <a:pt x="11894" y="16583"/>
                                      <a:pt x="11765" y="16518"/>
                                    </a:cubicBezTo>
                                    <a:cubicBezTo>
                                      <a:pt x="11637" y="16422"/>
                                      <a:pt x="11476" y="16326"/>
                                      <a:pt x="11315" y="16229"/>
                                    </a:cubicBezTo>
                                    <a:cubicBezTo>
                                      <a:pt x="11026" y="16036"/>
                                      <a:pt x="10737" y="15811"/>
                                      <a:pt x="10447" y="15618"/>
                                    </a:cubicBezTo>
                                    <a:cubicBezTo>
                                      <a:pt x="9869" y="15168"/>
                                      <a:pt x="9322" y="14654"/>
                                      <a:pt x="8840" y="14108"/>
                                    </a:cubicBezTo>
                                    <a:cubicBezTo>
                                      <a:pt x="8790" y="14032"/>
                                      <a:pt x="8858" y="13917"/>
                                      <a:pt x="8936" y="13917"/>
                                    </a:cubicBezTo>
                                    <a:cubicBezTo>
                                      <a:pt x="8957" y="13917"/>
                                      <a:pt x="8980" y="13926"/>
                                      <a:pt x="9001" y="13947"/>
                                    </a:cubicBezTo>
                                    <a:cubicBezTo>
                                      <a:pt x="9515" y="14461"/>
                                      <a:pt x="10061" y="14943"/>
                                      <a:pt x="10640" y="15361"/>
                                    </a:cubicBezTo>
                                    <a:cubicBezTo>
                                      <a:pt x="10929" y="15554"/>
                                      <a:pt x="11219" y="15779"/>
                                      <a:pt x="11508" y="15972"/>
                                    </a:cubicBezTo>
                                    <a:cubicBezTo>
                                      <a:pt x="11669" y="16036"/>
                                      <a:pt x="11829" y="16133"/>
                                      <a:pt x="11958" y="16229"/>
                                    </a:cubicBezTo>
                                    <a:cubicBezTo>
                                      <a:pt x="12119" y="16293"/>
                                      <a:pt x="12247" y="16390"/>
                                      <a:pt x="12376" y="16486"/>
                                    </a:cubicBezTo>
                                    <a:cubicBezTo>
                                      <a:pt x="12633" y="16165"/>
                                      <a:pt x="12858" y="15876"/>
                                      <a:pt x="13083" y="15586"/>
                                    </a:cubicBezTo>
                                    <a:cubicBezTo>
                                      <a:pt x="12922" y="15136"/>
                                      <a:pt x="12762" y="14718"/>
                                      <a:pt x="12569" y="14268"/>
                                    </a:cubicBezTo>
                                    <a:cubicBezTo>
                                      <a:pt x="12408" y="13850"/>
                                      <a:pt x="12183" y="13400"/>
                                      <a:pt x="11958" y="13015"/>
                                    </a:cubicBezTo>
                                    <a:cubicBezTo>
                                      <a:pt x="11782" y="13366"/>
                                      <a:pt x="11429" y="13581"/>
                                      <a:pt x="11038" y="13581"/>
                                    </a:cubicBezTo>
                                    <a:cubicBezTo>
                                      <a:pt x="10929" y="13581"/>
                                      <a:pt x="10817" y="13564"/>
                                      <a:pt x="10704" y="13529"/>
                                    </a:cubicBezTo>
                                    <a:cubicBezTo>
                                      <a:pt x="10479" y="13433"/>
                                      <a:pt x="10254" y="13240"/>
                                      <a:pt x="10158" y="12983"/>
                                    </a:cubicBezTo>
                                    <a:lnTo>
                                      <a:pt x="10126" y="13015"/>
                                    </a:lnTo>
                                    <a:cubicBezTo>
                                      <a:pt x="9965" y="13111"/>
                                      <a:pt x="9780" y="13159"/>
                                      <a:pt x="9591" y="13159"/>
                                    </a:cubicBezTo>
                                    <a:cubicBezTo>
                                      <a:pt x="9403" y="13159"/>
                                      <a:pt x="9210" y="13111"/>
                                      <a:pt x="9033" y="13015"/>
                                    </a:cubicBezTo>
                                    <a:cubicBezTo>
                                      <a:pt x="8711" y="12790"/>
                                      <a:pt x="8454" y="12468"/>
                                      <a:pt x="8358" y="12082"/>
                                    </a:cubicBezTo>
                                    <a:cubicBezTo>
                                      <a:pt x="8326" y="11954"/>
                                      <a:pt x="8326" y="11825"/>
                                      <a:pt x="8326" y="11697"/>
                                    </a:cubicBezTo>
                                    <a:cubicBezTo>
                                      <a:pt x="8229" y="11793"/>
                                      <a:pt x="8101" y="11890"/>
                                      <a:pt x="8004" y="11986"/>
                                    </a:cubicBezTo>
                                    <a:cubicBezTo>
                                      <a:pt x="7798" y="12117"/>
                                      <a:pt x="7570" y="12183"/>
                                      <a:pt x="7339" y="12183"/>
                                    </a:cubicBezTo>
                                    <a:cubicBezTo>
                                      <a:pt x="7174" y="12183"/>
                                      <a:pt x="7008" y="12149"/>
                                      <a:pt x="6847" y="12082"/>
                                    </a:cubicBezTo>
                                    <a:cubicBezTo>
                                      <a:pt x="6493" y="11922"/>
                                      <a:pt x="6204" y="11600"/>
                                      <a:pt x="6043" y="11215"/>
                                    </a:cubicBezTo>
                                    <a:cubicBezTo>
                                      <a:pt x="5722" y="10411"/>
                                      <a:pt x="6108" y="9607"/>
                                      <a:pt x="6526" y="8900"/>
                                    </a:cubicBezTo>
                                    <a:lnTo>
                                      <a:pt x="6526" y="8900"/>
                                    </a:lnTo>
                                    <a:cubicBezTo>
                                      <a:pt x="6184" y="9001"/>
                                      <a:pt x="5830" y="9051"/>
                                      <a:pt x="5471" y="9051"/>
                                    </a:cubicBezTo>
                                    <a:cubicBezTo>
                                      <a:pt x="5256" y="9051"/>
                                      <a:pt x="5039" y="9033"/>
                                      <a:pt x="4822" y="8997"/>
                                    </a:cubicBezTo>
                                    <a:cubicBezTo>
                                      <a:pt x="4308" y="8868"/>
                                      <a:pt x="3858" y="8547"/>
                                      <a:pt x="3600" y="8097"/>
                                    </a:cubicBezTo>
                                    <a:cubicBezTo>
                                      <a:pt x="3343" y="7647"/>
                                      <a:pt x="3375" y="7100"/>
                                      <a:pt x="3697" y="6682"/>
                                    </a:cubicBezTo>
                                    <a:cubicBezTo>
                                      <a:pt x="3858" y="6489"/>
                                      <a:pt x="4050" y="6329"/>
                                      <a:pt x="4308" y="6232"/>
                                    </a:cubicBezTo>
                                    <a:cubicBezTo>
                                      <a:pt x="4275" y="6232"/>
                                      <a:pt x="4275" y="6232"/>
                                      <a:pt x="4275" y="6200"/>
                                    </a:cubicBezTo>
                                    <a:cubicBezTo>
                                      <a:pt x="3825" y="5364"/>
                                      <a:pt x="4275" y="4336"/>
                                      <a:pt x="4597" y="3564"/>
                                    </a:cubicBezTo>
                                    <a:cubicBezTo>
                                      <a:pt x="4758" y="3178"/>
                                      <a:pt x="4854" y="2761"/>
                                      <a:pt x="4918" y="2343"/>
                                    </a:cubicBezTo>
                                    <a:cubicBezTo>
                                      <a:pt x="4918" y="2021"/>
                                      <a:pt x="4854" y="1668"/>
                                      <a:pt x="4726" y="1378"/>
                                    </a:cubicBezTo>
                                    <a:cubicBezTo>
                                      <a:pt x="4468" y="768"/>
                                      <a:pt x="3954" y="318"/>
                                      <a:pt x="3343" y="93"/>
                                    </a:cubicBezTo>
                                    <a:cubicBezTo>
                                      <a:pt x="3133" y="30"/>
                                      <a:pt x="2921" y="0"/>
                                      <a:pt x="2712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45" name="Google Shape;1745;p59"/>
                              <p:cNvSpPr/>
                              <p:nvPr/>
                            </p:nvSpPr>
                            <p:spPr>
                              <a:xfrm>
                                <a:off x="2495275" y="1389775"/>
                                <a:ext cx="482175" cy="21210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9287" h="8484" extrusionOk="0">
                                    <a:moveTo>
                                      <a:pt x="6861" y="1"/>
                                    </a:moveTo>
                                    <a:cubicBezTo>
                                      <a:pt x="6341" y="1"/>
                                      <a:pt x="5821" y="41"/>
                                      <a:pt x="5304" y="126"/>
                                    </a:cubicBezTo>
                                    <a:cubicBezTo>
                                      <a:pt x="4243" y="286"/>
                                      <a:pt x="3215" y="672"/>
                                      <a:pt x="2250" y="1219"/>
                                    </a:cubicBezTo>
                                    <a:cubicBezTo>
                                      <a:pt x="1800" y="1476"/>
                                      <a:pt x="1350" y="1829"/>
                                      <a:pt x="964" y="2215"/>
                                    </a:cubicBezTo>
                                    <a:cubicBezTo>
                                      <a:pt x="547" y="2569"/>
                                      <a:pt x="257" y="3019"/>
                                      <a:pt x="129" y="3533"/>
                                    </a:cubicBezTo>
                                    <a:cubicBezTo>
                                      <a:pt x="0" y="3983"/>
                                      <a:pt x="193" y="4465"/>
                                      <a:pt x="579" y="4722"/>
                                    </a:cubicBezTo>
                                    <a:cubicBezTo>
                                      <a:pt x="925" y="4924"/>
                                      <a:pt x="1349" y="5049"/>
                                      <a:pt x="1758" y="5049"/>
                                    </a:cubicBezTo>
                                    <a:cubicBezTo>
                                      <a:pt x="1804" y="5049"/>
                                      <a:pt x="1851" y="5047"/>
                                      <a:pt x="1897" y="5044"/>
                                    </a:cubicBezTo>
                                    <a:cubicBezTo>
                                      <a:pt x="3150" y="5044"/>
                                      <a:pt x="4436" y="4883"/>
                                      <a:pt x="5658" y="4529"/>
                                    </a:cubicBezTo>
                                    <a:cubicBezTo>
                                      <a:pt x="7180" y="4180"/>
                                      <a:pt x="8781" y="3777"/>
                                      <a:pt x="10352" y="3777"/>
                                    </a:cubicBezTo>
                                    <a:cubicBezTo>
                                      <a:pt x="11236" y="3777"/>
                                      <a:pt x="12110" y="3905"/>
                                      <a:pt x="12954" y="4240"/>
                                    </a:cubicBezTo>
                                    <a:lnTo>
                                      <a:pt x="12987" y="4272"/>
                                    </a:lnTo>
                                    <a:cubicBezTo>
                                      <a:pt x="13042" y="4270"/>
                                      <a:pt x="13098" y="4268"/>
                                      <a:pt x="13154" y="4268"/>
                                    </a:cubicBezTo>
                                    <a:cubicBezTo>
                                      <a:pt x="13773" y="4268"/>
                                      <a:pt x="14384" y="4433"/>
                                      <a:pt x="14915" y="4787"/>
                                    </a:cubicBezTo>
                                    <a:cubicBezTo>
                                      <a:pt x="16233" y="5590"/>
                                      <a:pt x="17005" y="7069"/>
                                      <a:pt x="17551" y="8483"/>
                                    </a:cubicBezTo>
                                    <a:cubicBezTo>
                                      <a:pt x="17712" y="8194"/>
                                      <a:pt x="17872" y="7969"/>
                                      <a:pt x="18033" y="7680"/>
                                    </a:cubicBezTo>
                                    <a:cubicBezTo>
                                      <a:pt x="18226" y="7390"/>
                                      <a:pt x="18419" y="7069"/>
                                      <a:pt x="18612" y="6780"/>
                                    </a:cubicBezTo>
                                    <a:cubicBezTo>
                                      <a:pt x="18451" y="6619"/>
                                      <a:pt x="18323" y="6490"/>
                                      <a:pt x="18162" y="6297"/>
                                    </a:cubicBezTo>
                                    <a:cubicBezTo>
                                      <a:pt x="17969" y="6105"/>
                                      <a:pt x="17776" y="5944"/>
                                      <a:pt x="17583" y="5751"/>
                                    </a:cubicBezTo>
                                    <a:cubicBezTo>
                                      <a:pt x="15783" y="4176"/>
                                      <a:pt x="13629" y="3051"/>
                                      <a:pt x="11315" y="2504"/>
                                    </a:cubicBezTo>
                                    <a:cubicBezTo>
                                      <a:pt x="10415" y="2279"/>
                                      <a:pt x="9483" y="2151"/>
                                      <a:pt x="8551" y="2086"/>
                                    </a:cubicBezTo>
                                    <a:lnTo>
                                      <a:pt x="7168" y="2086"/>
                                    </a:lnTo>
                                    <a:cubicBezTo>
                                      <a:pt x="6686" y="2119"/>
                                      <a:pt x="6236" y="2183"/>
                                      <a:pt x="5786" y="2183"/>
                                    </a:cubicBezTo>
                                    <a:cubicBezTo>
                                      <a:pt x="5776" y="2185"/>
                                      <a:pt x="5767" y="2186"/>
                                      <a:pt x="5758" y="2186"/>
                                    </a:cubicBezTo>
                                    <a:cubicBezTo>
                                      <a:pt x="5654" y="2186"/>
                                      <a:pt x="5635" y="2020"/>
                                      <a:pt x="5754" y="1990"/>
                                    </a:cubicBezTo>
                                    <a:cubicBezTo>
                                      <a:pt x="6268" y="1829"/>
                                      <a:pt x="6815" y="1765"/>
                                      <a:pt x="7361" y="1765"/>
                                    </a:cubicBezTo>
                                    <a:cubicBezTo>
                                      <a:pt x="7618" y="1749"/>
                                      <a:pt x="7884" y="1741"/>
                                      <a:pt x="8149" y="1741"/>
                                    </a:cubicBezTo>
                                    <a:cubicBezTo>
                                      <a:pt x="8414" y="1741"/>
                                      <a:pt x="8679" y="1749"/>
                                      <a:pt x="8936" y="1765"/>
                                    </a:cubicBezTo>
                                    <a:cubicBezTo>
                                      <a:pt x="10833" y="1894"/>
                                      <a:pt x="12697" y="2376"/>
                                      <a:pt x="14433" y="3212"/>
                                    </a:cubicBezTo>
                                    <a:cubicBezTo>
                                      <a:pt x="15269" y="3629"/>
                                      <a:pt x="16072" y="4144"/>
                                      <a:pt x="16844" y="4690"/>
                                    </a:cubicBezTo>
                                    <a:cubicBezTo>
                                      <a:pt x="17197" y="5012"/>
                                      <a:pt x="17583" y="5301"/>
                                      <a:pt x="17937" y="5622"/>
                                    </a:cubicBezTo>
                                    <a:cubicBezTo>
                                      <a:pt x="18226" y="5912"/>
                                      <a:pt x="18515" y="6201"/>
                                      <a:pt x="18773" y="6522"/>
                                    </a:cubicBezTo>
                                    <a:lnTo>
                                      <a:pt x="19287" y="5783"/>
                                    </a:lnTo>
                                    <a:cubicBezTo>
                                      <a:pt x="19030" y="5590"/>
                                      <a:pt x="18773" y="5429"/>
                                      <a:pt x="18515" y="5237"/>
                                    </a:cubicBezTo>
                                    <a:cubicBezTo>
                                      <a:pt x="16522" y="3726"/>
                                      <a:pt x="14497" y="2279"/>
                                      <a:pt x="12215" y="1251"/>
                                    </a:cubicBezTo>
                                    <a:cubicBezTo>
                                      <a:pt x="10536" y="499"/>
                                      <a:pt x="8700" y="1"/>
                                      <a:pt x="6861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sp>
                            <p:nvSpPr>
                              <p:cNvPr id="1746" name="Google Shape;1746;p59"/>
                              <p:cNvSpPr/>
                              <p:nvPr/>
                            </p:nvSpPr>
                            <p:spPr>
                              <a:xfrm>
                                <a:off x="2535450" y="1545525"/>
                                <a:ext cx="236275" cy="9572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451" h="3829" extrusionOk="0">
                                    <a:moveTo>
                                      <a:pt x="7258" y="0"/>
                                    </a:moveTo>
                                    <a:cubicBezTo>
                                      <a:pt x="6785" y="0"/>
                                      <a:pt x="6313" y="44"/>
                                      <a:pt x="5851" y="132"/>
                                    </a:cubicBezTo>
                                    <a:cubicBezTo>
                                      <a:pt x="4565" y="389"/>
                                      <a:pt x="3311" y="807"/>
                                      <a:pt x="2154" y="1321"/>
                                    </a:cubicBezTo>
                                    <a:cubicBezTo>
                                      <a:pt x="1511" y="1578"/>
                                      <a:pt x="933" y="1867"/>
                                      <a:pt x="322" y="2092"/>
                                    </a:cubicBezTo>
                                    <a:lnTo>
                                      <a:pt x="161" y="2157"/>
                                    </a:lnTo>
                                    <a:cubicBezTo>
                                      <a:pt x="33" y="2382"/>
                                      <a:pt x="0" y="2639"/>
                                      <a:pt x="97" y="2864"/>
                                    </a:cubicBezTo>
                                    <a:cubicBezTo>
                                      <a:pt x="225" y="3185"/>
                                      <a:pt x="483" y="3410"/>
                                      <a:pt x="804" y="3507"/>
                                    </a:cubicBezTo>
                                    <a:cubicBezTo>
                                      <a:pt x="1016" y="3560"/>
                                      <a:pt x="1238" y="3584"/>
                                      <a:pt x="1460" y="3584"/>
                                    </a:cubicBezTo>
                                    <a:cubicBezTo>
                                      <a:pt x="1640" y="3584"/>
                                      <a:pt x="1820" y="3568"/>
                                      <a:pt x="1993" y="3539"/>
                                    </a:cubicBezTo>
                                    <a:cubicBezTo>
                                      <a:pt x="2487" y="3463"/>
                                      <a:pt x="2992" y="3342"/>
                                      <a:pt x="3488" y="3342"/>
                                    </a:cubicBezTo>
                                    <a:cubicBezTo>
                                      <a:pt x="3832" y="3342"/>
                                      <a:pt x="4172" y="3400"/>
                                      <a:pt x="4501" y="3571"/>
                                    </a:cubicBezTo>
                                    <a:cubicBezTo>
                                      <a:pt x="4565" y="3635"/>
                                      <a:pt x="4597" y="3732"/>
                                      <a:pt x="4533" y="3796"/>
                                    </a:cubicBezTo>
                                    <a:lnTo>
                                      <a:pt x="4726" y="3828"/>
                                    </a:lnTo>
                                    <a:cubicBezTo>
                                      <a:pt x="4468" y="3314"/>
                                      <a:pt x="4661" y="2671"/>
                                      <a:pt x="5176" y="2382"/>
                                    </a:cubicBezTo>
                                    <a:cubicBezTo>
                                      <a:pt x="5417" y="2248"/>
                                      <a:pt x="5702" y="2181"/>
                                      <a:pt x="5996" y="2181"/>
                                    </a:cubicBezTo>
                                    <a:cubicBezTo>
                                      <a:pt x="6054" y="2181"/>
                                      <a:pt x="6113" y="2184"/>
                                      <a:pt x="6172" y="2189"/>
                                    </a:cubicBezTo>
                                    <a:cubicBezTo>
                                      <a:pt x="6269" y="2221"/>
                                      <a:pt x="6365" y="2221"/>
                                      <a:pt x="6494" y="2253"/>
                                    </a:cubicBezTo>
                                    <a:cubicBezTo>
                                      <a:pt x="6461" y="2221"/>
                                      <a:pt x="6461" y="2221"/>
                                      <a:pt x="6429" y="2189"/>
                                    </a:cubicBezTo>
                                    <a:cubicBezTo>
                                      <a:pt x="6333" y="1835"/>
                                      <a:pt x="6397" y="1482"/>
                                      <a:pt x="6654" y="1225"/>
                                    </a:cubicBezTo>
                                    <a:cubicBezTo>
                                      <a:pt x="6879" y="967"/>
                                      <a:pt x="7233" y="839"/>
                                      <a:pt x="7586" y="839"/>
                                    </a:cubicBezTo>
                                    <a:cubicBezTo>
                                      <a:pt x="7444" y="830"/>
                                      <a:pt x="7302" y="825"/>
                                      <a:pt x="7160" y="825"/>
                                    </a:cubicBezTo>
                                    <a:cubicBezTo>
                                      <a:pt x="6307" y="825"/>
                                      <a:pt x="5460" y="990"/>
                                      <a:pt x="4661" y="1321"/>
                                    </a:cubicBezTo>
                                    <a:cubicBezTo>
                                      <a:pt x="4501" y="1385"/>
                                      <a:pt x="4340" y="1450"/>
                                      <a:pt x="4179" y="1514"/>
                                    </a:cubicBezTo>
                                    <a:cubicBezTo>
                                      <a:pt x="4018" y="1578"/>
                                      <a:pt x="3890" y="1675"/>
                                      <a:pt x="3729" y="1739"/>
                                    </a:cubicBezTo>
                                    <a:cubicBezTo>
                                      <a:pt x="3720" y="1743"/>
                                      <a:pt x="3712" y="1745"/>
                                      <a:pt x="3703" y="1745"/>
                                    </a:cubicBezTo>
                                    <a:cubicBezTo>
                                      <a:pt x="3650" y="1745"/>
                                      <a:pt x="3609" y="1666"/>
                                      <a:pt x="3665" y="1610"/>
                                    </a:cubicBezTo>
                                    <a:cubicBezTo>
                                      <a:pt x="3793" y="1482"/>
                                      <a:pt x="3986" y="1353"/>
                                      <a:pt x="4147" y="1257"/>
                                    </a:cubicBezTo>
                                    <a:cubicBezTo>
                                      <a:pt x="4340" y="1160"/>
                                      <a:pt x="4533" y="1064"/>
                                      <a:pt x="4726" y="967"/>
                                    </a:cubicBezTo>
                                    <a:cubicBezTo>
                                      <a:pt x="5433" y="710"/>
                                      <a:pt x="6172" y="550"/>
                                      <a:pt x="6944" y="517"/>
                                    </a:cubicBezTo>
                                    <a:cubicBezTo>
                                      <a:pt x="7297" y="517"/>
                                      <a:pt x="7683" y="517"/>
                                      <a:pt x="8036" y="582"/>
                                    </a:cubicBezTo>
                                    <a:cubicBezTo>
                                      <a:pt x="8390" y="614"/>
                                      <a:pt x="8712" y="678"/>
                                      <a:pt x="9033" y="807"/>
                                    </a:cubicBezTo>
                                    <a:cubicBezTo>
                                      <a:pt x="9065" y="742"/>
                                      <a:pt x="9097" y="678"/>
                                      <a:pt x="9162" y="614"/>
                                    </a:cubicBezTo>
                                    <a:cubicBezTo>
                                      <a:pt x="9258" y="517"/>
                                      <a:pt x="9354" y="421"/>
                                      <a:pt x="9451" y="325"/>
                                    </a:cubicBezTo>
                                    <a:cubicBezTo>
                                      <a:pt x="8744" y="108"/>
                                      <a:pt x="8000" y="0"/>
                                      <a:pt x="7258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</p:grpSp>
                        <p:sp>
                          <p:nvSpPr>
                            <p:cNvPr id="1747" name="Google Shape;1747;p59"/>
                            <p:cNvSpPr/>
                            <p:nvPr/>
                          </p:nvSpPr>
                          <p:spPr>
                            <a:xfrm>
                              <a:off x="2477575" y="1449150"/>
                              <a:ext cx="25" cy="2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" h="1" extrusionOk="0">
                                  <a:moveTo>
                                    <a:pt x="1" y="1"/>
                                  </a:moveTo>
                                  <a:lnTo>
                                    <a:pt x="1" y="1"/>
                                  </a:lnTo>
                                  <a:cubicBezTo>
                                    <a:pt x="1" y="1"/>
                                    <a:pt x="1" y="1"/>
                                    <a:pt x="1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C7D397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</a:p>
                          </p:txBody>
                        </p:sp>
                        <p:grpSp>
                          <p:nvGrpSpPr>
                            <p:cNvPr id="1748" name="Google Shape;1748;p59"/>
                            <p:cNvGrpSpPr/>
                            <p:nvPr/>
                          </p:nvGrpSpPr>
                          <p:grpSpPr>
                            <a:xfrm>
                              <a:off x="1866050" y="676475"/>
                              <a:ext cx="991675" cy="1472225"/>
                              <a:chOff x="1866050" y="676475"/>
                              <a:chExt cx="991675" cy="1472225"/>
                            </a:xfrm>
                          </p:grpSpPr>
                          <p:grpSp>
                            <p:nvGrpSpPr>
                              <p:cNvPr id="1749" name="Google Shape;1749;p59"/>
                              <p:cNvGrpSpPr/>
                              <p:nvPr/>
                            </p:nvGrpSpPr>
                            <p:grpSpPr>
                              <a:xfrm>
                                <a:off x="1980150" y="940650"/>
                                <a:ext cx="877575" cy="1208050"/>
                                <a:chOff x="1980150" y="940650"/>
                                <a:chExt cx="877575" cy="1208050"/>
                              </a:xfrm>
                            </p:grpSpPr>
                            <p:grpSp>
                              <p:nvGrpSpPr>
                                <p:cNvPr id="1750" name="Google Shape;1750;p59"/>
                                <p:cNvGrpSpPr/>
                                <p:nvPr/>
                              </p:nvGrpSpPr>
                              <p:grpSpPr>
                                <a:xfrm>
                                  <a:off x="1980150" y="940650"/>
                                  <a:ext cx="673450" cy="946500"/>
                                  <a:chOff x="1980150" y="940650"/>
                                  <a:chExt cx="673450" cy="946500"/>
                                </a:xfrm>
                              </p:grpSpPr>
                              <p:grpSp>
                                <p:nvGrpSpPr>
                                  <p:cNvPr id="1751" name="Google Shape;1751;p59"/>
                                  <p:cNvGrpSpPr/>
                                  <p:nvPr/>
                                </p:nvGrpSpPr>
                                <p:grpSpPr>
                                  <a:xfrm>
                                    <a:off x="1980150" y="940650"/>
                                    <a:ext cx="673450" cy="786575"/>
                                    <a:chOff x="1980150" y="940650"/>
                                    <a:chExt cx="673450" cy="786575"/>
                                  </a:xfrm>
                                </p:grpSpPr>
                                <p:sp>
                                  <p:nvSpPr>
                                    <p:cNvPr id="1752" name="Google Shape;1752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402050" y="940650"/>
                                      <a:ext cx="251550" cy="35585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0062" h="14234" extrusionOk="0">
                                          <a:moveTo>
                                            <a:pt x="3658" y="1"/>
                                          </a:moveTo>
                                          <a:cubicBezTo>
                                            <a:pt x="3345" y="1"/>
                                            <a:pt x="3058" y="183"/>
                                            <a:pt x="2926" y="475"/>
                                          </a:cubicBezTo>
                                          <a:cubicBezTo>
                                            <a:pt x="2701" y="861"/>
                                            <a:pt x="2540" y="1279"/>
                                            <a:pt x="2443" y="1729"/>
                                          </a:cubicBezTo>
                                          <a:cubicBezTo>
                                            <a:pt x="2154" y="2661"/>
                                            <a:pt x="1993" y="3626"/>
                                            <a:pt x="1993" y="4590"/>
                                          </a:cubicBezTo>
                                          <a:cubicBezTo>
                                            <a:pt x="1961" y="5072"/>
                                            <a:pt x="1993" y="5554"/>
                                            <a:pt x="2025" y="6036"/>
                                          </a:cubicBezTo>
                                          <a:cubicBezTo>
                                            <a:pt x="2090" y="6519"/>
                                            <a:pt x="2186" y="6969"/>
                                            <a:pt x="2218" y="7483"/>
                                          </a:cubicBezTo>
                                          <a:cubicBezTo>
                                            <a:pt x="2234" y="7531"/>
                                            <a:pt x="2202" y="7555"/>
                                            <a:pt x="2162" y="7555"/>
                                          </a:cubicBezTo>
                                          <a:cubicBezTo>
                                            <a:pt x="2122" y="7555"/>
                                            <a:pt x="2074" y="7531"/>
                                            <a:pt x="2058" y="7483"/>
                                          </a:cubicBezTo>
                                          <a:cubicBezTo>
                                            <a:pt x="1865" y="6937"/>
                                            <a:pt x="1736" y="6358"/>
                                            <a:pt x="1704" y="5747"/>
                                          </a:cubicBezTo>
                                          <a:lnTo>
                                            <a:pt x="1704" y="5619"/>
                                          </a:lnTo>
                                          <a:cubicBezTo>
                                            <a:pt x="1672" y="5394"/>
                                            <a:pt x="1672" y="5169"/>
                                            <a:pt x="1608" y="4944"/>
                                          </a:cubicBezTo>
                                          <a:cubicBezTo>
                                            <a:pt x="1575" y="4590"/>
                                            <a:pt x="1479" y="4269"/>
                                            <a:pt x="1383" y="3947"/>
                                          </a:cubicBezTo>
                                          <a:cubicBezTo>
                                            <a:pt x="1318" y="3754"/>
                                            <a:pt x="1254" y="3401"/>
                                            <a:pt x="1029" y="3336"/>
                                          </a:cubicBezTo>
                                          <a:cubicBezTo>
                                            <a:pt x="1006" y="3327"/>
                                            <a:pt x="985" y="3322"/>
                                            <a:pt x="965" y="3322"/>
                                          </a:cubicBezTo>
                                          <a:cubicBezTo>
                                            <a:pt x="792" y="3322"/>
                                            <a:pt x="740" y="3671"/>
                                            <a:pt x="740" y="3786"/>
                                          </a:cubicBezTo>
                                          <a:cubicBezTo>
                                            <a:pt x="611" y="4911"/>
                                            <a:pt x="740" y="6036"/>
                                            <a:pt x="1093" y="7129"/>
                                          </a:cubicBezTo>
                                          <a:cubicBezTo>
                                            <a:pt x="1286" y="7644"/>
                                            <a:pt x="1511" y="8158"/>
                                            <a:pt x="1768" y="8672"/>
                                          </a:cubicBezTo>
                                          <a:cubicBezTo>
                                            <a:pt x="1837" y="8786"/>
                                            <a:pt x="1728" y="8900"/>
                                            <a:pt x="1624" y="8900"/>
                                          </a:cubicBezTo>
                                          <a:cubicBezTo>
                                            <a:pt x="1581" y="8900"/>
                                            <a:pt x="1539" y="8880"/>
                                            <a:pt x="1511" y="8833"/>
                                          </a:cubicBezTo>
                                          <a:cubicBezTo>
                                            <a:pt x="1318" y="8512"/>
                                            <a:pt x="1158" y="8222"/>
                                            <a:pt x="1029" y="7869"/>
                                          </a:cubicBezTo>
                                          <a:cubicBezTo>
                                            <a:pt x="997" y="7869"/>
                                            <a:pt x="965" y="7869"/>
                                            <a:pt x="933" y="7837"/>
                                          </a:cubicBezTo>
                                          <a:cubicBezTo>
                                            <a:pt x="868" y="7740"/>
                                            <a:pt x="804" y="7612"/>
                                            <a:pt x="772" y="7515"/>
                                          </a:cubicBezTo>
                                          <a:cubicBezTo>
                                            <a:pt x="708" y="7387"/>
                                            <a:pt x="643" y="7290"/>
                                            <a:pt x="547" y="7226"/>
                                          </a:cubicBezTo>
                                          <a:cubicBezTo>
                                            <a:pt x="483" y="7162"/>
                                            <a:pt x="386" y="7121"/>
                                            <a:pt x="294" y="7121"/>
                                          </a:cubicBezTo>
                                          <a:cubicBezTo>
                                            <a:pt x="201" y="7121"/>
                                            <a:pt x="113" y="7162"/>
                                            <a:pt x="65" y="7258"/>
                                          </a:cubicBezTo>
                                          <a:cubicBezTo>
                                            <a:pt x="33" y="7387"/>
                                            <a:pt x="0" y="7515"/>
                                            <a:pt x="33" y="7644"/>
                                          </a:cubicBezTo>
                                          <a:lnTo>
                                            <a:pt x="33" y="8094"/>
                                          </a:lnTo>
                                          <a:cubicBezTo>
                                            <a:pt x="33" y="8222"/>
                                            <a:pt x="65" y="8383"/>
                                            <a:pt x="97" y="8512"/>
                                          </a:cubicBezTo>
                                          <a:cubicBezTo>
                                            <a:pt x="97" y="8544"/>
                                            <a:pt x="129" y="8576"/>
                                            <a:pt x="129" y="8640"/>
                                          </a:cubicBezTo>
                                          <a:cubicBezTo>
                                            <a:pt x="354" y="9122"/>
                                            <a:pt x="643" y="9572"/>
                                            <a:pt x="997" y="9990"/>
                                          </a:cubicBezTo>
                                          <a:cubicBezTo>
                                            <a:pt x="1350" y="10376"/>
                                            <a:pt x="1768" y="10730"/>
                                            <a:pt x="2251" y="10987"/>
                                          </a:cubicBezTo>
                                          <a:cubicBezTo>
                                            <a:pt x="2283" y="10987"/>
                                            <a:pt x="2315" y="11051"/>
                                            <a:pt x="2315" y="11083"/>
                                          </a:cubicBezTo>
                                          <a:cubicBezTo>
                                            <a:pt x="2443" y="10922"/>
                                            <a:pt x="2604" y="10794"/>
                                            <a:pt x="2797" y="10730"/>
                                          </a:cubicBezTo>
                                          <a:cubicBezTo>
                                            <a:pt x="2878" y="10702"/>
                                            <a:pt x="2960" y="10690"/>
                                            <a:pt x="3039" y="10690"/>
                                          </a:cubicBezTo>
                                          <a:cubicBezTo>
                                            <a:pt x="3337" y="10690"/>
                                            <a:pt x="3609" y="10869"/>
                                            <a:pt x="3761" y="11147"/>
                                          </a:cubicBezTo>
                                          <a:cubicBezTo>
                                            <a:pt x="3826" y="11308"/>
                                            <a:pt x="3890" y="11533"/>
                                            <a:pt x="3890" y="11726"/>
                                          </a:cubicBezTo>
                                          <a:cubicBezTo>
                                            <a:pt x="4009" y="11607"/>
                                            <a:pt x="4164" y="11541"/>
                                            <a:pt x="4327" y="11541"/>
                                          </a:cubicBezTo>
                                          <a:cubicBezTo>
                                            <a:pt x="4384" y="11541"/>
                                            <a:pt x="4442" y="11549"/>
                                            <a:pt x="4501" y="11565"/>
                                          </a:cubicBezTo>
                                          <a:cubicBezTo>
                                            <a:pt x="4854" y="11630"/>
                                            <a:pt x="5144" y="11951"/>
                                            <a:pt x="5176" y="12337"/>
                                          </a:cubicBezTo>
                                          <a:cubicBezTo>
                                            <a:pt x="5362" y="12228"/>
                                            <a:pt x="5564" y="12172"/>
                                            <a:pt x="5762" y="12172"/>
                                          </a:cubicBezTo>
                                          <a:cubicBezTo>
                                            <a:pt x="5974" y="12172"/>
                                            <a:pt x="6182" y="12236"/>
                                            <a:pt x="6365" y="12369"/>
                                          </a:cubicBezTo>
                                          <a:cubicBezTo>
                                            <a:pt x="6622" y="12530"/>
                                            <a:pt x="6815" y="12787"/>
                                            <a:pt x="6944" y="13076"/>
                                          </a:cubicBezTo>
                                          <a:cubicBezTo>
                                            <a:pt x="7040" y="13205"/>
                                            <a:pt x="7104" y="13398"/>
                                            <a:pt x="7136" y="13558"/>
                                          </a:cubicBezTo>
                                          <a:cubicBezTo>
                                            <a:pt x="7201" y="13687"/>
                                            <a:pt x="7297" y="13912"/>
                                            <a:pt x="7201" y="14040"/>
                                          </a:cubicBezTo>
                                          <a:lnTo>
                                            <a:pt x="7265" y="14040"/>
                                          </a:lnTo>
                                          <a:cubicBezTo>
                                            <a:pt x="7458" y="14105"/>
                                            <a:pt x="7651" y="14137"/>
                                            <a:pt x="7844" y="14233"/>
                                          </a:cubicBezTo>
                                          <a:cubicBezTo>
                                            <a:pt x="7683" y="14073"/>
                                            <a:pt x="7586" y="13880"/>
                                            <a:pt x="7554" y="13687"/>
                                          </a:cubicBezTo>
                                          <a:cubicBezTo>
                                            <a:pt x="7458" y="13173"/>
                                            <a:pt x="7683" y="12658"/>
                                            <a:pt x="8133" y="12401"/>
                                          </a:cubicBezTo>
                                          <a:cubicBezTo>
                                            <a:pt x="8358" y="12303"/>
                                            <a:pt x="8595" y="12253"/>
                                            <a:pt x="8829" y="12253"/>
                                          </a:cubicBezTo>
                                          <a:cubicBezTo>
                                            <a:pt x="9129" y="12253"/>
                                            <a:pt x="9423" y="12335"/>
                                            <a:pt x="9676" y="12498"/>
                                          </a:cubicBezTo>
                                          <a:cubicBezTo>
                                            <a:pt x="9804" y="12562"/>
                                            <a:pt x="9933" y="12626"/>
                                            <a:pt x="10062" y="12690"/>
                                          </a:cubicBezTo>
                                          <a:cubicBezTo>
                                            <a:pt x="9772" y="12433"/>
                                            <a:pt x="9579" y="12144"/>
                                            <a:pt x="9451" y="11790"/>
                                          </a:cubicBezTo>
                                          <a:cubicBezTo>
                                            <a:pt x="9258" y="11276"/>
                                            <a:pt x="9258" y="10730"/>
                                            <a:pt x="9387" y="10215"/>
                                          </a:cubicBezTo>
                                          <a:lnTo>
                                            <a:pt x="9387" y="10215"/>
                                          </a:lnTo>
                                          <a:cubicBezTo>
                                            <a:pt x="9194" y="10408"/>
                                            <a:pt x="8969" y="10569"/>
                                            <a:pt x="8744" y="10730"/>
                                          </a:cubicBezTo>
                                          <a:cubicBezTo>
                                            <a:pt x="8264" y="11049"/>
                                            <a:pt x="7697" y="11236"/>
                                            <a:pt x="7114" y="11236"/>
                                          </a:cubicBezTo>
                                          <a:cubicBezTo>
                                            <a:pt x="6993" y="11236"/>
                                            <a:pt x="6872" y="11228"/>
                                            <a:pt x="6751" y="11212"/>
                                          </a:cubicBezTo>
                                          <a:cubicBezTo>
                                            <a:pt x="6429" y="11147"/>
                                            <a:pt x="6140" y="10987"/>
                                            <a:pt x="5947" y="10730"/>
                                          </a:cubicBezTo>
                                          <a:cubicBezTo>
                                            <a:pt x="5754" y="10440"/>
                                            <a:pt x="5690" y="10087"/>
                                            <a:pt x="5786" y="9733"/>
                                          </a:cubicBezTo>
                                          <a:cubicBezTo>
                                            <a:pt x="5947" y="9154"/>
                                            <a:pt x="6269" y="8640"/>
                                            <a:pt x="6751" y="8287"/>
                                          </a:cubicBezTo>
                                          <a:lnTo>
                                            <a:pt x="6751" y="8287"/>
                                          </a:lnTo>
                                          <a:lnTo>
                                            <a:pt x="6654" y="8319"/>
                                          </a:lnTo>
                                          <a:cubicBezTo>
                                            <a:pt x="6396" y="8388"/>
                                            <a:pt x="6128" y="8420"/>
                                            <a:pt x="5861" y="8420"/>
                                          </a:cubicBezTo>
                                          <a:cubicBezTo>
                                            <a:pt x="5630" y="8420"/>
                                            <a:pt x="5399" y="8396"/>
                                            <a:pt x="5176" y="8351"/>
                                          </a:cubicBezTo>
                                          <a:cubicBezTo>
                                            <a:pt x="4790" y="8254"/>
                                            <a:pt x="4404" y="8029"/>
                                            <a:pt x="4147" y="7740"/>
                                          </a:cubicBezTo>
                                          <a:cubicBezTo>
                                            <a:pt x="3858" y="7419"/>
                                            <a:pt x="3761" y="7033"/>
                                            <a:pt x="3793" y="6615"/>
                                          </a:cubicBezTo>
                                          <a:cubicBezTo>
                                            <a:pt x="3890" y="6165"/>
                                            <a:pt x="4147" y="5779"/>
                                            <a:pt x="4533" y="5522"/>
                                          </a:cubicBezTo>
                                          <a:lnTo>
                                            <a:pt x="5240" y="4172"/>
                                          </a:lnTo>
                                          <a:cubicBezTo>
                                            <a:pt x="5336" y="3947"/>
                                            <a:pt x="5658" y="3336"/>
                                            <a:pt x="5208" y="3272"/>
                                          </a:cubicBezTo>
                                          <a:cubicBezTo>
                                            <a:pt x="5181" y="3268"/>
                                            <a:pt x="5154" y="3265"/>
                                            <a:pt x="5129" y="3265"/>
                                          </a:cubicBezTo>
                                          <a:cubicBezTo>
                                            <a:pt x="4786" y="3265"/>
                                            <a:pt x="4551" y="3641"/>
                                            <a:pt x="4372" y="3851"/>
                                          </a:cubicBezTo>
                                          <a:cubicBezTo>
                                            <a:pt x="3922" y="4526"/>
                                            <a:pt x="3504" y="5201"/>
                                            <a:pt x="3151" y="5908"/>
                                          </a:cubicBezTo>
                                          <a:cubicBezTo>
                                            <a:pt x="3151" y="5940"/>
                                            <a:pt x="3151" y="5972"/>
                                            <a:pt x="3151" y="6004"/>
                                          </a:cubicBezTo>
                                          <a:cubicBezTo>
                                            <a:pt x="3124" y="6085"/>
                                            <a:pt x="3052" y="6121"/>
                                            <a:pt x="2982" y="6121"/>
                                          </a:cubicBezTo>
                                          <a:cubicBezTo>
                                            <a:pt x="2885" y="6121"/>
                                            <a:pt x="2792" y="6052"/>
                                            <a:pt x="2829" y="5940"/>
                                          </a:cubicBezTo>
                                          <a:cubicBezTo>
                                            <a:pt x="3183" y="4815"/>
                                            <a:pt x="3504" y="3722"/>
                                            <a:pt x="3761" y="2597"/>
                                          </a:cubicBezTo>
                                          <a:cubicBezTo>
                                            <a:pt x="3890" y="2083"/>
                                            <a:pt x="3986" y="1568"/>
                                            <a:pt x="4083" y="1054"/>
                                          </a:cubicBezTo>
                                          <a:cubicBezTo>
                                            <a:pt x="4147" y="733"/>
                                            <a:pt x="4276" y="186"/>
                                            <a:pt x="3858" y="25"/>
                                          </a:cubicBezTo>
                                          <a:cubicBezTo>
                                            <a:pt x="3791" y="9"/>
                                            <a:pt x="3724" y="1"/>
                                            <a:pt x="3658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3" name="Google Shape;1753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61425" y="1010375"/>
                                      <a:ext cx="151100" cy="36165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044" h="14466" extrusionOk="0">
                                          <a:moveTo>
                                            <a:pt x="1575" y="1"/>
                                          </a:moveTo>
                                          <a:lnTo>
                                            <a:pt x="1575" y="515"/>
                                          </a:lnTo>
                                          <a:cubicBezTo>
                                            <a:pt x="1607" y="612"/>
                                            <a:pt x="1607" y="740"/>
                                            <a:pt x="1575" y="837"/>
                                          </a:cubicBezTo>
                                          <a:cubicBezTo>
                                            <a:pt x="1575" y="965"/>
                                            <a:pt x="1575" y="1062"/>
                                            <a:pt x="1543" y="1158"/>
                                          </a:cubicBezTo>
                                          <a:cubicBezTo>
                                            <a:pt x="1527" y="1190"/>
                                            <a:pt x="1503" y="1206"/>
                                            <a:pt x="1479" y="1206"/>
                                          </a:cubicBezTo>
                                          <a:cubicBezTo>
                                            <a:pt x="1455" y="1206"/>
                                            <a:pt x="1431" y="1190"/>
                                            <a:pt x="1414" y="1158"/>
                                          </a:cubicBezTo>
                                          <a:cubicBezTo>
                                            <a:pt x="1382" y="1062"/>
                                            <a:pt x="1382" y="965"/>
                                            <a:pt x="1382" y="837"/>
                                          </a:cubicBezTo>
                                          <a:lnTo>
                                            <a:pt x="1382" y="515"/>
                                          </a:lnTo>
                                          <a:lnTo>
                                            <a:pt x="1382" y="162"/>
                                          </a:lnTo>
                                          <a:lnTo>
                                            <a:pt x="1350" y="194"/>
                                          </a:lnTo>
                                          <a:cubicBezTo>
                                            <a:pt x="1222" y="290"/>
                                            <a:pt x="1125" y="419"/>
                                            <a:pt x="1029" y="515"/>
                                          </a:cubicBezTo>
                                          <a:cubicBezTo>
                                            <a:pt x="836" y="772"/>
                                            <a:pt x="675" y="1029"/>
                                            <a:pt x="579" y="1319"/>
                                          </a:cubicBezTo>
                                          <a:cubicBezTo>
                                            <a:pt x="354" y="1930"/>
                                            <a:pt x="193" y="2540"/>
                                            <a:pt x="129" y="3151"/>
                                          </a:cubicBezTo>
                                          <a:cubicBezTo>
                                            <a:pt x="32" y="3858"/>
                                            <a:pt x="0" y="4565"/>
                                            <a:pt x="32" y="5273"/>
                                          </a:cubicBezTo>
                                          <a:cubicBezTo>
                                            <a:pt x="64" y="5980"/>
                                            <a:pt x="161" y="6687"/>
                                            <a:pt x="289" y="7394"/>
                                          </a:cubicBezTo>
                                          <a:cubicBezTo>
                                            <a:pt x="482" y="8069"/>
                                            <a:pt x="675" y="8776"/>
                                            <a:pt x="932" y="9419"/>
                                          </a:cubicBezTo>
                                          <a:cubicBezTo>
                                            <a:pt x="964" y="9451"/>
                                            <a:pt x="964" y="9516"/>
                                            <a:pt x="932" y="9548"/>
                                          </a:cubicBezTo>
                                          <a:cubicBezTo>
                                            <a:pt x="964" y="9580"/>
                                            <a:pt x="932" y="9644"/>
                                            <a:pt x="900" y="9676"/>
                                          </a:cubicBezTo>
                                          <a:cubicBezTo>
                                            <a:pt x="772" y="9741"/>
                                            <a:pt x="611" y="9805"/>
                                            <a:pt x="482" y="9869"/>
                                          </a:cubicBezTo>
                                          <a:cubicBezTo>
                                            <a:pt x="772" y="10223"/>
                                            <a:pt x="1061" y="10576"/>
                                            <a:pt x="1350" y="10898"/>
                                          </a:cubicBezTo>
                                          <a:cubicBezTo>
                                            <a:pt x="1929" y="11605"/>
                                            <a:pt x="2507" y="12280"/>
                                            <a:pt x="3118" y="12987"/>
                                          </a:cubicBezTo>
                                          <a:lnTo>
                                            <a:pt x="3600" y="13502"/>
                                          </a:lnTo>
                                          <a:cubicBezTo>
                                            <a:pt x="3568" y="13437"/>
                                            <a:pt x="3504" y="13373"/>
                                            <a:pt x="3472" y="13309"/>
                                          </a:cubicBezTo>
                                          <a:cubicBezTo>
                                            <a:pt x="2893" y="12184"/>
                                            <a:pt x="2379" y="11026"/>
                                            <a:pt x="1961" y="9837"/>
                                          </a:cubicBezTo>
                                          <a:cubicBezTo>
                                            <a:pt x="1511" y="8648"/>
                                            <a:pt x="1189" y="7426"/>
                                            <a:pt x="964" y="6173"/>
                                          </a:cubicBezTo>
                                          <a:cubicBezTo>
                                            <a:pt x="945" y="6095"/>
                                            <a:pt x="996" y="6052"/>
                                            <a:pt x="1047" y="6052"/>
                                          </a:cubicBezTo>
                                          <a:cubicBezTo>
                                            <a:pt x="1080" y="6052"/>
                                            <a:pt x="1112" y="6070"/>
                                            <a:pt x="1125" y="6108"/>
                                          </a:cubicBezTo>
                                          <a:cubicBezTo>
                                            <a:pt x="1286" y="6816"/>
                                            <a:pt x="1479" y="7491"/>
                                            <a:pt x="1704" y="8166"/>
                                          </a:cubicBezTo>
                                          <a:cubicBezTo>
                                            <a:pt x="2315" y="10094"/>
                                            <a:pt x="3086" y="11926"/>
                                            <a:pt x="4050" y="13694"/>
                                          </a:cubicBezTo>
                                          <a:cubicBezTo>
                                            <a:pt x="3890" y="13309"/>
                                            <a:pt x="3729" y="12955"/>
                                            <a:pt x="3600" y="12537"/>
                                          </a:cubicBezTo>
                                          <a:cubicBezTo>
                                            <a:pt x="2990" y="10962"/>
                                            <a:pt x="2507" y="9323"/>
                                            <a:pt x="2186" y="7683"/>
                                          </a:cubicBezTo>
                                          <a:cubicBezTo>
                                            <a:pt x="2025" y="6848"/>
                                            <a:pt x="1897" y="6012"/>
                                            <a:pt x="1800" y="5176"/>
                                          </a:cubicBezTo>
                                          <a:cubicBezTo>
                                            <a:pt x="1736" y="4758"/>
                                            <a:pt x="1704" y="4308"/>
                                            <a:pt x="1672" y="3922"/>
                                          </a:cubicBezTo>
                                          <a:cubicBezTo>
                                            <a:pt x="1639" y="3505"/>
                                            <a:pt x="1639" y="3087"/>
                                            <a:pt x="1672" y="2669"/>
                                          </a:cubicBezTo>
                                          <a:cubicBezTo>
                                            <a:pt x="1688" y="2605"/>
                                            <a:pt x="1744" y="2572"/>
                                            <a:pt x="1796" y="2572"/>
                                          </a:cubicBezTo>
                                          <a:cubicBezTo>
                                            <a:pt x="1848" y="2572"/>
                                            <a:pt x="1897" y="2605"/>
                                            <a:pt x="1897" y="2669"/>
                                          </a:cubicBezTo>
                                          <a:cubicBezTo>
                                            <a:pt x="1961" y="3119"/>
                                            <a:pt x="2025" y="3601"/>
                                            <a:pt x="2025" y="4083"/>
                                          </a:cubicBezTo>
                                          <a:cubicBezTo>
                                            <a:pt x="2057" y="4533"/>
                                            <a:pt x="2122" y="4983"/>
                                            <a:pt x="2154" y="5465"/>
                                          </a:cubicBezTo>
                                          <a:cubicBezTo>
                                            <a:pt x="2379" y="7105"/>
                                            <a:pt x="2732" y="8776"/>
                                            <a:pt x="3182" y="10384"/>
                                          </a:cubicBezTo>
                                          <a:cubicBezTo>
                                            <a:pt x="3440" y="11187"/>
                                            <a:pt x="3697" y="11991"/>
                                            <a:pt x="3986" y="12794"/>
                                          </a:cubicBezTo>
                                          <a:cubicBezTo>
                                            <a:pt x="4115" y="13116"/>
                                            <a:pt x="4243" y="13437"/>
                                            <a:pt x="4372" y="13791"/>
                                          </a:cubicBezTo>
                                          <a:lnTo>
                                            <a:pt x="4211" y="12762"/>
                                          </a:lnTo>
                                          <a:cubicBezTo>
                                            <a:pt x="4147" y="12441"/>
                                            <a:pt x="4115" y="12119"/>
                                            <a:pt x="4050" y="11798"/>
                                          </a:cubicBezTo>
                                          <a:cubicBezTo>
                                            <a:pt x="4050" y="11637"/>
                                            <a:pt x="3986" y="11476"/>
                                            <a:pt x="3986" y="11316"/>
                                          </a:cubicBezTo>
                                          <a:cubicBezTo>
                                            <a:pt x="3954" y="11155"/>
                                            <a:pt x="3954" y="10994"/>
                                            <a:pt x="3986" y="10834"/>
                                          </a:cubicBezTo>
                                          <a:cubicBezTo>
                                            <a:pt x="4002" y="10801"/>
                                            <a:pt x="4026" y="10785"/>
                                            <a:pt x="4054" y="10785"/>
                                          </a:cubicBezTo>
                                          <a:cubicBezTo>
                                            <a:pt x="4082" y="10785"/>
                                            <a:pt x="4115" y="10801"/>
                                            <a:pt x="4147" y="10834"/>
                                          </a:cubicBezTo>
                                          <a:cubicBezTo>
                                            <a:pt x="4211" y="10962"/>
                                            <a:pt x="4243" y="11123"/>
                                            <a:pt x="4275" y="11284"/>
                                          </a:cubicBezTo>
                                          <a:cubicBezTo>
                                            <a:pt x="4307" y="11444"/>
                                            <a:pt x="4307" y="11605"/>
                                            <a:pt x="4340" y="11766"/>
                                          </a:cubicBezTo>
                                          <a:cubicBezTo>
                                            <a:pt x="4404" y="12087"/>
                                            <a:pt x="4436" y="12409"/>
                                            <a:pt x="4500" y="12730"/>
                                          </a:cubicBezTo>
                                          <a:cubicBezTo>
                                            <a:pt x="4565" y="13277"/>
                                            <a:pt x="4661" y="13823"/>
                                            <a:pt x="4725" y="14402"/>
                                          </a:cubicBezTo>
                                          <a:cubicBezTo>
                                            <a:pt x="4757" y="14402"/>
                                            <a:pt x="4790" y="14434"/>
                                            <a:pt x="4822" y="14466"/>
                                          </a:cubicBezTo>
                                          <a:cubicBezTo>
                                            <a:pt x="4822" y="14434"/>
                                            <a:pt x="4854" y="14402"/>
                                            <a:pt x="4854" y="14369"/>
                                          </a:cubicBezTo>
                                          <a:cubicBezTo>
                                            <a:pt x="4950" y="14112"/>
                                            <a:pt x="5047" y="13855"/>
                                            <a:pt x="5111" y="13598"/>
                                          </a:cubicBezTo>
                                          <a:cubicBezTo>
                                            <a:pt x="5690" y="11894"/>
                                            <a:pt x="5979" y="10094"/>
                                            <a:pt x="6043" y="8294"/>
                                          </a:cubicBezTo>
                                          <a:lnTo>
                                            <a:pt x="6043" y="8294"/>
                                          </a:lnTo>
                                          <a:cubicBezTo>
                                            <a:pt x="5722" y="8423"/>
                                            <a:pt x="5433" y="8583"/>
                                            <a:pt x="5143" y="8776"/>
                                          </a:cubicBezTo>
                                          <a:cubicBezTo>
                                            <a:pt x="5126" y="8788"/>
                                            <a:pt x="5107" y="8793"/>
                                            <a:pt x="5088" y="8793"/>
                                          </a:cubicBezTo>
                                          <a:cubicBezTo>
                                            <a:pt x="5004" y="8793"/>
                                            <a:pt x="4918" y="8688"/>
                                            <a:pt x="4918" y="8583"/>
                                          </a:cubicBezTo>
                                          <a:cubicBezTo>
                                            <a:pt x="4983" y="8391"/>
                                            <a:pt x="5047" y="8230"/>
                                            <a:pt x="5111" y="8037"/>
                                          </a:cubicBezTo>
                                          <a:cubicBezTo>
                                            <a:pt x="5143" y="7876"/>
                                            <a:pt x="5208" y="7683"/>
                                            <a:pt x="5240" y="7523"/>
                                          </a:cubicBezTo>
                                          <a:cubicBezTo>
                                            <a:pt x="5304" y="7169"/>
                                            <a:pt x="5368" y="6783"/>
                                            <a:pt x="5368" y="6430"/>
                                          </a:cubicBezTo>
                                          <a:cubicBezTo>
                                            <a:pt x="5336" y="5144"/>
                                            <a:pt x="4950" y="3858"/>
                                            <a:pt x="4243" y="2797"/>
                                          </a:cubicBezTo>
                                          <a:cubicBezTo>
                                            <a:pt x="3890" y="2283"/>
                                            <a:pt x="3472" y="1801"/>
                                            <a:pt x="3022" y="1351"/>
                                          </a:cubicBezTo>
                                          <a:cubicBezTo>
                                            <a:pt x="2797" y="1094"/>
                                            <a:pt x="2572" y="901"/>
                                            <a:pt x="2347" y="708"/>
                                          </a:cubicBezTo>
                                          <a:cubicBezTo>
                                            <a:pt x="2090" y="515"/>
                                            <a:pt x="1832" y="290"/>
                                            <a:pt x="1607" y="65"/>
                                          </a:cubicBezTo>
                                          <a:cubicBezTo>
                                            <a:pt x="1607" y="65"/>
                                            <a:pt x="1575" y="33"/>
                                            <a:pt x="1575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4" name="Google Shape;1754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19525" y="1223200"/>
                                      <a:ext cx="300575" cy="21955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2023" h="8782" extrusionOk="0">
                                          <a:moveTo>
                                            <a:pt x="11391" y="8631"/>
                                          </a:moveTo>
                                          <a:lnTo>
                                            <a:pt x="11412" y="8653"/>
                                          </a:lnTo>
                                          <a:lnTo>
                                            <a:pt x="11444" y="8653"/>
                                          </a:lnTo>
                                          <a:lnTo>
                                            <a:pt x="11391" y="8631"/>
                                          </a:lnTo>
                                          <a:close/>
                                          <a:moveTo>
                                            <a:pt x="4166" y="0"/>
                                          </a:moveTo>
                                          <a:cubicBezTo>
                                            <a:pt x="3457" y="0"/>
                                            <a:pt x="2729" y="99"/>
                                            <a:pt x="2026" y="295"/>
                                          </a:cubicBezTo>
                                          <a:cubicBezTo>
                                            <a:pt x="1608" y="392"/>
                                            <a:pt x="1222" y="553"/>
                                            <a:pt x="869" y="713"/>
                                          </a:cubicBezTo>
                                          <a:cubicBezTo>
                                            <a:pt x="740" y="778"/>
                                            <a:pt x="579" y="842"/>
                                            <a:pt x="451" y="906"/>
                                          </a:cubicBezTo>
                                          <a:cubicBezTo>
                                            <a:pt x="588" y="898"/>
                                            <a:pt x="726" y="894"/>
                                            <a:pt x="864" y="894"/>
                                          </a:cubicBezTo>
                                          <a:cubicBezTo>
                                            <a:pt x="1241" y="894"/>
                                            <a:pt x="1617" y="923"/>
                                            <a:pt x="1994" y="970"/>
                                          </a:cubicBezTo>
                                          <a:cubicBezTo>
                                            <a:pt x="2315" y="1003"/>
                                            <a:pt x="2636" y="1067"/>
                                            <a:pt x="2958" y="1163"/>
                                          </a:cubicBezTo>
                                          <a:cubicBezTo>
                                            <a:pt x="3279" y="1196"/>
                                            <a:pt x="3569" y="1324"/>
                                            <a:pt x="3826" y="1517"/>
                                          </a:cubicBezTo>
                                          <a:cubicBezTo>
                                            <a:pt x="3890" y="1549"/>
                                            <a:pt x="3858" y="1613"/>
                                            <a:pt x="3794" y="1613"/>
                                          </a:cubicBezTo>
                                          <a:cubicBezTo>
                                            <a:pt x="3472" y="1581"/>
                                            <a:pt x="3151" y="1517"/>
                                            <a:pt x="2861" y="1421"/>
                                          </a:cubicBezTo>
                                          <a:cubicBezTo>
                                            <a:pt x="2572" y="1324"/>
                                            <a:pt x="2251" y="1260"/>
                                            <a:pt x="1929" y="1228"/>
                                          </a:cubicBezTo>
                                          <a:cubicBezTo>
                                            <a:pt x="1482" y="1181"/>
                                            <a:pt x="1018" y="1151"/>
                                            <a:pt x="562" y="1151"/>
                                          </a:cubicBezTo>
                                          <a:cubicBezTo>
                                            <a:pt x="395" y="1151"/>
                                            <a:pt x="229" y="1155"/>
                                            <a:pt x="65" y="1163"/>
                                          </a:cubicBezTo>
                                          <a:lnTo>
                                            <a:pt x="1" y="1196"/>
                                          </a:lnTo>
                                          <a:cubicBezTo>
                                            <a:pt x="547" y="1292"/>
                                            <a:pt x="1094" y="1421"/>
                                            <a:pt x="1608" y="1581"/>
                                          </a:cubicBezTo>
                                          <a:cubicBezTo>
                                            <a:pt x="2540" y="1871"/>
                                            <a:pt x="3440" y="2256"/>
                                            <a:pt x="4340" y="2706"/>
                                          </a:cubicBezTo>
                                          <a:cubicBezTo>
                                            <a:pt x="4758" y="2931"/>
                                            <a:pt x="5208" y="3156"/>
                                            <a:pt x="5626" y="3413"/>
                                          </a:cubicBezTo>
                                          <a:cubicBezTo>
                                            <a:pt x="6076" y="3638"/>
                                            <a:pt x="6462" y="3928"/>
                                            <a:pt x="6847" y="4281"/>
                                          </a:cubicBezTo>
                                          <a:cubicBezTo>
                                            <a:pt x="6876" y="4339"/>
                                            <a:pt x="6854" y="4447"/>
                                            <a:pt x="6780" y="4447"/>
                                          </a:cubicBezTo>
                                          <a:cubicBezTo>
                                            <a:pt x="6771" y="4447"/>
                                            <a:pt x="6761" y="4446"/>
                                            <a:pt x="6751" y="4442"/>
                                          </a:cubicBezTo>
                                          <a:cubicBezTo>
                                            <a:pt x="6494" y="4314"/>
                                            <a:pt x="6269" y="4185"/>
                                            <a:pt x="6044" y="4024"/>
                                          </a:cubicBezTo>
                                          <a:cubicBezTo>
                                            <a:pt x="5819" y="3863"/>
                                            <a:pt x="5562" y="3735"/>
                                            <a:pt x="5337" y="3606"/>
                                          </a:cubicBezTo>
                                          <a:cubicBezTo>
                                            <a:pt x="4501" y="3092"/>
                                            <a:pt x="3601" y="2642"/>
                                            <a:pt x="2669" y="2256"/>
                                          </a:cubicBezTo>
                                          <a:cubicBezTo>
                                            <a:pt x="1865" y="1935"/>
                                            <a:pt x="1029" y="1710"/>
                                            <a:pt x="193" y="1453"/>
                                          </a:cubicBezTo>
                                          <a:lnTo>
                                            <a:pt x="193" y="1453"/>
                                          </a:lnTo>
                                          <a:lnTo>
                                            <a:pt x="258" y="1517"/>
                                          </a:lnTo>
                                          <a:cubicBezTo>
                                            <a:pt x="354" y="1646"/>
                                            <a:pt x="483" y="1774"/>
                                            <a:pt x="611" y="1903"/>
                                          </a:cubicBezTo>
                                          <a:cubicBezTo>
                                            <a:pt x="1094" y="2449"/>
                                            <a:pt x="1640" y="2899"/>
                                            <a:pt x="2251" y="3285"/>
                                          </a:cubicBezTo>
                                          <a:cubicBezTo>
                                            <a:pt x="2379" y="3381"/>
                                            <a:pt x="2540" y="3478"/>
                                            <a:pt x="2701" y="3542"/>
                                          </a:cubicBezTo>
                                          <a:cubicBezTo>
                                            <a:pt x="2829" y="3606"/>
                                            <a:pt x="2958" y="3703"/>
                                            <a:pt x="3086" y="3799"/>
                                          </a:cubicBezTo>
                                          <a:cubicBezTo>
                                            <a:pt x="3215" y="3735"/>
                                            <a:pt x="3376" y="3671"/>
                                            <a:pt x="3504" y="3574"/>
                                          </a:cubicBezTo>
                                          <a:cubicBezTo>
                                            <a:pt x="3525" y="3564"/>
                                            <a:pt x="3545" y="3560"/>
                                            <a:pt x="3564" y="3560"/>
                                          </a:cubicBezTo>
                                          <a:cubicBezTo>
                                            <a:pt x="3669" y="3560"/>
                                            <a:pt x="3751" y="3691"/>
                                            <a:pt x="3697" y="3799"/>
                                          </a:cubicBezTo>
                                          <a:cubicBezTo>
                                            <a:pt x="3472" y="4410"/>
                                            <a:pt x="3665" y="5085"/>
                                            <a:pt x="4244" y="5471"/>
                                          </a:cubicBezTo>
                                          <a:cubicBezTo>
                                            <a:pt x="4790" y="5824"/>
                                            <a:pt x="5401" y="6146"/>
                                            <a:pt x="6044" y="6371"/>
                                          </a:cubicBezTo>
                                          <a:lnTo>
                                            <a:pt x="8133" y="7271"/>
                                          </a:lnTo>
                                          <a:lnTo>
                                            <a:pt x="11391" y="8631"/>
                                          </a:lnTo>
                                          <a:lnTo>
                                            <a:pt x="10898" y="8107"/>
                                          </a:lnTo>
                                          <a:lnTo>
                                            <a:pt x="9837" y="6949"/>
                                          </a:lnTo>
                                          <a:cubicBezTo>
                                            <a:pt x="9130" y="6210"/>
                                            <a:pt x="8390" y="5439"/>
                                            <a:pt x="7715" y="4667"/>
                                          </a:cubicBezTo>
                                          <a:cubicBezTo>
                                            <a:pt x="7643" y="4595"/>
                                            <a:pt x="7697" y="4504"/>
                                            <a:pt x="7770" y="4504"/>
                                          </a:cubicBezTo>
                                          <a:cubicBezTo>
                                            <a:pt x="7794" y="4504"/>
                                            <a:pt x="7820" y="4514"/>
                                            <a:pt x="7844" y="4539"/>
                                          </a:cubicBezTo>
                                          <a:cubicBezTo>
                                            <a:pt x="8583" y="5246"/>
                                            <a:pt x="9323" y="6017"/>
                                            <a:pt x="10062" y="6757"/>
                                          </a:cubicBezTo>
                                          <a:cubicBezTo>
                                            <a:pt x="10415" y="7110"/>
                                            <a:pt x="10769" y="7496"/>
                                            <a:pt x="11123" y="7849"/>
                                          </a:cubicBezTo>
                                          <a:lnTo>
                                            <a:pt x="11476" y="8235"/>
                                          </a:lnTo>
                                          <a:cubicBezTo>
                                            <a:pt x="11444" y="8171"/>
                                            <a:pt x="11412" y="8107"/>
                                            <a:pt x="11412" y="8074"/>
                                          </a:cubicBezTo>
                                          <a:cubicBezTo>
                                            <a:pt x="11283" y="7817"/>
                                            <a:pt x="11155" y="7592"/>
                                            <a:pt x="11026" y="7367"/>
                                          </a:cubicBezTo>
                                          <a:cubicBezTo>
                                            <a:pt x="10769" y="6917"/>
                                            <a:pt x="10480" y="6467"/>
                                            <a:pt x="10158" y="6049"/>
                                          </a:cubicBezTo>
                                          <a:cubicBezTo>
                                            <a:pt x="10134" y="6000"/>
                                            <a:pt x="10185" y="5932"/>
                                            <a:pt x="10239" y="5932"/>
                                          </a:cubicBezTo>
                                          <a:cubicBezTo>
                                            <a:pt x="10255" y="5932"/>
                                            <a:pt x="10272" y="5938"/>
                                            <a:pt x="10287" y="5953"/>
                                          </a:cubicBezTo>
                                          <a:cubicBezTo>
                                            <a:pt x="10640" y="6339"/>
                                            <a:pt x="10962" y="6789"/>
                                            <a:pt x="11251" y="7239"/>
                                          </a:cubicBezTo>
                                          <a:cubicBezTo>
                                            <a:pt x="11380" y="7464"/>
                                            <a:pt x="11508" y="7689"/>
                                            <a:pt x="11637" y="7946"/>
                                          </a:cubicBezTo>
                                          <a:cubicBezTo>
                                            <a:pt x="11701" y="8042"/>
                                            <a:pt x="11766" y="8171"/>
                                            <a:pt x="11830" y="8299"/>
                                          </a:cubicBezTo>
                                          <a:cubicBezTo>
                                            <a:pt x="11894" y="8396"/>
                                            <a:pt x="11926" y="8524"/>
                                            <a:pt x="11926" y="8653"/>
                                          </a:cubicBezTo>
                                          <a:cubicBezTo>
                                            <a:pt x="11926" y="8653"/>
                                            <a:pt x="11926" y="8685"/>
                                            <a:pt x="11926" y="8685"/>
                                          </a:cubicBezTo>
                                          <a:lnTo>
                                            <a:pt x="12023" y="8782"/>
                                          </a:lnTo>
                                          <a:cubicBezTo>
                                            <a:pt x="11926" y="8557"/>
                                            <a:pt x="11894" y="8299"/>
                                            <a:pt x="11894" y="8074"/>
                                          </a:cubicBezTo>
                                          <a:cubicBezTo>
                                            <a:pt x="11894" y="8074"/>
                                            <a:pt x="11894" y="8042"/>
                                            <a:pt x="11894" y="8042"/>
                                          </a:cubicBezTo>
                                          <a:cubicBezTo>
                                            <a:pt x="11669" y="7367"/>
                                            <a:pt x="11508" y="6660"/>
                                            <a:pt x="11251" y="6017"/>
                                          </a:cubicBezTo>
                                          <a:cubicBezTo>
                                            <a:pt x="10512" y="4217"/>
                                            <a:pt x="9323" y="2674"/>
                                            <a:pt x="7812" y="1485"/>
                                          </a:cubicBezTo>
                                          <a:cubicBezTo>
                                            <a:pt x="7555" y="1292"/>
                                            <a:pt x="7297" y="1099"/>
                                            <a:pt x="7040" y="906"/>
                                          </a:cubicBezTo>
                                          <a:lnTo>
                                            <a:pt x="6655" y="617"/>
                                          </a:lnTo>
                                          <a:cubicBezTo>
                                            <a:pt x="6558" y="585"/>
                                            <a:pt x="6494" y="520"/>
                                            <a:pt x="6397" y="456"/>
                                          </a:cubicBezTo>
                                          <a:lnTo>
                                            <a:pt x="6365" y="488"/>
                                          </a:lnTo>
                                          <a:lnTo>
                                            <a:pt x="6301" y="553"/>
                                          </a:lnTo>
                                          <a:lnTo>
                                            <a:pt x="6301" y="585"/>
                                          </a:lnTo>
                                          <a:cubicBezTo>
                                            <a:pt x="6269" y="649"/>
                                            <a:pt x="6237" y="713"/>
                                            <a:pt x="6205" y="778"/>
                                          </a:cubicBezTo>
                                          <a:lnTo>
                                            <a:pt x="6140" y="874"/>
                                          </a:lnTo>
                                          <a:lnTo>
                                            <a:pt x="6140" y="906"/>
                                          </a:lnTo>
                                          <a:cubicBezTo>
                                            <a:pt x="6140" y="938"/>
                                            <a:pt x="6108" y="970"/>
                                            <a:pt x="6076" y="970"/>
                                          </a:cubicBezTo>
                                          <a:cubicBezTo>
                                            <a:pt x="6047" y="999"/>
                                            <a:pt x="6012" y="1015"/>
                                            <a:pt x="5979" y="1015"/>
                                          </a:cubicBezTo>
                                          <a:cubicBezTo>
                                            <a:pt x="5938" y="1015"/>
                                            <a:pt x="5901" y="991"/>
                                            <a:pt x="5883" y="938"/>
                                          </a:cubicBezTo>
                                          <a:cubicBezTo>
                                            <a:pt x="5851" y="938"/>
                                            <a:pt x="5819" y="938"/>
                                            <a:pt x="5819" y="906"/>
                                          </a:cubicBezTo>
                                          <a:cubicBezTo>
                                            <a:pt x="5787" y="874"/>
                                            <a:pt x="5754" y="842"/>
                                            <a:pt x="5754" y="810"/>
                                          </a:cubicBezTo>
                                          <a:lnTo>
                                            <a:pt x="5754" y="681"/>
                                          </a:lnTo>
                                          <a:lnTo>
                                            <a:pt x="5754" y="424"/>
                                          </a:lnTo>
                                          <a:lnTo>
                                            <a:pt x="5754" y="167"/>
                                          </a:lnTo>
                                          <a:lnTo>
                                            <a:pt x="5754" y="135"/>
                                          </a:lnTo>
                                          <a:cubicBezTo>
                                            <a:pt x="5337" y="103"/>
                                            <a:pt x="4919" y="38"/>
                                            <a:pt x="4469" y="6"/>
                                          </a:cubicBezTo>
                                          <a:cubicBezTo>
                                            <a:pt x="4368" y="2"/>
                                            <a:pt x="4267" y="0"/>
                                            <a:pt x="416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5" name="Google Shape;1755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980150" y="1412200"/>
                                      <a:ext cx="360850" cy="9967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4434" h="3987" extrusionOk="0">
                                          <a:moveTo>
                                            <a:pt x="6719" y="0"/>
                                          </a:moveTo>
                                          <a:cubicBezTo>
                                            <a:pt x="6462" y="32"/>
                                            <a:pt x="6204" y="32"/>
                                            <a:pt x="5915" y="32"/>
                                          </a:cubicBezTo>
                                          <a:cubicBezTo>
                                            <a:pt x="5915" y="97"/>
                                            <a:pt x="5883" y="161"/>
                                            <a:pt x="5851" y="225"/>
                                          </a:cubicBezTo>
                                          <a:cubicBezTo>
                                            <a:pt x="5819" y="322"/>
                                            <a:pt x="5787" y="386"/>
                                            <a:pt x="5754" y="450"/>
                                          </a:cubicBezTo>
                                          <a:cubicBezTo>
                                            <a:pt x="5722" y="547"/>
                                            <a:pt x="5690" y="643"/>
                                            <a:pt x="5626" y="675"/>
                                          </a:cubicBezTo>
                                          <a:cubicBezTo>
                                            <a:pt x="5599" y="688"/>
                                            <a:pt x="5573" y="696"/>
                                            <a:pt x="5548" y="696"/>
                                          </a:cubicBezTo>
                                          <a:cubicBezTo>
                                            <a:pt x="5514" y="696"/>
                                            <a:pt x="5484" y="681"/>
                                            <a:pt x="5465" y="643"/>
                                          </a:cubicBezTo>
                                          <a:cubicBezTo>
                                            <a:pt x="5401" y="643"/>
                                            <a:pt x="5401" y="611"/>
                                            <a:pt x="5369" y="547"/>
                                          </a:cubicBezTo>
                                          <a:cubicBezTo>
                                            <a:pt x="5337" y="450"/>
                                            <a:pt x="5304" y="322"/>
                                            <a:pt x="5272" y="225"/>
                                          </a:cubicBezTo>
                                          <a:cubicBezTo>
                                            <a:pt x="4790" y="354"/>
                                            <a:pt x="4308" y="514"/>
                                            <a:pt x="3890" y="739"/>
                                          </a:cubicBezTo>
                                          <a:cubicBezTo>
                                            <a:pt x="2315" y="1447"/>
                                            <a:pt x="997" y="2572"/>
                                            <a:pt x="1" y="3986"/>
                                          </a:cubicBezTo>
                                          <a:lnTo>
                                            <a:pt x="65" y="3922"/>
                                          </a:lnTo>
                                          <a:cubicBezTo>
                                            <a:pt x="161" y="3825"/>
                                            <a:pt x="290" y="3729"/>
                                            <a:pt x="418" y="3665"/>
                                          </a:cubicBezTo>
                                          <a:cubicBezTo>
                                            <a:pt x="643" y="3472"/>
                                            <a:pt x="901" y="3311"/>
                                            <a:pt x="1158" y="3150"/>
                                          </a:cubicBezTo>
                                          <a:cubicBezTo>
                                            <a:pt x="1415" y="2990"/>
                                            <a:pt x="1672" y="2829"/>
                                            <a:pt x="1961" y="2700"/>
                                          </a:cubicBezTo>
                                          <a:cubicBezTo>
                                            <a:pt x="2058" y="2636"/>
                                            <a:pt x="2219" y="2572"/>
                                            <a:pt x="2347" y="2507"/>
                                          </a:cubicBezTo>
                                          <a:cubicBezTo>
                                            <a:pt x="2476" y="2443"/>
                                            <a:pt x="2604" y="2411"/>
                                            <a:pt x="2765" y="2379"/>
                                          </a:cubicBezTo>
                                          <a:cubicBezTo>
                                            <a:pt x="2797" y="2379"/>
                                            <a:pt x="2829" y="2475"/>
                                            <a:pt x="2797" y="2507"/>
                                          </a:cubicBezTo>
                                          <a:cubicBezTo>
                                            <a:pt x="2701" y="2604"/>
                                            <a:pt x="2572" y="2668"/>
                                            <a:pt x="2444" y="2732"/>
                                          </a:cubicBezTo>
                                          <a:lnTo>
                                            <a:pt x="2058" y="2925"/>
                                          </a:lnTo>
                                          <a:cubicBezTo>
                                            <a:pt x="1801" y="3054"/>
                                            <a:pt x="1608" y="3150"/>
                                            <a:pt x="1415" y="3279"/>
                                          </a:cubicBezTo>
                                          <a:cubicBezTo>
                                            <a:pt x="1768" y="3118"/>
                                            <a:pt x="2122" y="2957"/>
                                            <a:pt x="2540" y="2797"/>
                                          </a:cubicBezTo>
                                          <a:cubicBezTo>
                                            <a:pt x="4436" y="2057"/>
                                            <a:pt x="6429" y="1672"/>
                                            <a:pt x="8487" y="1607"/>
                                          </a:cubicBezTo>
                                          <a:cubicBezTo>
                                            <a:pt x="8707" y="1600"/>
                                            <a:pt x="8929" y="1596"/>
                                            <a:pt x="9152" y="1596"/>
                                          </a:cubicBezTo>
                                          <a:cubicBezTo>
                                            <a:pt x="9874" y="1596"/>
                                            <a:pt x="10611" y="1638"/>
                                            <a:pt x="11348" y="1736"/>
                                          </a:cubicBezTo>
                                          <a:lnTo>
                                            <a:pt x="11187" y="1672"/>
                                          </a:lnTo>
                                          <a:cubicBezTo>
                                            <a:pt x="11070" y="1642"/>
                                            <a:pt x="11113" y="1507"/>
                                            <a:pt x="11218" y="1507"/>
                                          </a:cubicBezTo>
                                          <a:cubicBezTo>
                                            <a:pt x="11228" y="1507"/>
                                            <a:pt x="11240" y="1508"/>
                                            <a:pt x="11251" y="1511"/>
                                          </a:cubicBezTo>
                                          <a:cubicBezTo>
                                            <a:pt x="11765" y="1639"/>
                                            <a:pt x="12248" y="1768"/>
                                            <a:pt x="12730" y="1897"/>
                                          </a:cubicBezTo>
                                          <a:lnTo>
                                            <a:pt x="13501" y="2122"/>
                                          </a:lnTo>
                                          <a:cubicBezTo>
                                            <a:pt x="13726" y="2154"/>
                                            <a:pt x="13919" y="2250"/>
                                            <a:pt x="14112" y="2379"/>
                                          </a:cubicBezTo>
                                          <a:cubicBezTo>
                                            <a:pt x="14241" y="2411"/>
                                            <a:pt x="14337" y="2475"/>
                                            <a:pt x="14433" y="2540"/>
                                          </a:cubicBezTo>
                                          <a:cubicBezTo>
                                            <a:pt x="14337" y="2475"/>
                                            <a:pt x="14241" y="2379"/>
                                            <a:pt x="14144" y="2315"/>
                                          </a:cubicBezTo>
                                          <a:lnTo>
                                            <a:pt x="13726" y="2025"/>
                                          </a:lnTo>
                                          <a:cubicBezTo>
                                            <a:pt x="13437" y="1832"/>
                                            <a:pt x="13148" y="1639"/>
                                            <a:pt x="12858" y="1479"/>
                                          </a:cubicBezTo>
                                          <a:cubicBezTo>
                                            <a:pt x="11798" y="900"/>
                                            <a:pt x="10640" y="482"/>
                                            <a:pt x="9451" y="225"/>
                                          </a:cubicBezTo>
                                          <a:cubicBezTo>
                                            <a:pt x="8840" y="97"/>
                                            <a:pt x="8262" y="32"/>
                                            <a:pt x="7651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6" name="Google Shape;1756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982550" y="1460575"/>
                                      <a:ext cx="347200" cy="10030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3888" h="4012" extrusionOk="0">
                                          <a:moveTo>
                                            <a:pt x="8922" y="0"/>
                                          </a:moveTo>
                                          <a:cubicBezTo>
                                            <a:pt x="6632" y="0"/>
                                            <a:pt x="4368" y="447"/>
                                            <a:pt x="2219" y="1312"/>
                                          </a:cubicBezTo>
                                          <a:cubicBezTo>
                                            <a:pt x="1769" y="1505"/>
                                            <a:pt x="1319" y="1730"/>
                                            <a:pt x="869" y="1955"/>
                                          </a:cubicBezTo>
                                          <a:cubicBezTo>
                                            <a:pt x="644" y="2051"/>
                                            <a:pt x="451" y="2180"/>
                                            <a:pt x="226" y="2276"/>
                                          </a:cubicBezTo>
                                          <a:cubicBezTo>
                                            <a:pt x="387" y="2244"/>
                                            <a:pt x="547" y="2212"/>
                                            <a:pt x="708" y="2147"/>
                                          </a:cubicBezTo>
                                          <a:cubicBezTo>
                                            <a:pt x="1094" y="2051"/>
                                            <a:pt x="1480" y="1987"/>
                                            <a:pt x="1833" y="1890"/>
                                          </a:cubicBezTo>
                                          <a:cubicBezTo>
                                            <a:pt x="2219" y="1826"/>
                                            <a:pt x="2605" y="1762"/>
                                            <a:pt x="3023" y="1697"/>
                                          </a:cubicBezTo>
                                          <a:cubicBezTo>
                                            <a:pt x="3215" y="1665"/>
                                            <a:pt x="3408" y="1633"/>
                                            <a:pt x="3601" y="1633"/>
                                          </a:cubicBezTo>
                                          <a:cubicBezTo>
                                            <a:pt x="3698" y="1601"/>
                                            <a:pt x="3794" y="1601"/>
                                            <a:pt x="3890" y="1601"/>
                                          </a:cubicBezTo>
                                          <a:lnTo>
                                            <a:pt x="4180" y="1601"/>
                                          </a:lnTo>
                                          <a:cubicBezTo>
                                            <a:pt x="4244" y="1633"/>
                                            <a:pt x="4244" y="1730"/>
                                            <a:pt x="4180" y="1762"/>
                                          </a:cubicBezTo>
                                          <a:cubicBezTo>
                                            <a:pt x="4019" y="1826"/>
                                            <a:pt x="3826" y="1858"/>
                                            <a:pt x="3633" y="1858"/>
                                          </a:cubicBezTo>
                                          <a:lnTo>
                                            <a:pt x="3055" y="1955"/>
                                          </a:lnTo>
                                          <a:cubicBezTo>
                                            <a:pt x="2669" y="2019"/>
                                            <a:pt x="2283" y="2083"/>
                                            <a:pt x="1898" y="2147"/>
                                          </a:cubicBezTo>
                                          <a:cubicBezTo>
                                            <a:pt x="1512" y="2244"/>
                                            <a:pt x="1126" y="2308"/>
                                            <a:pt x="740" y="2405"/>
                                          </a:cubicBezTo>
                                          <a:lnTo>
                                            <a:pt x="194" y="2565"/>
                                          </a:lnTo>
                                          <a:lnTo>
                                            <a:pt x="1" y="2597"/>
                                          </a:lnTo>
                                          <a:cubicBezTo>
                                            <a:pt x="97" y="2662"/>
                                            <a:pt x="162" y="2694"/>
                                            <a:pt x="226" y="2726"/>
                                          </a:cubicBezTo>
                                          <a:cubicBezTo>
                                            <a:pt x="451" y="2823"/>
                                            <a:pt x="644" y="2887"/>
                                            <a:pt x="869" y="2983"/>
                                          </a:cubicBezTo>
                                          <a:cubicBezTo>
                                            <a:pt x="1287" y="3144"/>
                                            <a:pt x="1705" y="3305"/>
                                            <a:pt x="2123" y="3433"/>
                                          </a:cubicBezTo>
                                          <a:cubicBezTo>
                                            <a:pt x="2573" y="3562"/>
                                            <a:pt x="2990" y="3658"/>
                                            <a:pt x="3408" y="3755"/>
                                          </a:cubicBezTo>
                                          <a:cubicBezTo>
                                            <a:pt x="3858" y="3851"/>
                                            <a:pt x="4276" y="3915"/>
                                            <a:pt x="4726" y="4012"/>
                                          </a:cubicBezTo>
                                          <a:cubicBezTo>
                                            <a:pt x="4855" y="3723"/>
                                            <a:pt x="5048" y="3433"/>
                                            <a:pt x="5241" y="3176"/>
                                          </a:cubicBezTo>
                                          <a:cubicBezTo>
                                            <a:pt x="5273" y="3144"/>
                                            <a:pt x="5305" y="3112"/>
                                            <a:pt x="5305" y="3112"/>
                                          </a:cubicBezTo>
                                          <a:lnTo>
                                            <a:pt x="5305" y="3080"/>
                                          </a:lnTo>
                                          <a:cubicBezTo>
                                            <a:pt x="5337" y="3015"/>
                                            <a:pt x="5401" y="2983"/>
                                            <a:pt x="5466" y="2983"/>
                                          </a:cubicBezTo>
                                          <a:cubicBezTo>
                                            <a:pt x="5530" y="2983"/>
                                            <a:pt x="5594" y="3048"/>
                                            <a:pt x="5562" y="3112"/>
                                          </a:cubicBezTo>
                                          <a:cubicBezTo>
                                            <a:pt x="5594" y="3273"/>
                                            <a:pt x="5594" y="3465"/>
                                            <a:pt x="5626" y="3626"/>
                                          </a:cubicBezTo>
                                          <a:cubicBezTo>
                                            <a:pt x="5658" y="3690"/>
                                            <a:pt x="5691" y="3755"/>
                                            <a:pt x="5723" y="3851"/>
                                          </a:cubicBezTo>
                                          <a:cubicBezTo>
                                            <a:pt x="5755" y="3883"/>
                                            <a:pt x="5787" y="3883"/>
                                            <a:pt x="5819" y="3915"/>
                                          </a:cubicBezTo>
                                          <a:cubicBezTo>
                                            <a:pt x="5946" y="3953"/>
                                            <a:pt x="6078" y="3971"/>
                                            <a:pt x="6211" y="3971"/>
                                          </a:cubicBezTo>
                                          <a:cubicBezTo>
                                            <a:pt x="6415" y="3971"/>
                                            <a:pt x="6621" y="3929"/>
                                            <a:pt x="6816" y="3851"/>
                                          </a:cubicBezTo>
                                          <a:cubicBezTo>
                                            <a:pt x="9001" y="3337"/>
                                            <a:pt x="11219" y="2790"/>
                                            <a:pt x="13052" y="1505"/>
                                          </a:cubicBezTo>
                                          <a:cubicBezTo>
                                            <a:pt x="13212" y="1119"/>
                                            <a:pt x="13502" y="830"/>
                                            <a:pt x="13887" y="669"/>
                                          </a:cubicBezTo>
                                          <a:lnTo>
                                            <a:pt x="13887" y="669"/>
                                          </a:lnTo>
                                          <a:cubicBezTo>
                                            <a:pt x="13823" y="685"/>
                                            <a:pt x="13751" y="693"/>
                                            <a:pt x="13678" y="693"/>
                                          </a:cubicBezTo>
                                          <a:cubicBezTo>
                                            <a:pt x="13606" y="693"/>
                                            <a:pt x="13534" y="685"/>
                                            <a:pt x="13470" y="669"/>
                                          </a:cubicBezTo>
                                          <a:lnTo>
                                            <a:pt x="12248" y="669"/>
                                          </a:lnTo>
                                          <a:cubicBezTo>
                                            <a:pt x="11702" y="669"/>
                                            <a:pt x="11155" y="669"/>
                                            <a:pt x="10577" y="733"/>
                                          </a:cubicBezTo>
                                          <a:cubicBezTo>
                                            <a:pt x="10448" y="733"/>
                                            <a:pt x="10416" y="540"/>
                                            <a:pt x="10544" y="508"/>
                                          </a:cubicBezTo>
                                          <a:cubicBezTo>
                                            <a:pt x="11123" y="412"/>
                                            <a:pt x="11669" y="347"/>
                                            <a:pt x="12248" y="347"/>
                                          </a:cubicBezTo>
                                          <a:lnTo>
                                            <a:pt x="12441" y="347"/>
                                          </a:lnTo>
                                          <a:cubicBezTo>
                                            <a:pt x="11959" y="251"/>
                                            <a:pt x="11477" y="187"/>
                                            <a:pt x="10994" y="122"/>
                                          </a:cubicBezTo>
                                          <a:cubicBezTo>
                                            <a:pt x="10303" y="41"/>
                                            <a:pt x="9611" y="0"/>
                                            <a:pt x="8922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7" name="Google Shape;1757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70150" y="1582125"/>
                                      <a:ext cx="171200" cy="14510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848" h="5804" extrusionOk="0">
                                          <a:moveTo>
                                            <a:pt x="5446" y="1"/>
                                          </a:moveTo>
                                          <a:cubicBezTo>
                                            <a:pt x="4506" y="1"/>
                                            <a:pt x="3567" y="318"/>
                                            <a:pt x="2829" y="886"/>
                                          </a:cubicBezTo>
                                          <a:cubicBezTo>
                                            <a:pt x="2733" y="982"/>
                                            <a:pt x="2604" y="1046"/>
                                            <a:pt x="2508" y="1143"/>
                                          </a:cubicBezTo>
                                          <a:cubicBezTo>
                                            <a:pt x="2508" y="1207"/>
                                            <a:pt x="2476" y="1271"/>
                                            <a:pt x="2444" y="1271"/>
                                          </a:cubicBezTo>
                                          <a:lnTo>
                                            <a:pt x="2315" y="1336"/>
                                          </a:lnTo>
                                          <a:lnTo>
                                            <a:pt x="2251" y="1400"/>
                                          </a:lnTo>
                                          <a:cubicBezTo>
                                            <a:pt x="2412" y="1368"/>
                                            <a:pt x="2637" y="1368"/>
                                            <a:pt x="2797" y="1368"/>
                                          </a:cubicBezTo>
                                          <a:cubicBezTo>
                                            <a:pt x="2807" y="1366"/>
                                            <a:pt x="2816" y="1365"/>
                                            <a:pt x="2824" y="1365"/>
                                          </a:cubicBezTo>
                                          <a:cubicBezTo>
                                            <a:pt x="2958" y="1365"/>
                                            <a:pt x="2950" y="1595"/>
                                            <a:pt x="2829" y="1625"/>
                                          </a:cubicBezTo>
                                          <a:cubicBezTo>
                                            <a:pt x="2476" y="1754"/>
                                            <a:pt x="2122" y="1914"/>
                                            <a:pt x="1833" y="2171"/>
                                          </a:cubicBezTo>
                                          <a:cubicBezTo>
                                            <a:pt x="1319" y="2621"/>
                                            <a:pt x="901" y="3168"/>
                                            <a:pt x="644" y="3811"/>
                                          </a:cubicBezTo>
                                          <a:cubicBezTo>
                                            <a:pt x="483" y="4164"/>
                                            <a:pt x="322" y="4550"/>
                                            <a:pt x="226" y="4936"/>
                                          </a:cubicBezTo>
                                          <a:cubicBezTo>
                                            <a:pt x="161" y="5225"/>
                                            <a:pt x="97" y="5514"/>
                                            <a:pt x="1" y="5804"/>
                                          </a:cubicBezTo>
                                          <a:cubicBezTo>
                                            <a:pt x="322" y="5772"/>
                                            <a:pt x="644" y="5739"/>
                                            <a:pt x="965" y="5675"/>
                                          </a:cubicBezTo>
                                          <a:cubicBezTo>
                                            <a:pt x="1608" y="5547"/>
                                            <a:pt x="2251" y="5289"/>
                                            <a:pt x="2829" y="4904"/>
                                          </a:cubicBezTo>
                                          <a:cubicBezTo>
                                            <a:pt x="3119" y="4743"/>
                                            <a:pt x="3376" y="4518"/>
                                            <a:pt x="3633" y="4293"/>
                                          </a:cubicBezTo>
                                          <a:cubicBezTo>
                                            <a:pt x="3762" y="4164"/>
                                            <a:pt x="3858" y="4068"/>
                                            <a:pt x="3987" y="3939"/>
                                          </a:cubicBezTo>
                                          <a:cubicBezTo>
                                            <a:pt x="4083" y="3811"/>
                                            <a:pt x="4212" y="3682"/>
                                            <a:pt x="4340" y="3586"/>
                                          </a:cubicBezTo>
                                          <a:cubicBezTo>
                                            <a:pt x="4357" y="3580"/>
                                            <a:pt x="4374" y="3577"/>
                                            <a:pt x="4391" y="3577"/>
                                          </a:cubicBezTo>
                                          <a:cubicBezTo>
                                            <a:pt x="4467" y="3577"/>
                                            <a:pt x="4527" y="3635"/>
                                            <a:pt x="4501" y="3714"/>
                                          </a:cubicBezTo>
                                          <a:cubicBezTo>
                                            <a:pt x="4501" y="3714"/>
                                            <a:pt x="4501" y="3747"/>
                                            <a:pt x="4501" y="3747"/>
                                          </a:cubicBezTo>
                                          <a:cubicBezTo>
                                            <a:pt x="4565" y="3779"/>
                                            <a:pt x="4630" y="3843"/>
                                            <a:pt x="4597" y="3939"/>
                                          </a:cubicBezTo>
                                          <a:cubicBezTo>
                                            <a:pt x="4565" y="4004"/>
                                            <a:pt x="4533" y="4100"/>
                                            <a:pt x="4565" y="4164"/>
                                          </a:cubicBezTo>
                                          <a:cubicBezTo>
                                            <a:pt x="5112" y="3682"/>
                                            <a:pt x="5626" y="3136"/>
                                            <a:pt x="6012" y="2493"/>
                                          </a:cubicBezTo>
                                          <a:cubicBezTo>
                                            <a:pt x="6205" y="2139"/>
                                            <a:pt x="6397" y="1754"/>
                                            <a:pt x="6526" y="1368"/>
                                          </a:cubicBezTo>
                                          <a:cubicBezTo>
                                            <a:pt x="6590" y="1175"/>
                                            <a:pt x="6655" y="982"/>
                                            <a:pt x="6719" y="757"/>
                                          </a:cubicBezTo>
                                          <a:lnTo>
                                            <a:pt x="6719" y="725"/>
                                          </a:lnTo>
                                          <a:cubicBezTo>
                                            <a:pt x="6397" y="886"/>
                                            <a:pt x="6076" y="1046"/>
                                            <a:pt x="5755" y="1207"/>
                                          </a:cubicBezTo>
                                          <a:cubicBezTo>
                                            <a:pt x="4372" y="1946"/>
                                            <a:pt x="3087" y="2814"/>
                                            <a:pt x="1929" y="3875"/>
                                          </a:cubicBezTo>
                                          <a:cubicBezTo>
                                            <a:pt x="1911" y="3887"/>
                                            <a:pt x="1893" y="3893"/>
                                            <a:pt x="1875" y="3893"/>
                                          </a:cubicBezTo>
                                          <a:cubicBezTo>
                                            <a:pt x="1802" y="3893"/>
                                            <a:pt x="1749" y="3799"/>
                                            <a:pt x="1801" y="3747"/>
                                          </a:cubicBezTo>
                                          <a:cubicBezTo>
                                            <a:pt x="2122" y="3425"/>
                                            <a:pt x="2444" y="3104"/>
                                            <a:pt x="2797" y="2814"/>
                                          </a:cubicBezTo>
                                          <a:cubicBezTo>
                                            <a:pt x="3408" y="2332"/>
                                            <a:pt x="4051" y="1850"/>
                                            <a:pt x="4726" y="1464"/>
                                          </a:cubicBezTo>
                                          <a:cubicBezTo>
                                            <a:pt x="5080" y="1239"/>
                                            <a:pt x="5433" y="1046"/>
                                            <a:pt x="5787" y="886"/>
                                          </a:cubicBezTo>
                                          <a:cubicBezTo>
                                            <a:pt x="6108" y="693"/>
                                            <a:pt x="6430" y="532"/>
                                            <a:pt x="6783" y="403"/>
                                          </a:cubicBezTo>
                                          <a:cubicBezTo>
                                            <a:pt x="6815" y="371"/>
                                            <a:pt x="6815" y="307"/>
                                            <a:pt x="6848" y="275"/>
                                          </a:cubicBezTo>
                                          <a:cubicBezTo>
                                            <a:pt x="6719" y="211"/>
                                            <a:pt x="6590" y="178"/>
                                            <a:pt x="6462" y="146"/>
                                          </a:cubicBezTo>
                                          <a:cubicBezTo>
                                            <a:pt x="6237" y="82"/>
                                            <a:pt x="6044" y="50"/>
                                            <a:pt x="5819" y="18"/>
                                          </a:cubicBezTo>
                                          <a:cubicBezTo>
                                            <a:pt x="5695" y="6"/>
                                            <a:pt x="5570" y="1"/>
                                            <a:pt x="544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  <p:sp>
                                  <p:nvSpPr>
                                    <p:cNvPr id="1758" name="Google Shape;1758;p5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24350" y="1536750"/>
                                      <a:ext cx="249950" cy="7475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9998" h="2990" extrusionOk="0">
                                          <a:moveTo>
                                            <a:pt x="9515" y="1"/>
                                          </a:moveTo>
                                          <a:lnTo>
                                            <a:pt x="9515" y="1"/>
                                          </a:lnTo>
                                          <a:cubicBezTo>
                                            <a:pt x="8487" y="418"/>
                                            <a:pt x="7426" y="740"/>
                                            <a:pt x="6333" y="997"/>
                                          </a:cubicBezTo>
                                          <a:lnTo>
                                            <a:pt x="5401" y="1222"/>
                                          </a:lnTo>
                                          <a:cubicBezTo>
                                            <a:pt x="5111" y="1318"/>
                                            <a:pt x="4758" y="1351"/>
                                            <a:pt x="4436" y="1351"/>
                                          </a:cubicBezTo>
                                          <a:cubicBezTo>
                                            <a:pt x="4308" y="1351"/>
                                            <a:pt x="4211" y="1318"/>
                                            <a:pt x="4083" y="1286"/>
                                          </a:cubicBezTo>
                                          <a:lnTo>
                                            <a:pt x="3986" y="1286"/>
                                          </a:lnTo>
                                          <a:cubicBezTo>
                                            <a:pt x="3922" y="1254"/>
                                            <a:pt x="3890" y="1190"/>
                                            <a:pt x="3858" y="1126"/>
                                          </a:cubicBezTo>
                                          <a:cubicBezTo>
                                            <a:pt x="3794" y="1093"/>
                                            <a:pt x="3761" y="1029"/>
                                            <a:pt x="3697" y="965"/>
                                          </a:cubicBezTo>
                                          <a:cubicBezTo>
                                            <a:pt x="3665" y="901"/>
                                            <a:pt x="3633" y="836"/>
                                            <a:pt x="3601" y="804"/>
                                          </a:cubicBezTo>
                                          <a:cubicBezTo>
                                            <a:pt x="3472" y="965"/>
                                            <a:pt x="3344" y="1158"/>
                                            <a:pt x="3215" y="1318"/>
                                          </a:cubicBezTo>
                                          <a:cubicBezTo>
                                            <a:pt x="3183" y="1351"/>
                                            <a:pt x="3151" y="1367"/>
                                            <a:pt x="3123" y="1367"/>
                                          </a:cubicBezTo>
                                          <a:cubicBezTo>
                                            <a:pt x="3094" y="1367"/>
                                            <a:pt x="3070" y="1351"/>
                                            <a:pt x="3054" y="1318"/>
                                          </a:cubicBezTo>
                                          <a:cubicBezTo>
                                            <a:pt x="2604" y="1286"/>
                                            <a:pt x="2154" y="1222"/>
                                            <a:pt x="1704" y="1093"/>
                                          </a:cubicBezTo>
                                          <a:lnTo>
                                            <a:pt x="1479" y="1061"/>
                                          </a:lnTo>
                                          <a:cubicBezTo>
                                            <a:pt x="1415" y="1158"/>
                                            <a:pt x="1318" y="1222"/>
                                            <a:pt x="1222" y="1286"/>
                                          </a:cubicBezTo>
                                          <a:lnTo>
                                            <a:pt x="965" y="1511"/>
                                          </a:lnTo>
                                          <a:lnTo>
                                            <a:pt x="418" y="1897"/>
                                          </a:lnTo>
                                          <a:cubicBezTo>
                                            <a:pt x="290" y="1993"/>
                                            <a:pt x="161" y="2090"/>
                                            <a:pt x="33" y="2218"/>
                                          </a:cubicBezTo>
                                          <a:cubicBezTo>
                                            <a:pt x="226" y="2186"/>
                                            <a:pt x="418" y="2154"/>
                                            <a:pt x="643" y="2154"/>
                                          </a:cubicBezTo>
                                          <a:cubicBezTo>
                                            <a:pt x="868" y="2122"/>
                                            <a:pt x="1061" y="2090"/>
                                            <a:pt x="1286" y="2090"/>
                                          </a:cubicBezTo>
                                          <a:cubicBezTo>
                                            <a:pt x="1511" y="2058"/>
                                            <a:pt x="1736" y="2026"/>
                                            <a:pt x="1961" y="2026"/>
                                          </a:cubicBezTo>
                                          <a:cubicBezTo>
                                            <a:pt x="2074" y="2010"/>
                                            <a:pt x="2186" y="2002"/>
                                            <a:pt x="2299" y="2002"/>
                                          </a:cubicBezTo>
                                          <a:cubicBezTo>
                                            <a:pt x="2411" y="2002"/>
                                            <a:pt x="2524" y="2010"/>
                                            <a:pt x="2636" y="2026"/>
                                          </a:cubicBezTo>
                                          <a:cubicBezTo>
                                            <a:pt x="2701" y="2058"/>
                                            <a:pt x="2701" y="2122"/>
                                            <a:pt x="2636" y="2154"/>
                                          </a:cubicBezTo>
                                          <a:cubicBezTo>
                                            <a:pt x="2443" y="2251"/>
                                            <a:pt x="2218" y="2283"/>
                                            <a:pt x="1993" y="2283"/>
                                          </a:cubicBezTo>
                                          <a:cubicBezTo>
                                            <a:pt x="1768" y="2315"/>
                                            <a:pt x="1543" y="2347"/>
                                            <a:pt x="1318" y="2347"/>
                                          </a:cubicBezTo>
                                          <a:lnTo>
                                            <a:pt x="643" y="2411"/>
                                          </a:lnTo>
                                          <a:cubicBezTo>
                                            <a:pt x="451" y="2443"/>
                                            <a:pt x="226" y="2443"/>
                                            <a:pt x="0" y="2443"/>
                                          </a:cubicBezTo>
                                          <a:cubicBezTo>
                                            <a:pt x="33" y="2476"/>
                                            <a:pt x="65" y="2476"/>
                                            <a:pt x="97" y="2508"/>
                                          </a:cubicBezTo>
                                          <a:cubicBezTo>
                                            <a:pt x="129" y="2508"/>
                                            <a:pt x="161" y="2508"/>
                                            <a:pt x="161" y="2540"/>
                                          </a:cubicBezTo>
                                          <a:cubicBezTo>
                                            <a:pt x="483" y="2604"/>
                                            <a:pt x="772" y="2733"/>
                                            <a:pt x="1061" y="2797"/>
                                          </a:cubicBezTo>
                                          <a:cubicBezTo>
                                            <a:pt x="1415" y="2894"/>
                                            <a:pt x="1736" y="2958"/>
                                            <a:pt x="2090" y="2990"/>
                                          </a:cubicBezTo>
                                          <a:lnTo>
                                            <a:pt x="3151" y="2990"/>
                                          </a:lnTo>
                                          <a:cubicBezTo>
                                            <a:pt x="3311" y="2958"/>
                                            <a:pt x="3504" y="2958"/>
                                            <a:pt x="3665" y="2926"/>
                                          </a:cubicBezTo>
                                          <a:lnTo>
                                            <a:pt x="3986" y="2861"/>
                                          </a:lnTo>
                                          <a:cubicBezTo>
                                            <a:pt x="4179" y="2669"/>
                                            <a:pt x="4372" y="2508"/>
                                            <a:pt x="4565" y="2379"/>
                                          </a:cubicBezTo>
                                          <a:cubicBezTo>
                                            <a:pt x="5176" y="1929"/>
                                            <a:pt x="5883" y="1640"/>
                                            <a:pt x="6654" y="1576"/>
                                          </a:cubicBezTo>
                                          <a:cubicBezTo>
                                            <a:pt x="6847" y="1543"/>
                                            <a:pt x="7048" y="1527"/>
                                            <a:pt x="7249" y="1527"/>
                                          </a:cubicBezTo>
                                          <a:cubicBezTo>
                                            <a:pt x="7450" y="1527"/>
                                            <a:pt x="7651" y="1543"/>
                                            <a:pt x="7844" y="1576"/>
                                          </a:cubicBezTo>
                                          <a:cubicBezTo>
                                            <a:pt x="8037" y="1576"/>
                                            <a:pt x="8262" y="1640"/>
                                            <a:pt x="8454" y="1704"/>
                                          </a:cubicBezTo>
                                          <a:cubicBezTo>
                                            <a:pt x="8615" y="1736"/>
                                            <a:pt x="8808" y="1801"/>
                                            <a:pt x="8969" y="1897"/>
                                          </a:cubicBezTo>
                                          <a:cubicBezTo>
                                            <a:pt x="9097" y="1672"/>
                                            <a:pt x="9290" y="1479"/>
                                            <a:pt x="9483" y="1286"/>
                                          </a:cubicBezTo>
                                          <a:cubicBezTo>
                                            <a:pt x="9644" y="1126"/>
                                            <a:pt x="9805" y="965"/>
                                            <a:pt x="9997" y="836"/>
                                          </a:cubicBezTo>
                                          <a:lnTo>
                                            <a:pt x="9997" y="836"/>
                                          </a:lnTo>
                                          <a:lnTo>
                                            <a:pt x="9740" y="933"/>
                                          </a:lnTo>
                                          <a:cubicBezTo>
                                            <a:pt x="9419" y="1061"/>
                                            <a:pt x="9130" y="1222"/>
                                            <a:pt x="8872" y="1415"/>
                                          </a:cubicBezTo>
                                          <a:cubicBezTo>
                                            <a:pt x="8841" y="1438"/>
                                            <a:pt x="8808" y="1449"/>
                                            <a:pt x="8776" y="1449"/>
                                          </a:cubicBezTo>
                                          <a:cubicBezTo>
                                            <a:pt x="8677" y="1449"/>
                                            <a:pt x="8591" y="1351"/>
                                            <a:pt x="8615" y="1254"/>
                                          </a:cubicBezTo>
                                          <a:cubicBezTo>
                                            <a:pt x="8680" y="1093"/>
                                            <a:pt x="8744" y="933"/>
                                            <a:pt x="8840" y="772"/>
                                          </a:cubicBezTo>
                                          <a:lnTo>
                                            <a:pt x="8840" y="772"/>
                                          </a:lnTo>
                                          <a:lnTo>
                                            <a:pt x="8294" y="965"/>
                                          </a:lnTo>
                                          <a:cubicBezTo>
                                            <a:pt x="7876" y="1126"/>
                                            <a:pt x="7426" y="1254"/>
                                            <a:pt x="6976" y="1383"/>
                                          </a:cubicBezTo>
                                          <a:cubicBezTo>
                                            <a:pt x="6526" y="1511"/>
                                            <a:pt x="6044" y="1640"/>
                                            <a:pt x="5594" y="1768"/>
                                          </a:cubicBezTo>
                                          <a:cubicBezTo>
                                            <a:pt x="5144" y="1897"/>
                                            <a:pt x="4661" y="1961"/>
                                            <a:pt x="4211" y="2058"/>
                                          </a:cubicBezTo>
                                          <a:cubicBezTo>
                                            <a:pt x="4115" y="2058"/>
                                            <a:pt x="4051" y="1929"/>
                                            <a:pt x="4179" y="1897"/>
                                          </a:cubicBezTo>
                                          <a:cubicBezTo>
                                            <a:pt x="4629" y="1736"/>
                                            <a:pt x="5079" y="1608"/>
                                            <a:pt x="5529" y="1479"/>
                                          </a:cubicBezTo>
                                          <a:cubicBezTo>
                                            <a:pt x="5979" y="1351"/>
                                            <a:pt x="6429" y="1222"/>
                                            <a:pt x="6847" y="1093"/>
                                          </a:cubicBezTo>
                                          <a:cubicBezTo>
                                            <a:pt x="7297" y="933"/>
                                            <a:pt x="7747" y="804"/>
                                            <a:pt x="8197" y="643"/>
                                          </a:cubicBezTo>
                                          <a:lnTo>
                                            <a:pt x="8840" y="418"/>
                                          </a:lnTo>
                                          <a:lnTo>
                                            <a:pt x="9194" y="258"/>
                                          </a:lnTo>
                                          <a:cubicBezTo>
                                            <a:pt x="9290" y="161"/>
                                            <a:pt x="9387" y="97"/>
                                            <a:pt x="9515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759" name="Google Shape;1759;p59"/>
                                  <p:cNvSpPr/>
                                  <p:nvPr/>
                                </p:nvSpPr>
                                <p:spPr>
                                  <a:xfrm>
                                    <a:off x="2214800" y="1636400"/>
                                    <a:ext cx="102100" cy="250750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4084" h="10030" extrusionOk="0">
                                        <a:moveTo>
                                          <a:pt x="2476" y="0"/>
                                        </a:moveTo>
                                        <a:lnTo>
                                          <a:pt x="2412" y="65"/>
                                        </a:lnTo>
                                        <a:cubicBezTo>
                                          <a:pt x="2315" y="290"/>
                                          <a:pt x="2251" y="547"/>
                                          <a:pt x="2187" y="804"/>
                                        </a:cubicBezTo>
                                        <a:cubicBezTo>
                                          <a:pt x="2058" y="1286"/>
                                          <a:pt x="2026" y="1801"/>
                                          <a:pt x="2026" y="2283"/>
                                        </a:cubicBezTo>
                                        <a:lnTo>
                                          <a:pt x="2058" y="2347"/>
                                        </a:lnTo>
                                        <a:cubicBezTo>
                                          <a:pt x="2114" y="2430"/>
                                          <a:pt x="2025" y="2514"/>
                                          <a:pt x="1937" y="2514"/>
                                        </a:cubicBezTo>
                                        <a:cubicBezTo>
                                          <a:pt x="1924" y="2514"/>
                                          <a:pt x="1910" y="2512"/>
                                          <a:pt x="1897" y="2508"/>
                                        </a:cubicBezTo>
                                        <a:cubicBezTo>
                                          <a:pt x="1672" y="2347"/>
                                          <a:pt x="1479" y="2122"/>
                                          <a:pt x="1383" y="1865"/>
                                        </a:cubicBezTo>
                                        <a:cubicBezTo>
                                          <a:pt x="1319" y="1768"/>
                                          <a:pt x="1254" y="1672"/>
                                          <a:pt x="1190" y="1543"/>
                                        </a:cubicBezTo>
                                        <a:cubicBezTo>
                                          <a:pt x="1094" y="1672"/>
                                          <a:pt x="997" y="1801"/>
                                          <a:pt x="901" y="1897"/>
                                        </a:cubicBezTo>
                                        <a:cubicBezTo>
                                          <a:pt x="804" y="2026"/>
                                          <a:pt x="708" y="2154"/>
                                          <a:pt x="611" y="2315"/>
                                        </a:cubicBezTo>
                                        <a:cubicBezTo>
                                          <a:pt x="451" y="2604"/>
                                          <a:pt x="322" y="2893"/>
                                          <a:pt x="226" y="3215"/>
                                        </a:cubicBezTo>
                                        <a:cubicBezTo>
                                          <a:pt x="97" y="3568"/>
                                          <a:pt x="33" y="3890"/>
                                          <a:pt x="33" y="4244"/>
                                        </a:cubicBezTo>
                                        <a:cubicBezTo>
                                          <a:pt x="1" y="4404"/>
                                          <a:pt x="1" y="4565"/>
                                          <a:pt x="33" y="4758"/>
                                        </a:cubicBezTo>
                                        <a:lnTo>
                                          <a:pt x="33" y="4822"/>
                                        </a:lnTo>
                                        <a:cubicBezTo>
                                          <a:pt x="65" y="4726"/>
                                          <a:pt x="129" y="4629"/>
                                          <a:pt x="194" y="4533"/>
                                        </a:cubicBezTo>
                                        <a:cubicBezTo>
                                          <a:pt x="290" y="4436"/>
                                          <a:pt x="354" y="4308"/>
                                          <a:pt x="451" y="4211"/>
                                        </a:cubicBezTo>
                                        <a:lnTo>
                                          <a:pt x="515" y="4147"/>
                                        </a:lnTo>
                                        <a:lnTo>
                                          <a:pt x="547" y="4083"/>
                                        </a:lnTo>
                                        <a:cubicBezTo>
                                          <a:pt x="547" y="4051"/>
                                          <a:pt x="611" y="4018"/>
                                          <a:pt x="644" y="4018"/>
                                        </a:cubicBezTo>
                                        <a:cubicBezTo>
                                          <a:pt x="676" y="4018"/>
                                          <a:pt x="708" y="3986"/>
                                          <a:pt x="772" y="3986"/>
                                        </a:cubicBezTo>
                                        <a:cubicBezTo>
                                          <a:pt x="804" y="3986"/>
                                          <a:pt x="869" y="4051"/>
                                          <a:pt x="869" y="4083"/>
                                        </a:cubicBezTo>
                                        <a:cubicBezTo>
                                          <a:pt x="869" y="4179"/>
                                          <a:pt x="804" y="4244"/>
                                          <a:pt x="772" y="4276"/>
                                        </a:cubicBezTo>
                                        <a:cubicBezTo>
                                          <a:pt x="708" y="4340"/>
                                          <a:pt x="676" y="4372"/>
                                          <a:pt x="644" y="4404"/>
                                        </a:cubicBezTo>
                                        <a:cubicBezTo>
                                          <a:pt x="547" y="4758"/>
                                          <a:pt x="483" y="5144"/>
                                          <a:pt x="451" y="5497"/>
                                        </a:cubicBezTo>
                                        <a:cubicBezTo>
                                          <a:pt x="386" y="6301"/>
                                          <a:pt x="451" y="7104"/>
                                          <a:pt x="644" y="7908"/>
                                        </a:cubicBezTo>
                                        <a:cubicBezTo>
                                          <a:pt x="740" y="8294"/>
                                          <a:pt x="836" y="8712"/>
                                          <a:pt x="965" y="9097"/>
                                        </a:cubicBezTo>
                                        <a:cubicBezTo>
                                          <a:pt x="1029" y="9226"/>
                                          <a:pt x="1062" y="9354"/>
                                          <a:pt x="1094" y="9515"/>
                                        </a:cubicBezTo>
                                        <a:cubicBezTo>
                                          <a:pt x="1126" y="9162"/>
                                          <a:pt x="1158" y="8840"/>
                                          <a:pt x="1158" y="8487"/>
                                        </a:cubicBezTo>
                                        <a:cubicBezTo>
                                          <a:pt x="1254" y="7651"/>
                                          <a:pt x="1351" y="6815"/>
                                          <a:pt x="1512" y="6011"/>
                                        </a:cubicBezTo>
                                        <a:cubicBezTo>
                                          <a:pt x="1576" y="5594"/>
                                          <a:pt x="1672" y="5176"/>
                                          <a:pt x="1737" y="4790"/>
                                        </a:cubicBezTo>
                                        <a:cubicBezTo>
                                          <a:pt x="1801" y="4565"/>
                                          <a:pt x="1833" y="4372"/>
                                          <a:pt x="1865" y="4179"/>
                                        </a:cubicBezTo>
                                        <a:cubicBezTo>
                                          <a:pt x="1929" y="3986"/>
                                          <a:pt x="1994" y="3761"/>
                                          <a:pt x="2090" y="3601"/>
                                        </a:cubicBezTo>
                                        <a:cubicBezTo>
                                          <a:pt x="2117" y="3560"/>
                                          <a:pt x="2155" y="3542"/>
                                          <a:pt x="2191" y="3542"/>
                                        </a:cubicBezTo>
                                        <a:cubicBezTo>
                                          <a:pt x="2240" y="3542"/>
                                          <a:pt x="2283" y="3577"/>
                                          <a:pt x="2283" y="3633"/>
                                        </a:cubicBezTo>
                                        <a:cubicBezTo>
                                          <a:pt x="2283" y="3761"/>
                                          <a:pt x="2283" y="3890"/>
                                          <a:pt x="2251" y="3986"/>
                                        </a:cubicBezTo>
                                        <a:cubicBezTo>
                                          <a:pt x="2219" y="4115"/>
                                          <a:pt x="2187" y="4211"/>
                                          <a:pt x="2154" y="4340"/>
                                        </a:cubicBezTo>
                                        <a:cubicBezTo>
                                          <a:pt x="2122" y="4565"/>
                                          <a:pt x="2058" y="4790"/>
                                          <a:pt x="2026" y="5015"/>
                                        </a:cubicBezTo>
                                        <a:cubicBezTo>
                                          <a:pt x="1672" y="6622"/>
                                          <a:pt x="1479" y="8262"/>
                                          <a:pt x="1319" y="9901"/>
                                        </a:cubicBezTo>
                                        <a:cubicBezTo>
                                          <a:pt x="1319" y="9933"/>
                                          <a:pt x="1287" y="9965"/>
                                          <a:pt x="1254" y="9997"/>
                                        </a:cubicBezTo>
                                        <a:cubicBezTo>
                                          <a:pt x="1254" y="9997"/>
                                          <a:pt x="1254" y="9997"/>
                                          <a:pt x="1254" y="10030"/>
                                        </a:cubicBezTo>
                                        <a:cubicBezTo>
                                          <a:pt x="1479" y="9708"/>
                                          <a:pt x="1704" y="9387"/>
                                          <a:pt x="1897" y="9065"/>
                                        </a:cubicBezTo>
                                        <a:cubicBezTo>
                                          <a:pt x="2315" y="8390"/>
                                          <a:pt x="2669" y="7619"/>
                                          <a:pt x="2894" y="6847"/>
                                        </a:cubicBezTo>
                                        <a:cubicBezTo>
                                          <a:pt x="3022" y="6461"/>
                                          <a:pt x="3119" y="6076"/>
                                          <a:pt x="3183" y="5690"/>
                                        </a:cubicBezTo>
                                        <a:cubicBezTo>
                                          <a:pt x="3247" y="5465"/>
                                          <a:pt x="3279" y="5272"/>
                                          <a:pt x="3279" y="5079"/>
                                        </a:cubicBezTo>
                                        <a:cubicBezTo>
                                          <a:pt x="3312" y="4983"/>
                                          <a:pt x="3344" y="4854"/>
                                          <a:pt x="3344" y="4758"/>
                                        </a:cubicBezTo>
                                        <a:cubicBezTo>
                                          <a:pt x="3344" y="4661"/>
                                          <a:pt x="3376" y="4565"/>
                                          <a:pt x="3408" y="4469"/>
                                        </a:cubicBezTo>
                                        <a:cubicBezTo>
                                          <a:pt x="3424" y="4420"/>
                                          <a:pt x="3472" y="4396"/>
                                          <a:pt x="3517" y="4396"/>
                                        </a:cubicBezTo>
                                        <a:cubicBezTo>
                                          <a:pt x="3561" y="4396"/>
                                          <a:pt x="3601" y="4420"/>
                                          <a:pt x="3601" y="4469"/>
                                        </a:cubicBezTo>
                                        <a:cubicBezTo>
                                          <a:pt x="3601" y="4501"/>
                                          <a:pt x="3601" y="4565"/>
                                          <a:pt x="3601" y="4565"/>
                                        </a:cubicBezTo>
                                        <a:cubicBezTo>
                                          <a:pt x="3633" y="4565"/>
                                          <a:pt x="3665" y="4565"/>
                                          <a:pt x="3697" y="4533"/>
                                        </a:cubicBezTo>
                                        <a:cubicBezTo>
                                          <a:pt x="3729" y="4469"/>
                                          <a:pt x="3762" y="4372"/>
                                          <a:pt x="3794" y="4276"/>
                                        </a:cubicBezTo>
                                        <a:cubicBezTo>
                                          <a:pt x="3858" y="4115"/>
                                          <a:pt x="3922" y="3922"/>
                                          <a:pt x="3955" y="3729"/>
                                        </a:cubicBezTo>
                                        <a:cubicBezTo>
                                          <a:pt x="4051" y="3343"/>
                                          <a:pt x="4083" y="2958"/>
                                          <a:pt x="4083" y="2572"/>
                                        </a:cubicBezTo>
                                        <a:cubicBezTo>
                                          <a:pt x="4051" y="1801"/>
                                          <a:pt x="3922" y="1029"/>
                                          <a:pt x="3697" y="290"/>
                                        </a:cubicBezTo>
                                        <a:lnTo>
                                          <a:pt x="3665" y="290"/>
                                        </a:lnTo>
                                        <a:cubicBezTo>
                                          <a:pt x="3633" y="418"/>
                                          <a:pt x="3601" y="483"/>
                                          <a:pt x="3569" y="643"/>
                                        </a:cubicBezTo>
                                        <a:cubicBezTo>
                                          <a:pt x="3537" y="804"/>
                                          <a:pt x="3472" y="997"/>
                                          <a:pt x="3440" y="1125"/>
                                        </a:cubicBezTo>
                                        <a:cubicBezTo>
                                          <a:pt x="3408" y="1254"/>
                                          <a:pt x="3440" y="1447"/>
                                          <a:pt x="3247" y="1511"/>
                                        </a:cubicBezTo>
                                        <a:cubicBezTo>
                                          <a:pt x="3222" y="1521"/>
                                          <a:pt x="3198" y="1526"/>
                                          <a:pt x="3175" y="1526"/>
                                        </a:cubicBezTo>
                                        <a:cubicBezTo>
                                          <a:pt x="3056" y="1526"/>
                                          <a:pt x="2975" y="1399"/>
                                          <a:pt x="2894" y="1318"/>
                                        </a:cubicBezTo>
                                        <a:cubicBezTo>
                                          <a:pt x="2829" y="1190"/>
                                          <a:pt x="2765" y="1093"/>
                                          <a:pt x="2701" y="965"/>
                                        </a:cubicBezTo>
                                        <a:cubicBezTo>
                                          <a:pt x="2572" y="708"/>
                                          <a:pt x="2508" y="450"/>
                                          <a:pt x="2476" y="161"/>
                                        </a:cubicBezTo>
                                        <a:lnTo>
                                          <a:pt x="2476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760" name="Google Shape;1760;p59"/>
                                <p:cNvGrpSpPr/>
                                <p:nvPr/>
                              </p:nvGrpSpPr>
                              <p:grpSpPr>
                                <a:xfrm>
                                  <a:off x="2316875" y="1535950"/>
                                  <a:ext cx="319850" cy="431225"/>
                                  <a:chOff x="2316875" y="1535950"/>
                                  <a:chExt cx="319850" cy="431225"/>
                                </a:xfrm>
                              </p:grpSpPr>
                              <p:sp>
                                <p:nvSpPr>
                                  <p:cNvPr id="1761" name="Google Shape;1761;p59"/>
                                  <p:cNvSpPr/>
                                  <p:nvPr/>
                                </p:nvSpPr>
                                <p:spPr>
                                  <a:xfrm>
                                    <a:off x="2347400" y="1535950"/>
                                    <a:ext cx="289325" cy="163150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1573" h="6526" extrusionOk="0">
                                        <a:moveTo>
                                          <a:pt x="2970" y="0"/>
                                        </a:moveTo>
                                        <a:cubicBezTo>
                                          <a:pt x="2771" y="0"/>
                                          <a:pt x="2578" y="58"/>
                                          <a:pt x="2411" y="193"/>
                                        </a:cubicBezTo>
                                        <a:cubicBezTo>
                                          <a:pt x="2379" y="322"/>
                                          <a:pt x="2315" y="418"/>
                                          <a:pt x="2251" y="483"/>
                                        </a:cubicBezTo>
                                        <a:cubicBezTo>
                                          <a:pt x="2219" y="547"/>
                                          <a:pt x="2154" y="611"/>
                                          <a:pt x="2122" y="675"/>
                                        </a:cubicBezTo>
                                        <a:cubicBezTo>
                                          <a:pt x="2090" y="804"/>
                                          <a:pt x="2090" y="933"/>
                                          <a:pt x="2154" y="1061"/>
                                        </a:cubicBezTo>
                                        <a:cubicBezTo>
                                          <a:pt x="2315" y="1350"/>
                                          <a:pt x="2572" y="1575"/>
                                          <a:pt x="2861" y="1704"/>
                                        </a:cubicBezTo>
                                        <a:cubicBezTo>
                                          <a:pt x="3027" y="1787"/>
                                          <a:pt x="2932" y="2013"/>
                                          <a:pt x="2779" y="2013"/>
                                        </a:cubicBezTo>
                                        <a:cubicBezTo>
                                          <a:pt x="2754" y="2013"/>
                                          <a:pt x="2728" y="2007"/>
                                          <a:pt x="2701" y="1993"/>
                                        </a:cubicBezTo>
                                        <a:cubicBezTo>
                                          <a:pt x="2363" y="1849"/>
                                          <a:pt x="2008" y="1776"/>
                                          <a:pt x="1647" y="1776"/>
                                        </a:cubicBezTo>
                                        <a:cubicBezTo>
                                          <a:pt x="1527" y="1776"/>
                                          <a:pt x="1407" y="1784"/>
                                          <a:pt x="1286" y="1800"/>
                                        </a:cubicBezTo>
                                        <a:cubicBezTo>
                                          <a:pt x="901" y="1800"/>
                                          <a:pt x="515" y="1993"/>
                                          <a:pt x="258" y="2250"/>
                                        </a:cubicBezTo>
                                        <a:cubicBezTo>
                                          <a:pt x="1" y="2540"/>
                                          <a:pt x="1" y="2958"/>
                                          <a:pt x="290" y="3215"/>
                                        </a:cubicBezTo>
                                        <a:cubicBezTo>
                                          <a:pt x="451" y="3376"/>
                                          <a:pt x="643" y="3472"/>
                                          <a:pt x="836" y="3536"/>
                                        </a:cubicBezTo>
                                        <a:cubicBezTo>
                                          <a:pt x="1061" y="3568"/>
                                          <a:pt x="1318" y="3568"/>
                                          <a:pt x="1544" y="3601"/>
                                        </a:cubicBezTo>
                                        <a:cubicBezTo>
                                          <a:pt x="1544" y="3601"/>
                                          <a:pt x="1576" y="3633"/>
                                          <a:pt x="1576" y="3633"/>
                                        </a:cubicBezTo>
                                        <a:cubicBezTo>
                                          <a:pt x="1640" y="3633"/>
                                          <a:pt x="1704" y="3633"/>
                                          <a:pt x="1769" y="3665"/>
                                        </a:cubicBezTo>
                                        <a:cubicBezTo>
                                          <a:pt x="1897" y="3697"/>
                                          <a:pt x="1865" y="3890"/>
                                          <a:pt x="1736" y="3890"/>
                                        </a:cubicBezTo>
                                        <a:cubicBezTo>
                                          <a:pt x="1351" y="3890"/>
                                          <a:pt x="997" y="4018"/>
                                          <a:pt x="708" y="4308"/>
                                        </a:cubicBezTo>
                                        <a:cubicBezTo>
                                          <a:pt x="611" y="4372"/>
                                          <a:pt x="547" y="4501"/>
                                          <a:pt x="515" y="4629"/>
                                        </a:cubicBezTo>
                                        <a:cubicBezTo>
                                          <a:pt x="451" y="4854"/>
                                          <a:pt x="483" y="5111"/>
                                          <a:pt x="643" y="5272"/>
                                        </a:cubicBezTo>
                                        <a:cubicBezTo>
                                          <a:pt x="740" y="5369"/>
                                          <a:pt x="836" y="5433"/>
                                          <a:pt x="965" y="5433"/>
                                        </a:cubicBezTo>
                                        <a:cubicBezTo>
                                          <a:pt x="1061" y="5401"/>
                                          <a:pt x="1158" y="5401"/>
                                          <a:pt x="1286" y="5401"/>
                                        </a:cubicBezTo>
                                        <a:cubicBezTo>
                                          <a:pt x="1479" y="5433"/>
                                          <a:pt x="1511" y="5658"/>
                                          <a:pt x="1318" y="5722"/>
                                        </a:cubicBezTo>
                                        <a:cubicBezTo>
                                          <a:pt x="1222" y="5754"/>
                                          <a:pt x="1158" y="5786"/>
                                          <a:pt x="1061" y="5786"/>
                                        </a:cubicBezTo>
                                        <a:cubicBezTo>
                                          <a:pt x="836" y="5883"/>
                                          <a:pt x="772" y="6140"/>
                                          <a:pt x="868" y="6333"/>
                                        </a:cubicBezTo>
                                        <a:cubicBezTo>
                                          <a:pt x="933" y="6429"/>
                                          <a:pt x="1029" y="6494"/>
                                          <a:pt x="1126" y="6526"/>
                                        </a:cubicBezTo>
                                        <a:cubicBezTo>
                                          <a:pt x="1254" y="6494"/>
                                          <a:pt x="1351" y="6461"/>
                                          <a:pt x="1447" y="6429"/>
                                        </a:cubicBezTo>
                                        <a:cubicBezTo>
                                          <a:pt x="1479" y="6397"/>
                                          <a:pt x="1544" y="6333"/>
                                          <a:pt x="1544" y="6269"/>
                                        </a:cubicBezTo>
                                        <a:cubicBezTo>
                                          <a:pt x="1580" y="6195"/>
                                          <a:pt x="1650" y="6163"/>
                                          <a:pt x="1718" y="6163"/>
                                        </a:cubicBezTo>
                                        <a:cubicBezTo>
                                          <a:pt x="1829" y="6163"/>
                                          <a:pt x="1937" y="6246"/>
                                          <a:pt x="1897" y="6365"/>
                                        </a:cubicBezTo>
                                        <a:cubicBezTo>
                                          <a:pt x="2283" y="6301"/>
                                          <a:pt x="2669" y="6301"/>
                                          <a:pt x="3086" y="6301"/>
                                        </a:cubicBezTo>
                                        <a:lnTo>
                                          <a:pt x="3376" y="6301"/>
                                        </a:lnTo>
                                        <a:cubicBezTo>
                                          <a:pt x="3086" y="6108"/>
                                          <a:pt x="2926" y="5754"/>
                                          <a:pt x="2926" y="5401"/>
                                        </a:cubicBezTo>
                                        <a:cubicBezTo>
                                          <a:pt x="2926" y="5079"/>
                                          <a:pt x="3119" y="4758"/>
                                          <a:pt x="3376" y="4565"/>
                                        </a:cubicBezTo>
                                        <a:cubicBezTo>
                                          <a:pt x="3657" y="4368"/>
                                          <a:pt x="3963" y="4270"/>
                                          <a:pt x="4272" y="4270"/>
                                        </a:cubicBezTo>
                                        <a:cubicBezTo>
                                          <a:pt x="4316" y="4270"/>
                                          <a:pt x="4360" y="4272"/>
                                          <a:pt x="4404" y="4276"/>
                                        </a:cubicBezTo>
                                        <a:cubicBezTo>
                                          <a:pt x="5144" y="4372"/>
                                          <a:pt x="5819" y="4693"/>
                                          <a:pt x="6397" y="5143"/>
                                        </a:cubicBezTo>
                                        <a:cubicBezTo>
                                          <a:pt x="6494" y="5240"/>
                                          <a:pt x="6590" y="5336"/>
                                          <a:pt x="6687" y="5433"/>
                                        </a:cubicBezTo>
                                        <a:cubicBezTo>
                                          <a:pt x="6719" y="5369"/>
                                          <a:pt x="6751" y="5336"/>
                                          <a:pt x="6783" y="5304"/>
                                        </a:cubicBezTo>
                                        <a:cubicBezTo>
                                          <a:pt x="6917" y="5170"/>
                                          <a:pt x="7073" y="5103"/>
                                          <a:pt x="7233" y="5103"/>
                                        </a:cubicBezTo>
                                        <a:cubicBezTo>
                                          <a:pt x="7265" y="5103"/>
                                          <a:pt x="7297" y="5106"/>
                                          <a:pt x="7330" y="5111"/>
                                        </a:cubicBezTo>
                                        <a:cubicBezTo>
                                          <a:pt x="7522" y="5143"/>
                                          <a:pt x="7715" y="5240"/>
                                          <a:pt x="7876" y="5369"/>
                                        </a:cubicBezTo>
                                        <a:cubicBezTo>
                                          <a:pt x="8005" y="5497"/>
                                          <a:pt x="8101" y="5658"/>
                                          <a:pt x="8165" y="5851"/>
                                        </a:cubicBezTo>
                                        <a:cubicBezTo>
                                          <a:pt x="8197" y="5754"/>
                                          <a:pt x="8230" y="5690"/>
                                          <a:pt x="8294" y="5626"/>
                                        </a:cubicBezTo>
                                        <a:cubicBezTo>
                                          <a:pt x="8615" y="5208"/>
                                          <a:pt x="9033" y="4854"/>
                                          <a:pt x="9515" y="4629"/>
                                        </a:cubicBezTo>
                                        <a:cubicBezTo>
                                          <a:pt x="9998" y="4372"/>
                                          <a:pt x="10544" y="4211"/>
                                          <a:pt x="11123" y="4179"/>
                                        </a:cubicBezTo>
                                        <a:cubicBezTo>
                                          <a:pt x="11187" y="4163"/>
                                          <a:pt x="11259" y="4155"/>
                                          <a:pt x="11336" y="4155"/>
                                        </a:cubicBezTo>
                                        <a:cubicBezTo>
                                          <a:pt x="11412" y="4155"/>
                                          <a:pt x="11492" y="4163"/>
                                          <a:pt x="11573" y="4179"/>
                                        </a:cubicBezTo>
                                        <a:cubicBezTo>
                                          <a:pt x="11339" y="4101"/>
                                          <a:pt x="11082" y="4059"/>
                                          <a:pt x="10830" y="4059"/>
                                        </a:cubicBezTo>
                                        <a:cubicBezTo>
                                          <a:pt x="10665" y="4059"/>
                                          <a:pt x="10503" y="4077"/>
                                          <a:pt x="10351" y="4115"/>
                                        </a:cubicBezTo>
                                        <a:cubicBezTo>
                                          <a:pt x="9887" y="4192"/>
                                          <a:pt x="9387" y="4305"/>
                                          <a:pt x="8909" y="4305"/>
                                        </a:cubicBezTo>
                                        <a:cubicBezTo>
                                          <a:pt x="8593" y="4305"/>
                                          <a:pt x="8286" y="4256"/>
                                          <a:pt x="8005" y="4115"/>
                                        </a:cubicBezTo>
                                        <a:cubicBezTo>
                                          <a:pt x="7876" y="4083"/>
                                          <a:pt x="7780" y="4018"/>
                                          <a:pt x="7715" y="3922"/>
                                        </a:cubicBezTo>
                                        <a:cubicBezTo>
                                          <a:pt x="7394" y="3697"/>
                                          <a:pt x="7233" y="3376"/>
                                          <a:pt x="7233" y="2990"/>
                                        </a:cubicBezTo>
                                        <a:cubicBezTo>
                                          <a:pt x="7265" y="2893"/>
                                          <a:pt x="7265" y="2765"/>
                                          <a:pt x="7297" y="2668"/>
                                        </a:cubicBezTo>
                                        <a:lnTo>
                                          <a:pt x="7297" y="2668"/>
                                        </a:lnTo>
                                        <a:cubicBezTo>
                                          <a:pt x="6944" y="2797"/>
                                          <a:pt x="6558" y="2861"/>
                                          <a:pt x="6172" y="2893"/>
                                        </a:cubicBezTo>
                                        <a:cubicBezTo>
                                          <a:pt x="5658" y="2893"/>
                                          <a:pt x="5144" y="2668"/>
                                          <a:pt x="4822" y="2250"/>
                                        </a:cubicBezTo>
                                        <a:cubicBezTo>
                                          <a:pt x="4597" y="1929"/>
                                          <a:pt x="4501" y="1575"/>
                                          <a:pt x="4501" y="1222"/>
                                        </a:cubicBezTo>
                                        <a:cubicBezTo>
                                          <a:pt x="4404" y="997"/>
                                          <a:pt x="4244" y="772"/>
                                          <a:pt x="4083" y="579"/>
                                        </a:cubicBezTo>
                                        <a:cubicBezTo>
                                          <a:pt x="3822" y="253"/>
                                          <a:pt x="3385" y="0"/>
                                          <a:pt x="2970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2" name="Google Shape;1762;p59"/>
                                  <p:cNvSpPr/>
                                  <p:nvPr/>
                                </p:nvSpPr>
                                <p:spPr>
                                  <a:xfrm>
                                    <a:off x="2316875" y="1652650"/>
                                    <a:ext cx="307000" cy="3145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2280" h="12581" extrusionOk="0">
                                        <a:moveTo>
                                          <a:pt x="9977" y="6056"/>
                                        </a:moveTo>
                                        <a:cubicBezTo>
                                          <a:pt x="9979" y="6167"/>
                                          <a:pt x="9992" y="6279"/>
                                          <a:pt x="10016" y="6389"/>
                                        </a:cubicBezTo>
                                        <a:lnTo>
                                          <a:pt x="10016" y="6389"/>
                                        </a:lnTo>
                                        <a:cubicBezTo>
                                          <a:pt x="10012" y="6348"/>
                                          <a:pt x="10006" y="6306"/>
                                          <a:pt x="9997" y="6262"/>
                                        </a:cubicBezTo>
                                        <a:lnTo>
                                          <a:pt x="9997" y="6229"/>
                                        </a:lnTo>
                                        <a:cubicBezTo>
                                          <a:pt x="9997" y="6165"/>
                                          <a:pt x="9997" y="6133"/>
                                          <a:pt x="9997" y="6101"/>
                                        </a:cubicBezTo>
                                        <a:cubicBezTo>
                                          <a:pt x="9991" y="6084"/>
                                          <a:pt x="9985" y="6068"/>
                                          <a:pt x="9977" y="6056"/>
                                        </a:cubicBezTo>
                                        <a:close/>
                                        <a:moveTo>
                                          <a:pt x="10016" y="6389"/>
                                        </a:moveTo>
                                        <a:cubicBezTo>
                                          <a:pt x="10027" y="6496"/>
                                          <a:pt x="10020" y="6595"/>
                                          <a:pt x="9997" y="6712"/>
                                        </a:cubicBezTo>
                                        <a:cubicBezTo>
                                          <a:pt x="9965" y="6904"/>
                                          <a:pt x="9933" y="7065"/>
                                          <a:pt x="9868" y="7226"/>
                                        </a:cubicBezTo>
                                        <a:cubicBezTo>
                                          <a:pt x="9804" y="7419"/>
                                          <a:pt x="9708" y="7579"/>
                                          <a:pt x="9611" y="7740"/>
                                        </a:cubicBezTo>
                                        <a:cubicBezTo>
                                          <a:pt x="9515" y="7869"/>
                                          <a:pt x="9386" y="8062"/>
                                          <a:pt x="9193" y="8062"/>
                                        </a:cubicBezTo>
                                        <a:cubicBezTo>
                                          <a:pt x="9161" y="8062"/>
                                          <a:pt x="9129" y="8029"/>
                                          <a:pt x="9129" y="7997"/>
                                        </a:cubicBezTo>
                                        <a:cubicBezTo>
                                          <a:pt x="9129" y="7901"/>
                                          <a:pt x="9161" y="7837"/>
                                          <a:pt x="9226" y="7772"/>
                                        </a:cubicBezTo>
                                        <a:cubicBezTo>
                                          <a:pt x="9258" y="7708"/>
                                          <a:pt x="9322" y="7644"/>
                                          <a:pt x="9386" y="7547"/>
                                        </a:cubicBezTo>
                                        <a:cubicBezTo>
                                          <a:pt x="9451" y="7419"/>
                                          <a:pt x="9547" y="7290"/>
                                          <a:pt x="9611" y="7129"/>
                                        </a:cubicBezTo>
                                        <a:cubicBezTo>
                                          <a:pt x="9643" y="7033"/>
                                          <a:pt x="9643" y="6969"/>
                                          <a:pt x="9676" y="6872"/>
                                        </a:cubicBezTo>
                                        <a:lnTo>
                                          <a:pt x="9676" y="6872"/>
                                        </a:lnTo>
                                        <a:cubicBezTo>
                                          <a:pt x="9515" y="7097"/>
                                          <a:pt x="9354" y="7322"/>
                                          <a:pt x="9161" y="7547"/>
                                        </a:cubicBezTo>
                                        <a:cubicBezTo>
                                          <a:pt x="8936" y="7740"/>
                                          <a:pt x="8743" y="7933"/>
                                          <a:pt x="8486" y="8094"/>
                                        </a:cubicBezTo>
                                        <a:cubicBezTo>
                                          <a:pt x="8390" y="8190"/>
                                          <a:pt x="8261" y="8254"/>
                                          <a:pt x="8133" y="8319"/>
                                        </a:cubicBezTo>
                                        <a:cubicBezTo>
                                          <a:pt x="8068" y="8383"/>
                                          <a:pt x="7972" y="8415"/>
                                          <a:pt x="7875" y="8447"/>
                                        </a:cubicBezTo>
                                        <a:cubicBezTo>
                                          <a:pt x="7811" y="8544"/>
                                          <a:pt x="7779" y="8640"/>
                                          <a:pt x="7715" y="8769"/>
                                        </a:cubicBezTo>
                                        <a:cubicBezTo>
                                          <a:pt x="7586" y="8994"/>
                                          <a:pt x="7361" y="9219"/>
                                          <a:pt x="7136" y="9380"/>
                                        </a:cubicBezTo>
                                        <a:cubicBezTo>
                                          <a:pt x="7329" y="9347"/>
                                          <a:pt x="7554" y="9315"/>
                                          <a:pt x="7747" y="9315"/>
                                        </a:cubicBezTo>
                                        <a:cubicBezTo>
                                          <a:pt x="7867" y="9307"/>
                                          <a:pt x="7988" y="9303"/>
                                          <a:pt x="8109" y="9303"/>
                                        </a:cubicBezTo>
                                        <a:cubicBezTo>
                                          <a:pt x="8470" y="9303"/>
                                          <a:pt x="8832" y="9339"/>
                                          <a:pt x="9193" y="9412"/>
                                        </a:cubicBezTo>
                                        <a:cubicBezTo>
                                          <a:pt x="9611" y="9444"/>
                                          <a:pt x="9997" y="9572"/>
                                          <a:pt x="10383" y="9733"/>
                                        </a:cubicBezTo>
                                        <a:cubicBezTo>
                                          <a:pt x="10479" y="9669"/>
                                          <a:pt x="10608" y="9637"/>
                                          <a:pt x="10704" y="9605"/>
                                        </a:cubicBezTo>
                                        <a:cubicBezTo>
                                          <a:pt x="10961" y="9508"/>
                                          <a:pt x="11219" y="9412"/>
                                          <a:pt x="11476" y="9347"/>
                                        </a:cubicBezTo>
                                        <a:cubicBezTo>
                                          <a:pt x="11765" y="9283"/>
                                          <a:pt x="12022" y="9219"/>
                                          <a:pt x="12279" y="9155"/>
                                        </a:cubicBezTo>
                                        <a:lnTo>
                                          <a:pt x="12279" y="9155"/>
                                        </a:lnTo>
                                        <a:cubicBezTo>
                                          <a:pt x="12252" y="9160"/>
                                          <a:pt x="12224" y="9163"/>
                                          <a:pt x="12197" y="9163"/>
                                        </a:cubicBezTo>
                                        <a:cubicBezTo>
                                          <a:pt x="12065" y="9163"/>
                                          <a:pt x="11941" y="9100"/>
                                          <a:pt x="11861" y="8994"/>
                                        </a:cubicBezTo>
                                        <a:cubicBezTo>
                                          <a:pt x="11669" y="8737"/>
                                          <a:pt x="11894" y="8415"/>
                                          <a:pt x="12086" y="8222"/>
                                        </a:cubicBezTo>
                                        <a:cubicBezTo>
                                          <a:pt x="12151" y="8190"/>
                                          <a:pt x="12183" y="8126"/>
                                          <a:pt x="12247" y="8094"/>
                                        </a:cubicBezTo>
                                        <a:lnTo>
                                          <a:pt x="11701" y="8094"/>
                                        </a:lnTo>
                                        <a:cubicBezTo>
                                          <a:pt x="11379" y="8062"/>
                                          <a:pt x="11090" y="7837"/>
                                          <a:pt x="11186" y="7483"/>
                                        </a:cubicBezTo>
                                        <a:cubicBezTo>
                                          <a:pt x="11186" y="7451"/>
                                          <a:pt x="11219" y="7387"/>
                                          <a:pt x="11251" y="7354"/>
                                        </a:cubicBezTo>
                                        <a:cubicBezTo>
                                          <a:pt x="10865" y="7354"/>
                                          <a:pt x="10479" y="7194"/>
                                          <a:pt x="10222" y="6872"/>
                                        </a:cubicBezTo>
                                        <a:cubicBezTo>
                                          <a:pt x="10190" y="6808"/>
                                          <a:pt x="10126" y="6712"/>
                                          <a:pt x="10093" y="6647"/>
                                        </a:cubicBezTo>
                                        <a:cubicBezTo>
                                          <a:pt x="10061" y="6563"/>
                                          <a:pt x="10035" y="6477"/>
                                          <a:pt x="10016" y="6389"/>
                                        </a:cubicBezTo>
                                        <a:close/>
                                        <a:moveTo>
                                          <a:pt x="5442" y="1"/>
                                        </a:moveTo>
                                        <a:cubicBezTo>
                                          <a:pt x="5206" y="1"/>
                                          <a:pt x="4980" y="67"/>
                                          <a:pt x="4790" y="186"/>
                                        </a:cubicBezTo>
                                        <a:cubicBezTo>
                                          <a:pt x="4565" y="347"/>
                                          <a:pt x="4404" y="604"/>
                                          <a:pt x="4436" y="861"/>
                                        </a:cubicBezTo>
                                        <a:cubicBezTo>
                                          <a:pt x="4500" y="1118"/>
                                          <a:pt x="4661" y="1376"/>
                                          <a:pt x="4918" y="1504"/>
                                        </a:cubicBezTo>
                                        <a:cubicBezTo>
                                          <a:pt x="5079" y="1568"/>
                                          <a:pt x="5240" y="1633"/>
                                          <a:pt x="5400" y="1665"/>
                                        </a:cubicBezTo>
                                        <a:cubicBezTo>
                                          <a:pt x="5593" y="1697"/>
                                          <a:pt x="5754" y="1729"/>
                                          <a:pt x="5915" y="1793"/>
                                        </a:cubicBezTo>
                                        <a:cubicBezTo>
                                          <a:pt x="6075" y="1858"/>
                                          <a:pt x="6043" y="2083"/>
                                          <a:pt x="5883" y="2083"/>
                                        </a:cubicBezTo>
                                        <a:cubicBezTo>
                                          <a:pt x="5722" y="2083"/>
                                          <a:pt x="5561" y="2083"/>
                                          <a:pt x="5432" y="2051"/>
                                        </a:cubicBezTo>
                                        <a:lnTo>
                                          <a:pt x="5368" y="2051"/>
                                        </a:lnTo>
                                        <a:cubicBezTo>
                                          <a:pt x="5313" y="2055"/>
                                          <a:pt x="5257" y="2057"/>
                                          <a:pt x="5201" y="2057"/>
                                        </a:cubicBezTo>
                                        <a:cubicBezTo>
                                          <a:pt x="4864" y="2057"/>
                                          <a:pt x="4509" y="1986"/>
                                          <a:pt x="4179" y="1986"/>
                                        </a:cubicBezTo>
                                        <a:cubicBezTo>
                                          <a:pt x="3793" y="1986"/>
                                          <a:pt x="3407" y="1986"/>
                                          <a:pt x="3022" y="2051"/>
                                        </a:cubicBezTo>
                                        <a:cubicBezTo>
                                          <a:pt x="2925" y="2051"/>
                                          <a:pt x="2797" y="2083"/>
                                          <a:pt x="2700" y="2115"/>
                                        </a:cubicBezTo>
                                        <a:cubicBezTo>
                                          <a:pt x="2604" y="2147"/>
                                          <a:pt x="2507" y="2179"/>
                                          <a:pt x="2379" y="2211"/>
                                        </a:cubicBezTo>
                                        <a:cubicBezTo>
                                          <a:pt x="2057" y="2308"/>
                                          <a:pt x="1736" y="2468"/>
                                          <a:pt x="1479" y="2661"/>
                                        </a:cubicBezTo>
                                        <a:cubicBezTo>
                                          <a:pt x="1029" y="2951"/>
                                          <a:pt x="739" y="3368"/>
                                          <a:pt x="611" y="3851"/>
                                        </a:cubicBezTo>
                                        <a:cubicBezTo>
                                          <a:pt x="547" y="4076"/>
                                          <a:pt x="579" y="4269"/>
                                          <a:pt x="707" y="4461"/>
                                        </a:cubicBezTo>
                                        <a:cubicBezTo>
                                          <a:pt x="779" y="4523"/>
                                          <a:pt x="866" y="4545"/>
                                          <a:pt x="959" y="4545"/>
                                        </a:cubicBezTo>
                                        <a:cubicBezTo>
                                          <a:pt x="1161" y="4545"/>
                                          <a:pt x="1389" y="4441"/>
                                          <a:pt x="1543" y="4397"/>
                                        </a:cubicBezTo>
                                        <a:cubicBezTo>
                                          <a:pt x="1864" y="4269"/>
                                          <a:pt x="2154" y="4140"/>
                                          <a:pt x="2443" y="4011"/>
                                        </a:cubicBezTo>
                                        <a:cubicBezTo>
                                          <a:pt x="2732" y="3851"/>
                                          <a:pt x="3022" y="3722"/>
                                          <a:pt x="3343" y="3626"/>
                                        </a:cubicBezTo>
                                        <a:cubicBezTo>
                                          <a:pt x="3359" y="3615"/>
                                          <a:pt x="3374" y="3611"/>
                                          <a:pt x="3389" y="3611"/>
                                        </a:cubicBezTo>
                                        <a:cubicBezTo>
                                          <a:pt x="3466" y="3611"/>
                                          <a:pt x="3520" y="3732"/>
                                          <a:pt x="3440" y="3786"/>
                                        </a:cubicBezTo>
                                        <a:cubicBezTo>
                                          <a:pt x="3182" y="4044"/>
                                          <a:pt x="2861" y="4236"/>
                                          <a:pt x="2507" y="4397"/>
                                        </a:cubicBezTo>
                                        <a:cubicBezTo>
                                          <a:pt x="2475" y="4397"/>
                                          <a:pt x="2475" y="4397"/>
                                          <a:pt x="2475" y="4429"/>
                                        </a:cubicBezTo>
                                        <a:cubicBezTo>
                                          <a:pt x="1832" y="4751"/>
                                          <a:pt x="1286" y="5201"/>
                                          <a:pt x="836" y="5747"/>
                                        </a:cubicBezTo>
                                        <a:cubicBezTo>
                                          <a:pt x="675" y="5940"/>
                                          <a:pt x="514" y="6165"/>
                                          <a:pt x="386" y="6390"/>
                                        </a:cubicBezTo>
                                        <a:cubicBezTo>
                                          <a:pt x="225" y="6712"/>
                                          <a:pt x="97" y="7065"/>
                                          <a:pt x="32" y="7451"/>
                                        </a:cubicBezTo>
                                        <a:cubicBezTo>
                                          <a:pt x="0" y="7772"/>
                                          <a:pt x="0" y="8094"/>
                                          <a:pt x="32" y="8415"/>
                                        </a:cubicBezTo>
                                        <a:cubicBezTo>
                                          <a:pt x="64" y="8704"/>
                                          <a:pt x="225" y="8994"/>
                                          <a:pt x="450" y="9219"/>
                                        </a:cubicBezTo>
                                        <a:cubicBezTo>
                                          <a:pt x="550" y="9304"/>
                                          <a:pt x="668" y="9345"/>
                                          <a:pt x="789" y="9345"/>
                                        </a:cubicBezTo>
                                        <a:cubicBezTo>
                                          <a:pt x="941" y="9345"/>
                                          <a:pt x="1096" y="9280"/>
                                          <a:pt x="1222" y="9155"/>
                                        </a:cubicBezTo>
                                        <a:cubicBezTo>
                                          <a:pt x="1447" y="8929"/>
                                          <a:pt x="1639" y="8672"/>
                                          <a:pt x="1832" y="8415"/>
                                        </a:cubicBezTo>
                                        <a:cubicBezTo>
                                          <a:pt x="1993" y="8126"/>
                                          <a:pt x="2154" y="7837"/>
                                          <a:pt x="2282" y="7547"/>
                                        </a:cubicBezTo>
                                        <a:cubicBezTo>
                                          <a:pt x="2347" y="7387"/>
                                          <a:pt x="2379" y="7226"/>
                                          <a:pt x="2443" y="7065"/>
                                        </a:cubicBezTo>
                                        <a:cubicBezTo>
                                          <a:pt x="2475" y="6937"/>
                                          <a:pt x="2539" y="6776"/>
                                          <a:pt x="2604" y="6679"/>
                                        </a:cubicBezTo>
                                        <a:cubicBezTo>
                                          <a:pt x="2628" y="6655"/>
                                          <a:pt x="2658" y="6644"/>
                                          <a:pt x="2686" y="6644"/>
                                        </a:cubicBezTo>
                                        <a:cubicBezTo>
                                          <a:pt x="2732" y="6644"/>
                                          <a:pt x="2777" y="6672"/>
                                          <a:pt x="2797" y="6712"/>
                                        </a:cubicBezTo>
                                        <a:cubicBezTo>
                                          <a:pt x="2829" y="6904"/>
                                          <a:pt x="2797" y="7129"/>
                                          <a:pt x="2700" y="7322"/>
                                        </a:cubicBezTo>
                                        <a:cubicBezTo>
                                          <a:pt x="2636" y="7515"/>
                                          <a:pt x="2572" y="7708"/>
                                          <a:pt x="2507" y="7901"/>
                                        </a:cubicBezTo>
                                        <a:cubicBezTo>
                                          <a:pt x="2314" y="8287"/>
                                          <a:pt x="2122" y="8608"/>
                                          <a:pt x="1864" y="8962"/>
                                        </a:cubicBezTo>
                                        <a:cubicBezTo>
                                          <a:pt x="1768" y="9090"/>
                                          <a:pt x="1639" y="9219"/>
                                          <a:pt x="1511" y="9347"/>
                                        </a:cubicBezTo>
                                        <a:cubicBezTo>
                                          <a:pt x="1543" y="9380"/>
                                          <a:pt x="1543" y="9444"/>
                                          <a:pt x="1511" y="9476"/>
                                        </a:cubicBezTo>
                                        <a:cubicBezTo>
                                          <a:pt x="1189" y="9862"/>
                                          <a:pt x="964" y="10312"/>
                                          <a:pt x="868" y="10794"/>
                                        </a:cubicBezTo>
                                        <a:cubicBezTo>
                                          <a:pt x="739" y="11212"/>
                                          <a:pt x="804" y="11694"/>
                                          <a:pt x="1029" y="12080"/>
                                        </a:cubicBezTo>
                                        <a:cubicBezTo>
                                          <a:pt x="1138" y="12189"/>
                                          <a:pt x="1254" y="12234"/>
                                          <a:pt x="1368" y="12234"/>
                                        </a:cubicBezTo>
                                        <a:cubicBezTo>
                                          <a:pt x="1623" y="12234"/>
                                          <a:pt x="1870" y="12012"/>
                                          <a:pt x="2025" y="11790"/>
                                        </a:cubicBezTo>
                                        <a:cubicBezTo>
                                          <a:pt x="2282" y="11437"/>
                                          <a:pt x="2475" y="10987"/>
                                          <a:pt x="2539" y="10569"/>
                                        </a:cubicBezTo>
                                        <a:cubicBezTo>
                                          <a:pt x="2604" y="10344"/>
                                          <a:pt x="2604" y="10119"/>
                                          <a:pt x="2604" y="9894"/>
                                        </a:cubicBezTo>
                                        <a:cubicBezTo>
                                          <a:pt x="2572" y="9669"/>
                                          <a:pt x="2572" y="9444"/>
                                          <a:pt x="2572" y="9219"/>
                                        </a:cubicBezTo>
                                        <a:cubicBezTo>
                                          <a:pt x="2572" y="9141"/>
                                          <a:pt x="2631" y="9098"/>
                                          <a:pt x="2691" y="9098"/>
                                        </a:cubicBezTo>
                                        <a:cubicBezTo>
                                          <a:pt x="2731" y="9098"/>
                                          <a:pt x="2771" y="9116"/>
                                          <a:pt x="2797" y="9155"/>
                                        </a:cubicBezTo>
                                        <a:cubicBezTo>
                                          <a:pt x="2925" y="9444"/>
                                          <a:pt x="2957" y="9765"/>
                                          <a:pt x="2925" y="10055"/>
                                        </a:cubicBezTo>
                                        <a:cubicBezTo>
                                          <a:pt x="2925" y="10344"/>
                                          <a:pt x="2893" y="10665"/>
                                          <a:pt x="2797" y="10955"/>
                                        </a:cubicBezTo>
                                        <a:cubicBezTo>
                                          <a:pt x="2732" y="11180"/>
                                          <a:pt x="2636" y="11405"/>
                                          <a:pt x="2539" y="11597"/>
                                        </a:cubicBezTo>
                                        <a:cubicBezTo>
                                          <a:pt x="2507" y="11855"/>
                                          <a:pt x="2572" y="12144"/>
                                          <a:pt x="2732" y="12337"/>
                                        </a:cubicBezTo>
                                        <a:cubicBezTo>
                                          <a:pt x="2859" y="12500"/>
                                          <a:pt x="3036" y="12581"/>
                                          <a:pt x="3213" y="12581"/>
                                        </a:cubicBezTo>
                                        <a:cubicBezTo>
                                          <a:pt x="3351" y="12581"/>
                                          <a:pt x="3488" y="12532"/>
                                          <a:pt x="3600" y="12433"/>
                                        </a:cubicBezTo>
                                        <a:cubicBezTo>
                                          <a:pt x="3922" y="12208"/>
                                          <a:pt x="4082" y="11855"/>
                                          <a:pt x="4115" y="11501"/>
                                        </a:cubicBezTo>
                                        <a:cubicBezTo>
                                          <a:pt x="4179" y="11115"/>
                                          <a:pt x="4179" y="10762"/>
                                          <a:pt x="4179" y="10376"/>
                                        </a:cubicBezTo>
                                        <a:lnTo>
                                          <a:pt x="4179" y="10215"/>
                                        </a:lnTo>
                                        <a:cubicBezTo>
                                          <a:pt x="4147" y="9990"/>
                                          <a:pt x="4115" y="9797"/>
                                          <a:pt x="4050" y="9572"/>
                                        </a:cubicBezTo>
                                        <a:cubicBezTo>
                                          <a:pt x="3986" y="9347"/>
                                          <a:pt x="3954" y="9155"/>
                                          <a:pt x="3954" y="8929"/>
                                        </a:cubicBezTo>
                                        <a:cubicBezTo>
                                          <a:pt x="3954" y="8861"/>
                                          <a:pt x="4018" y="8793"/>
                                          <a:pt x="4079" y="8793"/>
                                        </a:cubicBezTo>
                                        <a:cubicBezTo>
                                          <a:pt x="4104" y="8793"/>
                                          <a:pt x="4128" y="8805"/>
                                          <a:pt x="4147" y="8833"/>
                                        </a:cubicBezTo>
                                        <a:cubicBezTo>
                                          <a:pt x="4275" y="8994"/>
                                          <a:pt x="4340" y="9187"/>
                                          <a:pt x="4372" y="9412"/>
                                        </a:cubicBezTo>
                                        <a:cubicBezTo>
                                          <a:pt x="4404" y="9508"/>
                                          <a:pt x="4436" y="9605"/>
                                          <a:pt x="4436" y="9701"/>
                                        </a:cubicBezTo>
                                        <a:cubicBezTo>
                                          <a:pt x="4468" y="9990"/>
                                          <a:pt x="4500" y="10280"/>
                                          <a:pt x="4532" y="10569"/>
                                        </a:cubicBezTo>
                                        <a:cubicBezTo>
                                          <a:pt x="4532" y="10794"/>
                                          <a:pt x="4532" y="10987"/>
                                          <a:pt x="4532" y="11212"/>
                                        </a:cubicBezTo>
                                        <a:cubicBezTo>
                                          <a:pt x="4565" y="11276"/>
                                          <a:pt x="4629" y="11340"/>
                                          <a:pt x="4693" y="11405"/>
                                        </a:cubicBezTo>
                                        <a:cubicBezTo>
                                          <a:pt x="4790" y="11437"/>
                                          <a:pt x="4886" y="11453"/>
                                          <a:pt x="4978" y="11453"/>
                                        </a:cubicBezTo>
                                        <a:cubicBezTo>
                                          <a:pt x="5071" y="11453"/>
                                          <a:pt x="5159" y="11437"/>
                                          <a:pt x="5240" y="11405"/>
                                        </a:cubicBezTo>
                                        <a:cubicBezTo>
                                          <a:pt x="5432" y="11276"/>
                                          <a:pt x="5593" y="11115"/>
                                          <a:pt x="5722" y="10922"/>
                                        </a:cubicBezTo>
                                        <a:cubicBezTo>
                                          <a:pt x="5754" y="10826"/>
                                          <a:pt x="5818" y="10730"/>
                                          <a:pt x="5850" y="10633"/>
                                        </a:cubicBezTo>
                                        <a:cubicBezTo>
                                          <a:pt x="5915" y="10537"/>
                                          <a:pt x="5947" y="10440"/>
                                          <a:pt x="5979" y="10344"/>
                                        </a:cubicBezTo>
                                        <a:cubicBezTo>
                                          <a:pt x="5915" y="10022"/>
                                          <a:pt x="6075" y="9701"/>
                                          <a:pt x="6365" y="9572"/>
                                        </a:cubicBezTo>
                                        <a:cubicBezTo>
                                          <a:pt x="6493" y="9508"/>
                                          <a:pt x="6654" y="9476"/>
                                          <a:pt x="6783" y="9444"/>
                                        </a:cubicBezTo>
                                        <a:cubicBezTo>
                                          <a:pt x="6750" y="9380"/>
                                          <a:pt x="6783" y="9315"/>
                                          <a:pt x="6815" y="9283"/>
                                        </a:cubicBezTo>
                                        <a:cubicBezTo>
                                          <a:pt x="7104" y="9122"/>
                                          <a:pt x="7329" y="8897"/>
                                          <a:pt x="7458" y="8608"/>
                                        </a:cubicBezTo>
                                        <a:cubicBezTo>
                                          <a:pt x="7554" y="8479"/>
                                          <a:pt x="7618" y="8319"/>
                                          <a:pt x="7650" y="8190"/>
                                        </a:cubicBezTo>
                                        <a:cubicBezTo>
                                          <a:pt x="7683" y="8029"/>
                                          <a:pt x="7683" y="7869"/>
                                          <a:pt x="7715" y="7708"/>
                                        </a:cubicBezTo>
                                        <a:cubicBezTo>
                                          <a:pt x="7731" y="7644"/>
                                          <a:pt x="7779" y="7612"/>
                                          <a:pt x="7831" y="7612"/>
                                        </a:cubicBezTo>
                                        <a:cubicBezTo>
                                          <a:pt x="7884" y="7612"/>
                                          <a:pt x="7940" y="7644"/>
                                          <a:pt x="7972" y="7708"/>
                                        </a:cubicBezTo>
                                        <a:cubicBezTo>
                                          <a:pt x="7972" y="7837"/>
                                          <a:pt x="7972" y="7965"/>
                                          <a:pt x="7972" y="8126"/>
                                        </a:cubicBezTo>
                                        <a:cubicBezTo>
                                          <a:pt x="7972" y="8094"/>
                                          <a:pt x="7972" y="8094"/>
                                          <a:pt x="8004" y="8094"/>
                                        </a:cubicBezTo>
                                        <a:cubicBezTo>
                                          <a:pt x="8133" y="8029"/>
                                          <a:pt x="8229" y="7933"/>
                                          <a:pt x="8358" y="7869"/>
                                        </a:cubicBezTo>
                                        <a:cubicBezTo>
                                          <a:pt x="8551" y="7708"/>
                                          <a:pt x="8743" y="7515"/>
                                          <a:pt x="8936" y="7322"/>
                                        </a:cubicBezTo>
                                        <a:cubicBezTo>
                                          <a:pt x="9129" y="7129"/>
                                          <a:pt x="9290" y="6937"/>
                                          <a:pt x="9418" y="6712"/>
                                        </a:cubicBezTo>
                                        <a:cubicBezTo>
                                          <a:pt x="9483" y="6583"/>
                                          <a:pt x="9579" y="6454"/>
                                          <a:pt x="9611" y="6358"/>
                                        </a:cubicBezTo>
                                        <a:cubicBezTo>
                                          <a:pt x="9676" y="6229"/>
                                          <a:pt x="9708" y="6101"/>
                                          <a:pt x="9836" y="6036"/>
                                        </a:cubicBezTo>
                                        <a:cubicBezTo>
                                          <a:pt x="9859" y="6014"/>
                                          <a:pt x="9882" y="6003"/>
                                          <a:pt x="9903" y="6003"/>
                                        </a:cubicBezTo>
                                        <a:cubicBezTo>
                                          <a:pt x="9931" y="6003"/>
                                          <a:pt x="9957" y="6022"/>
                                          <a:pt x="9977" y="6056"/>
                                        </a:cubicBezTo>
                                        <a:lnTo>
                                          <a:pt x="9977" y="6056"/>
                                        </a:lnTo>
                                        <a:cubicBezTo>
                                          <a:pt x="9972" y="5813"/>
                                          <a:pt x="10020" y="5573"/>
                                          <a:pt x="10126" y="5361"/>
                                        </a:cubicBezTo>
                                        <a:lnTo>
                                          <a:pt x="10061" y="5361"/>
                                        </a:lnTo>
                                        <a:cubicBezTo>
                                          <a:pt x="9708" y="5297"/>
                                          <a:pt x="9451" y="5008"/>
                                          <a:pt x="9418" y="4654"/>
                                        </a:cubicBezTo>
                                        <a:cubicBezTo>
                                          <a:pt x="9354" y="4172"/>
                                          <a:pt x="9579" y="3658"/>
                                          <a:pt x="9997" y="3368"/>
                                        </a:cubicBezTo>
                                        <a:cubicBezTo>
                                          <a:pt x="9868" y="3336"/>
                                          <a:pt x="9772" y="3304"/>
                                          <a:pt x="9708" y="3240"/>
                                        </a:cubicBezTo>
                                        <a:cubicBezTo>
                                          <a:pt x="9451" y="3079"/>
                                          <a:pt x="9258" y="2854"/>
                                          <a:pt x="9161" y="2597"/>
                                        </a:cubicBezTo>
                                        <a:cubicBezTo>
                                          <a:pt x="9065" y="2308"/>
                                          <a:pt x="9033" y="1986"/>
                                          <a:pt x="9097" y="1697"/>
                                        </a:cubicBezTo>
                                        <a:cubicBezTo>
                                          <a:pt x="9097" y="1697"/>
                                          <a:pt x="9097" y="1665"/>
                                          <a:pt x="9097" y="1665"/>
                                        </a:cubicBezTo>
                                        <a:cubicBezTo>
                                          <a:pt x="9097" y="1536"/>
                                          <a:pt x="9065" y="1408"/>
                                          <a:pt x="9033" y="1311"/>
                                        </a:cubicBezTo>
                                        <a:cubicBezTo>
                                          <a:pt x="8968" y="1118"/>
                                          <a:pt x="8840" y="958"/>
                                          <a:pt x="8679" y="861"/>
                                        </a:cubicBezTo>
                                        <a:cubicBezTo>
                                          <a:pt x="8575" y="799"/>
                                          <a:pt x="8472" y="763"/>
                                          <a:pt x="8368" y="763"/>
                                        </a:cubicBezTo>
                                        <a:cubicBezTo>
                                          <a:pt x="8311" y="763"/>
                                          <a:pt x="8254" y="774"/>
                                          <a:pt x="8197" y="797"/>
                                        </a:cubicBezTo>
                                        <a:cubicBezTo>
                                          <a:pt x="8133" y="861"/>
                                          <a:pt x="8068" y="893"/>
                                          <a:pt x="8004" y="990"/>
                                        </a:cubicBezTo>
                                        <a:cubicBezTo>
                                          <a:pt x="8776" y="1761"/>
                                          <a:pt x="9226" y="2822"/>
                                          <a:pt x="9258" y="3947"/>
                                        </a:cubicBezTo>
                                        <a:cubicBezTo>
                                          <a:pt x="9258" y="4027"/>
                                          <a:pt x="9193" y="4068"/>
                                          <a:pt x="9129" y="4068"/>
                                        </a:cubicBezTo>
                                        <a:cubicBezTo>
                                          <a:pt x="9065" y="4068"/>
                                          <a:pt x="9001" y="4027"/>
                                          <a:pt x="9001" y="3947"/>
                                        </a:cubicBezTo>
                                        <a:cubicBezTo>
                                          <a:pt x="8904" y="3304"/>
                                          <a:pt x="8711" y="2661"/>
                                          <a:pt x="8422" y="2115"/>
                                        </a:cubicBezTo>
                                        <a:cubicBezTo>
                                          <a:pt x="8133" y="1601"/>
                                          <a:pt x="7747" y="1151"/>
                                          <a:pt x="7297" y="797"/>
                                        </a:cubicBezTo>
                                        <a:cubicBezTo>
                                          <a:pt x="6847" y="411"/>
                                          <a:pt x="6300" y="154"/>
                                          <a:pt x="5690" y="25"/>
                                        </a:cubicBezTo>
                                        <a:cubicBezTo>
                                          <a:pt x="5607" y="9"/>
                                          <a:pt x="5524" y="1"/>
                                          <a:pt x="5442" y="1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763" name="Google Shape;1763;p59"/>
                                <p:cNvGrpSpPr/>
                                <p:nvPr/>
                              </p:nvGrpSpPr>
                              <p:grpSpPr>
                                <a:xfrm>
                                  <a:off x="2451875" y="1741675"/>
                                  <a:ext cx="405850" cy="407025"/>
                                  <a:chOff x="2451875" y="1741675"/>
                                  <a:chExt cx="405850" cy="407025"/>
                                </a:xfrm>
                              </p:grpSpPr>
                              <p:sp>
                                <p:nvSpPr>
                                  <p:cNvPr id="1764" name="Google Shape;1764;p59"/>
                                  <p:cNvSpPr/>
                                  <p:nvPr/>
                                </p:nvSpPr>
                                <p:spPr>
                                  <a:xfrm>
                                    <a:off x="2750000" y="1773025"/>
                                    <a:ext cx="101300" cy="14707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4052" h="5883" extrusionOk="0">
                                        <a:moveTo>
                                          <a:pt x="4051" y="0"/>
                                        </a:moveTo>
                                        <a:cubicBezTo>
                                          <a:pt x="3890" y="96"/>
                                          <a:pt x="3730" y="193"/>
                                          <a:pt x="3569" y="257"/>
                                        </a:cubicBezTo>
                                        <a:cubicBezTo>
                                          <a:pt x="3344" y="418"/>
                                          <a:pt x="3087" y="546"/>
                                          <a:pt x="2862" y="675"/>
                                        </a:cubicBezTo>
                                        <a:cubicBezTo>
                                          <a:pt x="2412" y="900"/>
                                          <a:pt x="2026" y="1157"/>
                                          <a:pt x="1608" y="1414"/>
                                        </a:cubicBezTo>
                                        <a:cubicBezTo>
                                          <a:pt x="1222" y="1672"/>
                                          <a:pt x="837" y="1929"/>
                                          <a:pt x="483" y="2218"/>
                                        </a:cubicBezTo>
                                        <a:cubicBezTo>
                                          <a:pt x="322" y="2347"/>
                                          <a:pt x="194" y="2507"/>
                                          <a:pt x="130" y="2700"/>
                                        </a:cubicBezTo>
                                        <a:cubicBezTo>
                                          <a:pt x="65" y="2829"/>
                                          <a:pt x="1" y="3086"/>
                                          <a:pt x="194" y="3118"/>
                                        </a:cubicBezTo>
                                        <a:cubicBezTo>
                                          <a:pt x="355" y="3118"/>
                                          <a:pt x="547" y="2957"/>
                                          <a:pt x="676" y="2861"/>
                                        </a:cubicBezTo>
                                        <a:cubicBezTo>
                                          <a:pt x="783" y="2754"/>
                                          <a:pt x="955" y="2692"/>
                                          <a:pt x="1121" y="2692"/>
                                        </a:cubicBezTo>
                                        <a:cubicBezTo>
                                          <a:pt x="1155" y="2692"/>
                                          <a:pt x="1189" y="2695"/>
                                          <a:pt x="1222" y="2700"/>
                                        </a:cubicBezTo>
                                        <a:cubicBezTo>
                                          <a:pt x="1351" y="2764"/>
                                          <a:pt x="1351" y="2925"/>
                                          <a:pt x="1222" y="2957"/>
                                        </a:cubicBezTo>
                                        <a:cubicBezTo>
                                          <a:pt x="1222" y="2989"/>
                                          <a:pt x="1222" y="2989"/>
                                          <a:pt x="1190" y="2989"/>
                                        </a:cubicBezTo>
                                        <a:cubicBezTo>
                                          <a:pt x="1094" y="3086"/>
                                          <a:pt x="997" y="3182"/>
                                          <a:pt x="869" y="3279"/>
                                        </a:cubicBezTo>
                                        <a:cubicBezTo>
                                          <a:pt x="772" y="3375"/>
                                          <a:pt x="676" y="3472"/>
                                          <a:pt x="612" y="3600"/>
                                        </a:cubicBezTo>
                                        <a:cubicBezTo>
                                          <a:pt x="515" y="3697"/>
                                          <a:pt x="451" y="3793"/>
                                          <a:pt x="387" y="3922"/>
                                        </a:cubicBezTo>
                                        <a:lnTo>
                                          <a:pt x="355" y="4018"/>
                                        </a:lnTo>
                                        <a:cubicBezTo>
                                          <a:pt x="387" y="4050"/>
                                          <a:pt x="387" y="4114"/>
                                          <a:pt x="355" y="4147"/>
                                        </a:cubicBezTo>
                                        <a:lnTo>
                                          <a:pt x="258" y="4211"/>
                                        </a:lnTo>
                                        <a:lnTo>
                                          <a:pt x="258" y="4243"/>
                                        </a:lnTo>
                                        <a:cubicBezTo>
                                          <a:pt x="290" y="4275"/>
                                          <a:pt x="355" y="4340"/>
                                          <a:pt x="387" y="4372"/>
                                        </a:cubicBezTo>
                                        <a:cubicBezTo>
                                          <a:pt x="483" y="4436"/>
                                          <a:pt x="580" y="4532"/>
                                          <a:pt x="708" y="4597"/>
                                        </a:cubicBezTo>
                                        <a:cubicBezTo>
                                          <a:pt x="901" y="4725"/>
                                          <a:pt x="1126" y="4886"/>
                                          <a:pt x="1319" y="5047"/>
                                        </a:cubicBezTo>
                                        <a:lnTo>
                                          <a:pt x="1480" y="4822"/>
                                        </a:lnTo>
                                        <a:lnTo>
                                          <a:pt x="1608" y="4629"/>
                                        </a:lnTo>
                                        <a:lnTo>
                                          <a:pt x="1640" y="4629"/>
                                        </a:lnTo>
                                        <a:cubicBezTo>
                                          <a:pt x="1672" y="4565"/>
                                          <a:pt x="1705" y="4532"/>
                                          <a:pt x="1769" y="4500"/>
                                        </a:cubicBezTo>
                                        <a:cubicBezTo>
                                          <a:pt x="1793" y="4476"/>
                                          <a:pt x="1819" y="4466"/>
                                          <a:pt x="1844" y="4466"/>
                                        </a:cubicBezTo>
                                        <a:cubicBezTo>
                                          <a:pt x="1920" y="4466"/>
                                          <a:pt x="1986" y="4556"/>
                                          <a:pt x="1962" y="4629"/>
                                        </a:cubicBezTo>
                                        <a:cubicBezTo>
                                          <a:pt x="1930" y="4725"/>
                                          <a:pt x="1865" y="4790"/>
                                          <a:pt x="1833" y="4854"/>
                                        </a:cubicBezTo>
                                        <a:cubicBezTo>
                                          <a:pt x="1801" y="4982"/>
                                          <a:pt x="1801" y="5111"/>
                                          <a:pt x="1833" y="5240"/>
                                        </a:cubicBezTo>
                                        <a:cubicBezTo>
                                          <a:pt x="1833" y="5336"/>
                                          <a:pt x="1865" y="5432"/>
                                          <a:pt x="1897" y="5529"/>
                                        </a:cubicBezTo>
                                        <a:cubicBezTo>
                                          <a:pt x="1897" y="5561"/>
                                          <a:pt x="1930" y="5625"/>
                                          <a:pt x="1962" y="5657"/>
                                        </a:cubicBezTo>
                                        <a:cubicBezTo>
                                          <a:pt x="1962" y="5657"/>
                                          <a:pt x="1962" y="5690"/>
                                          <a:pt x="1994" y="5690"/>
                                        </a:cubicBezTo>
                                        <a:cubicBezTo>
                                          <a:pt x="2015" y="5710"/>
                                          <a:pt x="2039" y="5719"/>
                                          <a:pt x="2064" y="5719"/>
                                        </a:cubicBezTo>
                                        <a:cubicBezTo>
                                          <a:pt x="2156" y="5719"/>
                                          <a:pt x="2265" y="5604"/>
                                          <a:pt x="2315" y="5529"/>
                                        </a:cubicBezTo>
                                        <a:cubicBezTo>
                                          <a:pt x="2412" y="5400"/>
                                          <a:pt x="2540" y="5304"/>
                                          <a:pt x="2701" y="5240"/>
                                        </a:cubicBezTo>
                                        <a:cubicBezTo>
                                          <a:pt x="2723" y="5218"/>
                                          <a:pt x="2755" y="5207"/>
                                          <a:pt x="2788" y="5207"/>
                                        </a:cubicBezTo>
                                        <a:cubicBezTo>
                                          <a:pt x="2855" y="5207"/>
                                          <a:pt x="2926" y="5250"/>
                                          <a:pt x="2926" y="5336"/>
                                        </a:cubicBezTo>
                                        <a:cubicBezTo>
                                          <a:pt x="2926" y="5497"/>
                                          <a:pt x="3023" y="5657"/>
                                          <a:pt x="3183" y="5754"/>
                                        </a:cubicBezTo>
                                        <a:cubicBezTo>
                                          <a:pt x="3248" y="5818"/>
                                          <a:pt x="3312" y="5850"/>
                                          <a:pt x="3376" y="5882"/>
                                        </a:cubicBezTo>
                                        <a:lnTo>
                                          <a:pt x="3473" y="5882"/>
                                        </a:lnTo>
                                        <a:cubicBezTo>
                                          <a:pt x="3312" y="5432"/>
                                          <a:pt x="3215" y="4982"/>
                                          <a:pt x="3183" y="4500"/>
                                        </a:cubicBezTo>
                                        <a:cubicBezTo>
                                          <a:pt x="3183" y="3857"/>
                                          <a:pt x="3248" y="3182"/>
                                          <a:pt x="3408" y="2539"/>
                                        </a:cubicBezTo>
                                        <a:cubicBezTo>
                                          <a:pt x="3473" y="2186"/>
                                          <a:pt x="3569" y="1832"/>
                                          <a:pt x="3665" y="1479"/>
                                        </a:cubicBezTo>
                                        <a:lnTo>
                                          <a:pt x="3665" y="1479"/>
                                        </a:lnTo>
                                        <a:cubicBezTo>
                                          <a:pt x="3601" y="1607"/>
                                          <a:pt x="3505" y="1704"/>
                                          <a:pt x="3440" y="1800"/>
                                        </a:cubicBezTo>
                                        <a:cubicBezTo>
                                          <a:pt x="3312" y="2025"/>
                                          <a:pt x="3151" y="2250"/>
                                          <a:pt x="3023" y="2507"/>
                                        </a:cubicBezTo>
                                        <a:cubicBezTo>
                                          <a:pt x="2733" y="2989"/>
                                          <a:pt x="2444" y="3472"/>
                                          <a:pt x="2187" y="3954"/>
                                        </a:cubicBezTo>
                                        <a:cubicBezTo>
                                          <a:pt x="2165" y="3998"/>
                                          <a:pt x="2131" y="4016"/>
                                          <a:pt x="2099" y="4016"/>
                                        </a:cubicBezTo>
                                        <a:cubicBezTo>
                                          <a:pt x="2038" y="4016"/>
                                          <a:pt x="1984" y="3953"/>
                                          <a:pt x="2026" y="3889"/>
                                        </a:cubicBezTo>
                                        <a:cubicBezTo>
                                          <a:pt x="2251" y="3343"/>
                                          <a:pt x="2508" y="2829"/>
                                          <a:pt x="2798" y="2347"/>
                                        </a:cubicBezTo>
                                        <a:cubicBezTo>
                                          <a:pt x="2926" y="2089"/>
                                          <a:pt x="3087" y="1832"/>
                                          <a:pt x="3248" y="1607"/>
                                        </a:cubicBezTo>
                                        <a:cubicBezTo>
                                          <a:pt x="3376" y="1350"/>
                                          <a:pt x="3537" y="1125"/>
                                          <a:pt x="3698" y="900"/>
                                        </a:cubicBezTo>
                                        <a:cubicBezTo>
                                          <a:pt x="3720" y="877"/>
                                          <a:pt x="3743" y="855"/>
                                          <a:pt x="3777" y="855"/>
                                        </a:cubicBezTo>
                                        <a:cubicBezTo>
                                          <a:pt x="3791" y="855"/>
                                          <a:pt x="3807" y="858"/>
                                          <a:pt x="3826" y="868"/>
                                        </a:cubicBezTo>
                                        <a:lnTo>
                                          <a:pt x="3858" y="771"/>
                                        </a:lnTo>
                                        <a:cubicBezTo>
                                          <a:pt x="3923" y="514"/>
                                          <a:pt x="3987" y="257"/>
                                          <a:pt x="4051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5" name="Google Shape;1765;p59"/>
                                  <p:cNvSpPr/>
                                  <p:nvPr/>
                                </p:nvSpPr>
                                <p:spPr>
                                  <a:xfrm>
                                    <a:off x="2684925" y="1884725"/>
                                    <a:ext cx="147875" cy="2044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915" h="8177" extrusionOk="0">
                                        <a:moveTo>
                                          <a:pt x="2508" y="0"/>
                                        </a:moveTo>
                                        <a:cubicBezTo>
                                          <a:pt x="2283" y="161"/>
                                          <a:pt x="2057" y="322"/>
                                          <a:pt x="1865" y="514"/>
                                        </a:cubicBezTo>
                                        <a:cubicBezTo>
                                          <a:pt x="1286" y="1061"/>
                                          <a:pt x="836" y="1736"/>
                                          <a:pt x="515" y="2475"/>
                                        </a:cubicBezTo>
                                        <a:cubicBezTo>
                                          <a:pt x="354" y="2829"/>
                                          <a:pt x="225" y="3215"/>
                                          <a:pt x="161" y="3600"/>
                                        </a:cubicBezTo>
                                        <a:cubicBezTo>
                                          <a:pt x="97" y="3793"/>
                                          <a:pt x="97" y="4018"/>
                                          <a:pt x="65" y="4211"/>
                                        </a:cubicBezTo>
                                        <a:cubicBezTo>
                                          <a:pt x="32" y="4307"/>
                                          <a:pt x="32" y="4404"/>
                                          <a:pt x="32" y="4500"/>
                                        </a:cubicBezTo>
                                        <a:cubicBezTo>
                                          <a:pt x="32" y="4597"/>
                                          <a:pt x="32" y="4693"/>
                                          <a:pt x="0" y="4757"/>
                                        </a:cubicBezTo>
                                        <a:cubicBezTo>
                                          <a:pt x="65" y="4757"/>
                                          <a:pt x="97" y="4725"/>
                                          <a:pt x="161" y="4725"/>
                                        </a:cubicBezTo>
                                        <a:cubicBezTo>
                                          <a:pt x="257" y="4629"/>
                                          <a:pt x="354" y="4565"/>
                                          <a:pt x="482" y="4500"/>
                                        </a:cubicBezTo>
                                        <a:cubicBezTo>
                                          <a:pt x="579" y="4404"/>
                                          <a:pt x="675" y="4340"/>
                                          <a:pt x="772" y="4243"/>
                                        </a:cubicBezTo>
                                        <a:cubicBezTo>
                                          <a:pt x="868" y="4115"/>
                                          <a:pt x="965" y="4050"/>
                                          <a:pt x="1093" y="3986"/>
                                        </a:cubicBezTo>
                                        <a:cubicBezTo>
                                          <a:pt x="1105" y="3980"/>
                                          <a:pt x="1117" y="3977"/>
                                          <a:pt x="1128" y="3977"/>
                                        </a:cubicBezTo>
                                        <a:cubicBezTo>
                                          <a:pt x="1179" y="3977"/>
                                          <a:pt x="1222" y="4030"/>
                                          <a:pt x="1222" y="4082"/>
                                        </a:cubicBezTo>
                                        <a:cubicBezTo>
                                          <a:pt x="1222" y="4147"/>
                                          <a:pt x="1222" y="4179"/>
                                          <a:pt x="1190" y="4211"/>
                                        </a:cubicBezTo>
                                        <a:cubicBezTo>
                                          <a:pt x="1157" y="4243"/>
                                          <a:pt x="1157" y="4275"/>
                                          <a:pt x="1125" y="4307"/>
                                        </a:cubicBezTo>
                                        <a:cubicBezTo>
                                          <a:pt x="1093" y="4372"/>
                                          <a:pt x="1029" y="4404"/>
                                          <a:pt x="997" y="4436"/>
                                        </a:cubicBezTo>
                                        <a:cubicBezTo>
                                          <a:pt x="804" y="4918"/>
                                          <a:pt x="804" y="5497"/>
                                          <a:pt x="1029" y="5979"/>
                                        </a:cubicBezTo>
                                        <a:lnTo>
                                          <a:pt x="1382" y="5690"/>
                                        </a:lnTo>
                                        <a:cubicBezTo>
                                          <a:pt x="1415" y="5668"/>
                                          <a:pt x="1454" y="5658"/>
                                          <a:pt x="1493" y="5658"/>
                                        </a:cubicBezTo>
                                        <a:cubicBezTo>
                                          <a:pt x="1572" y="5658"/>
                                          <a:pt x="1650" y="5700"/>
                                          <a:pt x="1672" y="5786"/>
                                        </a:cubicBezTo>
                                        <a:cubicBezTo>
                                          <a:pt x="1800" y="6236"/>
                                          <a:pt x="1961" y="6686"/>
                                          <a:pt x="2154" y="7136"/>
                                        </a:cubicBezTo>
                                        <a:cubicBezTo>
                                          <a:pt x="2218" y="7329"/>
                                          <a:pt x="2315" y="7522"/>
                                          <a:pt x="2411" y="7715"/>
                                        </a:cubicBezTo>
                                        <a:cubicBezTo>
                                          <a:pt x="2475" y="7875"/>
                                          <a:pt x="2572" y="8004"/>
                                          <a:pt x="2700" y="8100"/>
                                        </a:cubicBezTo>
                                        <a:cubicBezTo>
                                          <a:pt x="2770" y="8154"/>
                                          <a:pt x="2832" y="8177"/>
                                          <a:pt x="2887" y="8177"/>
                                        </a:cubicBezTo>
                                        <a:cubicBezTo>
                                          <a:pt x="3061" y="8177"/>
                                          <a:pt x="3166" y="7950"/>
                                          <a:pt x="3215" y="7779"/>
                                        </a:cubicBezTo>
                                        <a:cubicBezTo>
                                          <a:pt x="3279" y="7361"/>
                                          <a:pt x="3343" y="6975"/>
                                          <a:pt x="3375" y="6558"/>
                                        </a:cubicBezTo>
                                        <a:cubicBezTo>
                                          <a:pt x="3408" y="6333"/>
                                          <a:pt x="3440" y="6140"/>
                                          <a:pt x="3472" y="5915"/>
                                        </a:cubicBezTo>
                                        <a:cubicBezTo>
                                          <a:pt x="3472" y="5690"/>
                                          <a:pt x="3504" y="5465"/>
                                          <a:pt x="3568" y="5240"/>
                                        </a:cubicBezTo>
                                        <a:cubicBezTo>
                                          <a:pt x="3603" y="5188"/>
                                          <a:pt x="3665" y="5155"/>
                                          <a:pt x="3720" y="5155"/>
                                        </a:cubicBezTo>
                                        <a:cubicBezTo>
                                          <a:pt x="3768" y="5155"/>
                                          <a:pt x="3810" y="5180"/>
                                          <a:pt x="3825" y="5240"/>
                                        </a:cubicBezTo>
                                        <a:cubicBezTo>
                                          <a:pt x="3825" y="5368"/>
                                          <a:pt x="3858" y="5465"/>
                                          <a:pt x="3858" y="5561"/>
                                        </a:cubicBezTo>
                                        <a:cubicBezTo>
                                          <a:pt x="3890" y="5593"/>
                                          <a:pt x="3922" y="5625"/>
                                          <a:pt x="3954" y="5658"/>
                                        </a:cubicBezTo>
                                        <a:cubicBezTo>
                                          <a:pt x="4018" y="5754"/>
                                          <a:pt x="4083" y="5818"/>
                                          <a:pt x="4179" y="5915"/>
                                        </a:cubicBezTo>
                                        <a:lnTo>
                                          <a:pt x="4597" y="6397"/>
                                        </a:lnTo>
                                        <a:lnTo>
                                          <a:pt x="4822" y="6654"/>
                                        </a:lnTo>
                                        <a:cubicBezTo>
                                          <a:pt x="4854" y="6686"/>
                                          <a:pt x="4886" y="6750"/>
                                          <a:pt x="4950" y="6750"/>
                                        </a:cubicBezTo>
                                        <a:cubicBezTo>
                                          <a:pt x="5079" y="6686"/>
                                          <a:pt x="5143" y="6397"/>
                                          <a:pt x="5143" y="6300"/>
                                        </a:cubicBezTo>
                                        <a:cubicBezTo>
                                          <a:pt x="5176" y="5915"/>
                                          <a:pt x="5111" y="5497"/>
                                          <a:pt x="4918" y="5143"/>
                                        </a:cubicBezTo>
                                        <a:cubicBezTo>
                                          <a:pt x="4854" y="4950"/>
                                          <a:pt x="4758" y="4790"/>
                                          <a:pt x="4661" y="4629"/>
                                        </a:cubicBezTo>
                                        <a:cubicBezTo>
                                          <a:pt x="4533" y="4468"/>
                                          <a:pt x="4436" y="4275"/>
                                          <a:pt x="4372" y="4082"/>
                                        </a:cubicBezTo>
                                        <a:cubicBezTo>
                                          <a:pt x="4301" y="3987"/>
                                          <a:pt x="4370" y="3874"/>
                                          <a:pt x="4450" y="3874"/>
                                        </a:cubicBezTo>
                                        <a:cubicBezTo>
                                          <a:pt x="4478" y="3874"/>
                                          <a:pt x="4508" y="3888"/>
                                          <a:pt x="4533" y="3922"/>
                                        </a:cubicBezTo>
                                        <a:cubicBezTo>
                                          <a:pt x="4597" y="3922"/>
                                          <a:pt x="4629" y="3954"/>
                                          <a:pt x="4661" y="3986"/>
                                        </a:cubicBezTo>
                                        <a:cubicBezTo>
                                          <a:pt x="4950" y="3922"/>
                                          <a:pt x="5240" y="3890"/>
                                          <a:pt x="5529" y="3890"/>
                                        </a:cubicBezTo>
                                        <a:lnTo>
                                          <a:pt x="5883" y="3890"/>
                                        </a:lnTo>
                                        <a:cubicBezTo>
                                          <a:pt x="5915" y="3825"/>
                                          <a:pt x="5786" y="3632"/>
                                          <a:pt x="5754" y="3568"/>
                                        </a:cubicBezTo>
                                        <a:cubicBezTo>
                                          <a:pt x="5433" y="2797"/>
                                          <a:pt x="4950" y="2057"/>
                                          <a:pt x="4340" y="1447"/>
                                        </a:cubicBezTo>
                                        <a:cubicBezTo>
                                          <a:pt x="4050" y="1157"/>
                                          <a:pt x="3729" y="868"/>
                                          <a:pt x="3375" y="611"/>
                                        </a:cubicBezTo>
                                        <a:cubicBezTo>
                                          <a:pt x="3183" y="482"/>
                                          <a:pt x="2990" y="386"/>
                                          <a:pt x="2829" y="257"/>
                                        </a:cubicBezTo>
                                        <a:lnTo>
                                          <a:pt x="2733" y="161"/>
                                        </a:lnTo>
                                        <a:cubicBezTo>
                                          <a:pt x="2700" y="450"/>
                                          <a:pt x="2668" y="739"/>
                                          <a:pt x="2636" y="997"/>
                                        </a:cubicBezTo>
                                        <a:cubicBezTo>
                                          <a:pt x="2572" y="1447"/>
                                          <a:pt x="2572" y="1864"/>
                                          <a:pt x="2572" y="2282"/>
                                        </a:cubicBezTo>
                                        <a:cubicBezTo>
                                          <a:pt x="2572" y="2732"/>
                                          <a:pt x="2604" y="3150"/>
                                          <a:pt x="2636" y="3568"/>
                                        </a:cubicBezTo>
                                        <a:cubicBezTo>
                                          <a:pt x="2668" y="3793"/>
                                          <a:pt x="2700" y="3986"/>
                                          <a:pt x="2700" y="4211"/>
                                        </a:cubicBezTo>
                                        <a:cubicBezTo>
                                          <a:pt x="2765" y="4436"/>
                                          <a:pt x="2765" y="4661"/>
                                          <a:pt x="2765" y="4886"/>
                                        </a:cubicBezTo>
                                        <a:cubicBezTo>
                                          <a:pt x="2765" y="4927"/>
                                          <a:pt x="2713" y="4967"/>
                                          <a:pt x="2667" y="4967"/>
                                        </a:cubicBezTo>
                                        <a:cubicBezTo>
                                          <a:pt x="2641" y="4967"/>
                                          <a:pt x="2616" y="4954"/>
                                          <a:pt x="2604" y="4918"/>
                                        </a:cubicBezTo>
                                        <a:cubicBezTo>
                                          <a:pt x="2508" y="4725"/>
                                          <a:pt x="2443" y="4500"/>
                                          <a:pt x="2443" y="4307"/>
                                        </a:cubicBezTo>
                                        <a:cubicBezTo>
                                          <a:pt x="2411" y="4082"/>
                                          <a:pt x="2379" y="3857"/>
                                          <a:pt x="2347" y="3632"/>
                                        </a:cubicBezTo>
                                        <a:cubicBezTo>
                                          <a:pt x="2315" y="3182"/>
                                          <a:pt x="2283" y="2765"/>
                                          <a:pt x="2283" y="2314"/>
                                        </a:cubicBezTo>
                                        <a:cubicBezTo>
                                          <a:pt x="2283" y="1864"/>
                                          <a:pt x="2315" y="1447"/>
                                          <a:pt x="2347" y="997"/>
                                        </a:cubicBezTo>
                                        <a:cubicBezTo>
                                          <a:pt x="2379" y="675"/>
                                          <a:pt x="2411" y="322"/>
                                          <a:pt x="2508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6" name="Google Shape;1766;p59"/>
                                  <p:cNvSpPr/>
                                  <p:nvPr/>
                                </p:nvSpPr>
                                <p:spPr>
                                  <a:xfrm>
                                    <a:off x="2578050" y="1891650"/>
                                    <a:ext cx="145475" cy="10317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819" h="4127" extrusionOk="0">
                                        <a:moveTo>
                                          <a:pt x="3506" y="0"/>
                                        </a:moveTo>
                                        <a:cubicBezTo>
                                          <a:pt x="2862" y="0"/>
                                          <a:pt x="2219" y="72"/>
                                          <a:pt x="1575" y="205"/>
                                        </a:cubicBezTo>
                                        <a:cubicBezTo>
                                          <a:pt x="1350" y="270"/>
                                          <a:pt x="1125" y="334"/>
                                          <a:pt x="900" y="398"/>
                                        </a:cubicBezTo>
                                        <a:cubicBezTo>
                                          <a:pt x="675" y="462"/>
                                          <a:pt x="482" y="527"/>
                                          <a:pt x="289" y="623"/>
                                        </a:cubicBezTo>
                                        <a:cubicBezTo>
                                          <a:pt x="161" y="687"/>
                                          <a:pt x="0" y="816"/>
                                          <a:pt x="161" y="945"/>
                                        </a:cubicBezTo>
                                        <a:cubicBezTo>
                                          <a:pt x="321" y="1105"/>
                                          <a:pt x="579" y="1009"/>
                                          <a:pt x="772" y="1073"/>
                                        </a:cubicBezTo>
                                        <a:cubicBezTo>
                                          <a:pt x="836" y="1073"/>
                                          <a:pt x="868" y="1105"/>
                                          <a:pt x="868" y="1170"/>
                                        </a:cubicBezTo>
                                        <a:cubicBezTo>
                                          <a:pt x="932" y="1202"/>
                                          <a:pt x="932" y="1266"/>
                                          <a:pt x="900" y="1330"/>
                                        </a:cubicBezTo>
                                        <a:cubicBezTo>
                                          <a:pt x="804" y="1395"/>
                                          <a:pt x="739" y="1459"/>
                                          <a:pt x="611" y="1523"/>
                                        </a:cubicBezTo>
                                        <a:cubicBezTo>
                                          <a:pt x="546" y="1555"/>
                                          <a:pt x="450" y="1620"/>
                                          <a:pt x="386" y="1716"/>
                                        </a:cubicBezTo>
                                        <a:cubicBezTo>
                                          <a:pt x="257" y="1845"/>
                                          <a:pt x="161" y="1973"/>
                                          <a:pt x="64" y="2166"/>
                                        </a:cubicBezTo>
                                        <a:cubicBezTo>
                                          <a:pt x="32" y="2230"/>
                                          <a:pt x="0" y="2327"/>
                                          <a:pt x="32" y="2423"/>
                                        </a:cubicBezTo>
                                        <a:cubicBezTo>
                                          <a:pt x="32" y="2423"/>
                                          <a:pt x="32" y="2455"/>
                                          <a:pt x="32" y="2488"/>
                                        </a:cubicBezTo>
                                        <a:lnTo>
                                          <a:pt x="289" y="2488"/>
                                        </a:lnTo>
                                        <a:cubicBezTo>
                                          <a:pt x="354" y="2488"/>
                                          <a:pt x="418" y="2455"/>
                                          <a:pt x="514" y="2391"/>
                                        </a:cubicBezTo>
                                        <a:cubicBezTo>
                                          <a:pt x="579" y="2327"/>
                                          <a:pt x="675" y="2295"/>
                                          <a:pt x="772" y="2263"/>
                                        </a:cubicBezTo>
                                        <a:cubicBezTo>
                                          <a:pt x="831" y="2223"/>
                                          <a:pt x="903" y="2195"/>
                                          <a:pt x="980" y="2195"/>
                                        </a:cubicBezTo>
                                        <a:cubicBezTo>
                                          <a:pt x="1027" y="2195"/>
                                          <a:pt x="1076" y="2206"/>
                                          <a:pt x="1125" y="2230"/>
                                        </a:cubicBezTo>
                                        <a:cubicBezTo>
                                          <a:pt x="1157" y="2263"/>
                                          <a:pt x="1189" y="2295"/>
                                          <a:pt x="1157" y="2359"/>
                                        </a:cubicBezTo>
                                        <a:cubicBezTo>
                                          <a:pt x="1157" y="2359"/>
                                          <a:pt x="1157" y="2391"/>
                                          <a:pt x="1157" y="2391"/>
                                        </a:cubicBezTo>
                                        <a:cubicBezTo>
                                          <a:pt x="1093" y="2455"/>
                                          <a:pt x="1061" y="2520"/>
                                          <a:pt x="997" y="2584"/>
                                        </a:cubicBezTo>
                                        <a:cubicBezTo>
                                          <a:pt x="964" y="2616"/>
                                          <a:pt x="932" y="2648"/>
                                          <a:pt x="932" y="2680"/>
                                        </a:cubicBezTo>
                                        <a:cubicBezTo>
                                          <a:pt x="900" y="2713"/>
                                          <a:pt x="900" y="2745"/>
                                          <a:pt x="868" y="2777"/>
                                        </a:cubicBezTo>
                                        <a:cubicBezTo>
                                          <a:pt x="868" y="2809"/>
                                          <a:pt x="868" y="2809"/>
                                          <a:pt x="868" y="2841"/>
                                        </a:cubicBezTo>
                                        <a:lnTo>
                                          <a:pt x="868" y="2873"/>
                                        </a:lnTo>
                                        <a:lnTo>
                                          <a:pt x="868" y="3002"/>
                                        </a:lnTo>
                                        <a:cubicBezTo>
                                          <a:pt x="868" y="3034"/>
                                          <a:pt x="900" y="3066"/>
                                          <a:pt x="932" y="3130"/>
                                        </a:cubicBezTo>
                                        <a:lnTo>
                                          <a:pt x="1157" y="3130"/>
                                        </a:lnTo>
                                        <a:cubicBezTo>
                                          <a:pt x="1189" y="3130"/>
                                          <a:pt x="1222" y="3130"/>
                                          <a:pt x="1254" y="3098"/>
                                        </a:cubicBezTo>
                                        <a:lnTo>
                                          <a:pt x="1286" y="3098"/>
                                        </a:lnTo>
                                        <a:lnTo>
                                          <a:pt x="1350" y="3066"/>
                                        </a:lnTo>
                                        <a:lnTo>
                                          <a:pt x="1447" y="3002"/>
                                        </a:lnTo>
                                        <a:cubicBezTo>
                                          <a:pt x="1543" y="2938"/>
                                          <a:pt x="1607" y="2841"/>
                                          <a:pt x="1704" y="2809"/>
                                        </a:cubicBezTo>
                                        <a:lnTo>
                                          <a:pt x="1768" y="2809"/>
                                        </a:lnTo>
                                        <a:cubicBezTo>
                                          <a:pt x="1786" y="2803"/>
                                          <a:pt x="1802" y="2800"/>
                                          <a:pt x="1818" y="2800"/>
                                        </a:cubicBezTo>
                                        <a:cubicBezTo>
                                          <a:pt x="1886" y="2800"/>
                                          <a:pt x="1929" y="2853"/>
                                          <a:pt x="1929" y="2905"/>
                                        </a:cubicBezTo>
                                        <a:cubicBezTo>
                                          <a:pt x="1897" y="2938"/>
                                          <a:pt x="1864" y="3002"/>
                                          <a:pt x="1864" y="3066"/>
                                        </a:cubicBezTo>
                                        <a:cubicBezTo>
                                          <a:pt x="1864" y="3098"/>
                                          <a:pt x="1864" y="3098"/>
                                          <a:pt x="1864" y="3098"/>
                                        </a:cubicBezTo>
                                        <a:lnTo>
                                          <a:pt x="1864" y="3130"/>
                                        </a:lnTo>
                                        <a:cubicBezTo>
                                          <a:pt x="1864" y="3163"/>
                                          <a:pt x="1864" y="3195"/>
                                          <a:pt x="1864" y="3195"/>
                                        </a:cubicBezTo>
                                        <a:cubicBezTo>
                                          <a:pt x="1864" y="3227"/>
                                          <a:pt x="1864" y="3227"/>
                                          <a:pt x="1864" y="3259"/>
                                        </a:cubicBezTo>
                                        <a:cubicBezTo>
                                          <a:pt x="1864" y="3259"/>
                                          <a:pt x="1897" y="3291"/>
                                          <a:pt x="1897" y="3323"/>
                                        </a:cubicBezTo>
                                        <a:lnTo>
                                          <a:pt x="1897" y="3388"/>
                                        </a:lnTo>
                                        <a:cubicBezTo>
                                          <a:pt x="1897" y="3388"/>
                                          <a:pt x="1929" y="3420"/>
                                          <a:pt x="1929" y="3452"/>
                                        </a:cubicBezTo>
                                        <a:lnTo>
                                          <a:pt x="1961" y="3452"/>
                                        </a:lnTo>
                                        <a:lnTo>
                                          <a:pt x="1993" y="3484"/>
                                        </a:lnTo>
                                        <a:lnTo>
                                          <a:pt x="2057" y="3516"/>
                                        </a:lnTo>
                                        <a:lnTo>
                                          <a:pt x="2089" y="3516"/>
                                        </a:lnTo>
                                        <a:lnTo>
                                          <a:pt x="2154" y="3548"/>
                                        </a:lnTo>
                                        <a:lnTo>
                                          <a:pt x="2379" y="3548"/>
                                        </a:lnTo>
                                        <a:cubicBezTo>
                                          <a:pt x="2443" y="3548"/>
                                          <a:pt x="2507" y="3613"/>
                                          <a:pt x="2507" y="3677"/>
                                        </a:cubicBezTo>
                                        <a:cubicBezTo>
                                          <a:pt x="2604" y="3709"/>
                                          <a:pt x="2668" y="3805"/>
                                          <a:pt x="2604" y="3902"/>
                                        </a:cubicBezTo>
                                        <a:cubicBezTo>
                                          <a:pt x="2861" y="3966"/>
                                          <a:pt x="3150" y="4030"/>
                                          <a:pt x="3407" y="4127"/>
                                        </a:cubicBezTo>
                                        <a:cubicBezTo>
                                          <a:pt x="3632" y="3934"/>
                                          <a:pt x="3890" y="3741"/>
                                          <a:pt x="4179" y="3580"/>
                                        </a:cubicBezTo>
                                        <a:cubicBezTo>
                                          <a:pt x="4179" y="3484"/>
                                          <a:pt x="4211" y="3388"/>
                                          <a:pt x="4243" y="3291"/>
                                        </a:cubicBezTo>
                                        <a:cubicBezTo>
                                          <a:pt x="4436" y="2455"/>
                                          <a:pt x="4790" y="1716"/>
                                          <a:pt x="5304" y="1041"/>
                                        </a:cubicBezTo>
                                        <a:cubicBezTo>
                                          <a:pt x="5465" y="816"/>
                                          <a:pt x="5625" y="623"/>
                                          <a:pt x="5818" y="430"/>
                                        </a:cubicBezTo>
                                        <a:lnTo>
                                          <a:pt x="5818" y="430"/>
                                        </a:lnTo>
                                        <a:cubicBezTo>
                                          <a:pt x="4629" y="559"/>
                                          <a:pt x="3536" y="1009"/>
                                          <a:pt x="2572" y="1748"/>
                                        </a:cubicBezTo>
                                        <a:cubicBezTo>
                                          <a:pt x="2554" y="1760"/>
                                          <a:pt x="2533" y="1765"/>
                                          <a:pt x="2513" y="1765"/>
                                        </a:cubicBezTo>
                                        <a:cubicBezTo>
                                          <a:pt x="2424" y="1765"/>
                                          <a:pt x="2332" y="1666"/>
                                          <a:pt x="2411" y="1587"/>
                                        </a:cubicBezTo>
                                        <a:cubicBezTo>
                                          <a:pt x="3214" y="848"/>
                                          <a:pt x="4179" y="366"/>
                                          <a:pt x="5240" y="173"/>
                                        </a:cubicBezTo>
                                        <a:lnTo>
                                          <a:pt x="5143" y="173"/>
                                        </a:lnTo>
                                        <a:cubicBezTo>
                                          <a:pt x="4886" y="109"/>
                                          <a:pt x="4629" y="77"/>
                                          <a:pt x="4372" y="45"/>
                                        </a:cubicBezTo>
                                        <a:cubicBezTo>
                                          <a:pt x="4083" y="15"/>
                                          <a:pt x="3794" y="0"/>
                                          <a:pt x="350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7" name="Google Shape;1767;p59"/>
                                  <p:cNvSpPr/>
                                  <p:nvPr/>
                                </p:nvSpPr>
                                <p:spPr>
                                  <a:xfrm>
                                    <a:off x="2604550" y="1780450"/>
                                    <a:ext cx="164775" cy="1107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6591" h="4429" extrusionOk="0">
                                        <a:moveTo>
                                          <a:pt x="2765" y="0"/>
                                        </a:moveTo>
                                        <a:cubicBezTo>
                                          <a:pt x="2594" y="0"/>
                                          <a:pt x="2422" y="8"/>
                                          <a:pt x="2251" y="24"/>
                                        </a:cubicBezTo>
                                        <a:cubicBezTo>
                                          <a:pt x="2026" y="57"/>
                                          <a:pt x="1801" y="121"/>
                                          <a:pt x="1576" y="249"/>
                                        </a:cubicBezTo>
                                        <a:cubicBezTo>
                                          <a:pt x="1415" y="346"/>
                                          <a:pt x="1351" y="571"/>
                                          <a:pt x="1544" y="667"/>
                                        </a:cubicBezTo>
                                        <a:cubicBezTo>
                                          <a:pt x="1865" y="828"/>
                                          <a:pt x="2315" y="699"/>
                                          <a:pt x="2540" y="1021"/>
                                        </a:cubicBezTo>
                                        <a:cubicBezTo>
                                          <a:pt x="2572" y="1053"/>
                                          <a:pt x="2605" y="1085"/>
                                          <a:pt x="2605" y="1150"/>
                                        </a:cubicBezTo>
                                        <a:cubicBezTo>
                                          <a:pt x="2605" y="1202"/>
                                          <a:pt x="2540" y="1254"/>
                                          <a:pt x="2482" y="1254"/>
                                        </a:cubicBezTo>
                                        <a:cubicBezTo>
                                          <a:pt x="2468" y="1254"/>
                                          <a:pt x="2456" y="1252"/>
                                          <a:pt x="2444" y="1246"/>
                                        </a:cubicBezTo>
                                        <a:cubicBezTo>
                                          <a:pt x="1704" y="1310"/>
                                          <a:pt x="997" y="1600"/>
                                          <a:pt x="419" y="2050"/>
                                        </a:cubicBezTo>
                                        <a:cubicBezTo>
                                          <a:pt x="258" y="2146"/>
                                          <a:pt x="162" y="2275"/>
                                          <a:pt x="65" y="2435"/>
                                        </a:cubicBezTo>
                                        <a:cubicBezTo>
                                          <a:pt x="1" y="2596"/>
                                          <a:pt x="194" y="2660"/>
                                          <a:pt x="322" y="2660"/>
                                        </a:cubicBezTo>
                                        <a:lnTo>
                                          <a:pt x="965" y="2660"/>
                                        </a:lnTo>
                                        <a:cubicBezTo>
                                          <a:pt x="1045" y="2647"/>
                                          <a:pt x="1130" y="2639"/>
                                          <a:pt x="1217" y="2639"/>
                                        </a:cubicBezTo>
                                        <a:cubicBezTo>
                                          <a:pt x="1339" y="2639"/>
                                          <a:pt x="1463" y="2655"/>
                                          <a:pt x="1576" y="2692"/>
                                        </a:cubicBezTo>
                                        <a:cubicBezTo>
                                          <a:pt x="1672" y="2692"/>
                                          <a:pt x="1672" y="2853"/>
                                          <a:pt x="1576" y="2853"/>
                                        </a:cubicBezTo>
                                        <a:cubicBezTo>
                                          <a:pt x="1544" y="2885"/>
                                          <a:pt x="1512" y="2917"/>
                                          <a:pt x="1447" y="2917"/>
                                        </a:cubicBezTo>
                                        <a:lnTo>
                                          <a:pt x="1415" y="2950"/>
                                        </a:lnTo>
                                        <a:cubicBezTo>
                                          <a:pt x="1222" y="3014"/>
                                          <a:pt x="1029" y="3142"/>
                                          <a:pt x="869" y="3271"/>
                                        </a:cubicBezTo>
                                        <a:cubicBezTo>
                                          <a:pt x="804" y="3367"/>
                                          <a:pt x="547" y="3625"/>
                                          <a:pt x="708" y="3721"/>
                                        </a:cubicBezTo>
                                        <a:cubicBezTo>
                                          <a:pt x="772" y="3785"/>
                                          <a:pt x="869" y="3785"/>
                                          <a:pt x="965" y="3785"/>
                                        </a:cubicBezTo>
                                        <a:lnTo>
                                          <a:pt x="1383" y="3785"/>
                                        </a:lnTo>
                                        <a:cubicBezTo>
                                          <a:pt x="1512" y="3785"/>
                                          <a:pt x="1640" y="3785"/>
                                          <a:pt x="1769" y="3753"/>
                                        </a:cubicBezTo>
                                        <a:cubicBezTo>
                                          <a:pt x="1897" y="3721"/>
                                          <a:pt x="2026" y="3689"/>
                                          <a:pt x="2187" y="3689"/>
                                        </a:cubicBezTo>
                                        <a:cubicBezTo>
                                          <a:pt x="2315" y="3689"/>
                                          <a:pt x="2347" y="3882"/>
                                          <a:pt x="2251" y="3946"/>
                                        </a:cubicBezTo>
                                        <a:cubicBezTo>
                                          <a:pt x="2605" y="3946"/>
                                          <a:pt x="2926" y="3946"/>
                                          <a:pt x="3280" y="3978"/>
                                        </a:cubicBezTo>
                                        <a:cubicBezTo>
                                          <a:pt x="3569" y="4010"/>
                                          <a:pt x="3826" y="4075"/>
                                          <a:pt x="4083" y="4107"/>
                                        </a:cubicBezTo>
                                        <a:cubicBezTo>
                                          <a:pt x="4372" y="4171"/>
                                          <a:pt x="4630" y="4235"/>
                                          <a:pt x="4887" y="4364"/>
                                        </a:cubicBezTo>
                                        <a:cubicBezTo>
                                          <a:pt x="4919" y="4364"/>
                                          <a:pt x="4951" y="4396"/>
                                          <a:pt x="4951" y="4428"/>
                                        </a:cubicBezTo>
                                        <a:lnTo>
                                          <a:pt x="5015" y="4396"/>
                                        </a:lnTo>
                                        <a:cubicBezTo>
                                          <a:pt x="5208" y="4203"/>
                                          <a:pt x="5433" y="4043"/>
                                          <a:pt x="5658" y="3914"/>
                                        </a:cubicBezTo>
                                        <a:cubicBezTo>
                                          <a:pt x="5690" y="3850"/>
                                          <a:pt x="5723" y="3817"/>
                                          <a:pt x="5787" y="3785"/>
                                        </a:cubicBezTo>
                                        <a:cubicBezTo>
                                          <a:pt x="5819" y="3689"/>
                                          <a:pt x="5883" y="3592"/>
                                          <a:pt x="5915" y="3496"/>
                                        </a:cubicBezTo>
                                        <a:cubicBezTo>
                                          <a:pt x="5980" y="3367"/>
                                          <a:pt x="6076" y="3271"/>
                                          <a:pt x="6173" y="3142"/>
                                        </a:cubicBezTo>
                                        <a:lnTo>
                                          <a:pt x="6173" y="3142"/>
                                        </a:lnTo>
                                        <a:cubicBezTo>
                                          <a:pt x="6119" y="3164"/>
                                          <a:pt x="6065" y="3175"/>
                                          <a:pt x="6013" y="3175"/>
                                        </a:cubicBezTo>
                                        <a:cubicBezTo>
                                          <a:pt x="5908" y="3175"/>
                                          <a:pt x="5808" y="3132"/>
                                          <a:pt x="5723" y="3046"/>
                                        </a:cubicBezTo>
                                        <a:cubicBezTo>
                                          <a:pt x="5594" y="2982"/>
                                          <a:pt x="5530" y="2821"/>
                                          <a:pt x="5530" y="2692"/>
                                        </a:cubicBezTo>
                                        <a:cubicBezTo>
                                          <a:pt x="5305" y="2628"/>
                                          <a:pt x="5112" y="2564"/>
                                          <a:pt x="4919" y="2532"/>
                                        </a:cubicBezTo>
                                        <a:cubicBezTo>
                                          <a:pt x="4662" y="2500"/>
                                          <a:pt x="4405" y="2467"/>
                                          <a:pt x="4147" y="2435"/>
                                        </a:cubicBezTo>
                                        <a:lnTo>
                                          <a:pt x="3376" y="2435"/>
                                        </a:lnTo>
                                        <a:lnTo>
                                          <a:pt x="3022" y="2467"/>
                                        </a:lnTo>
                                        <a:cubicBezTo>
                                          <a:pt x="2958" y="2483"/>
                                          <a:pt x="2902" y="2492"/>
                                          <a:pt x="2846" y="2492"/>
                                        </a:cubicBezTo>
                                        <a:cubicBezTo>
                                          <a:pt x="2789" y="2492"/>
                                          <a:pt x="2733" y="2483"/>
                                          <a:pt x="2669" y="2467"/>
                                        </a:cubicBezTo>
                                        <a:cubicBezTo>
                                          <a:pt x="2605" y="2467"/>
                                          <a:pt x="2572" y="2371"/>
                                          <a:pt x="2637" y="2339"/>
                                        </a:cubicBezTo>
                                        <a:cubicBezTo>
                                          <a:pt x="2733" y="2242"/>
                                          <a:pt x="2862" y="2178"/>
                                          <a:pt x="2990" y="2178"/>
                                        </a:cubicBezTo>
                                        <a:cubicBezTo>
                                          <a:pt x="3119" y="2146"/>
                                          <a:pt x="3247" y="2114"/>
                                          <a:pt x="3376" y="2114"/>
                                        </a:cubicBezTo>
                                        <a:cubicBezTo>
                                          <a:pt x="3521" y="2098"/>
                                          <a:pt x="3657" y="2090"/>
                                          <a:pt x="3790" y="2090"/>
                                        </a:cubicBezTo>
                                        <a:cubicBezTo>
                                          <a:pt x="3922" y="2090"/>
                                          <a:pt x="4051" y="2098"/>
                                          <a:pt x="4180" y="2114"/>
                                        </a:cubicBezTo>
                                        <a:cubicBezTo>
                                          <a:pt x="4469" y="2146"/>
                                          <a:pt x="4726" y="2178"/>
                                          <a:pt x="4983" y="2242"/>
                                        </a:cubicBezTo>
                                        <a:cubicBezTo>
                                          <a:pt x="5208" y="2275"/>
                                          <a:pt x="5401" y="2307"/>
                                          <a:pt x="5594" y="2403"/>
                                        </a:cubicBezTo>
                                        <a:cubicBezTo>
                                          <a:pt x="5658" y="2210"/>
                                          <a:pt x="5787" y="2017"/>
                                          <a:pt x="5915" y="1889"/>
                                        </a:cubicBezTo>
                                        <a:cubicBezTo>
                                          <a:pt x="6108" y="1664"/>
                                          <a:pt x="6333" y="1503"/>
                                          <a:pt x="6590" y="1342"/>
                                        </a:cubicBezTo>
                                        <a:cubicBezTo>
                                          <a:pt x="6365" y="1246"/>
                                          <a:pt x="6205" y="1150"/>
                                          <a:pt x="5980" y="1021"/>
                                        </a:cubicBezTo>
                                        <a:cubicBezTo>
                                          <a:pt x="5723" y="860"/>
                                          <a:pt x="5465" y="732"/>
                                          <a:pt x="5208" y="603"/>
                                        </a:cubicBezTo>
                                        <a:cubicBezTo>
                                          <a:pt x="4458" y="201"/>
                                          <a:pt x="3619" y="0"/>
                                          <a:pt x="2765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8" name="Google Shape;1768;p59"/>
                                  <p:cNvSpPr/>
                                  <p:nvPr/>
                                </p:nvSpPr>
                                <p:spPr>
                                  <a:xfrm>
                                    <a:off x="2762075" y="1741675"/>
                                    <a:ext cx="95650" cy="675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826" h="2701" extrusionOk="0">
                                        <a:moveTo>
                                          <a:pt x="1832" y="0"/>
                                        </a:moveTo>
                                        <a:cubicBezTo>
                                          <a:pt x="1704" y="97"/>
                                          <a:pt x="1543" y="161"/>
                                          <a:pt x="1382" y="193"/>
                                        </a:cubicBezTo>
                                        <a:cubicBezTo>
                                          <a:pt x="1382" y="258"/>
                                          <a:pt x="1350" y="354"/>
                                          <a:pt x="1318" y="418"/>
                                        </a:cubicBezTo>
                                        <a:cubicBezTo>
                                          <a:pt x="1286" y="515"/>
                                          <a:pt x="1254" y="643"/>
                                          <a:pt x="1189" y="740"/>
                                        </a:cubicBezTo>
                                        <a:cubicBezTo>
                                          <a:pt x="1093" y="965"/>
                                          <a:pt x="997" y="1190"/>
                                          <a:pt x="868" y="1383"/>
                                        </a:cubicBezTo>
                                        <a:cubicBezTo>
                                          <a:pt x="739" y="1608"/>
                                          <a:pt x="579" y="1800"/>
                                          <a:pt x="418" y="1993"/>
                                        </a:cubicBezTo>
                                        <a:cubicBezTo>
                                          <a:pt x="289" y="2122"/>
                                          <a:pt x="161" y="2250"/>
                                          <a:pt x="0" y="2379"/>
                                        </a:cubicBezTo>
                                        <a:cubicBezTo>
                                          <a:pt x="193" y="2475"/>
                                          <a:pt x="354" y="2572"/>
                                          <a:pt x="547" y="2701"/>
                                        </a:cubicBezTo>
                                        <a:lnTo>
                                          <a:pt x="804" y="2540"/>
                                        </a:lnTo>
                                        <a:cubicBezTo>
                                          <a:pt x="1254" y="2250"/>
                                          <a:pt x="1736" y="1961"/>
                                          <a:pt x="2218" y="1704"/>
                                        </a:cubicBezTo>
                                        <a:cubicBezTo>
                                          <a:pt x="2443" y="1543"/>
                                          <a:pt x="2700" y="1415"/>
                                          <a:pt x="2957" y="1286"/>
                                        </a:cubicBezTo>
                                        <a:cubicBezTo>
                                          <a:pt x="3150" y="1158"/>
                                          <a:pt x="3407" y="1061"/>
                                          <a:pt x="3632" y="997"/>
                                        </a:cubicBezTo>
                                        <a:cubicBezTo>
                                          <a:pt x="3697" y="740"/>
                                          <a:pt x="3761" y="515"/>
                                          <a:pt x="3825" y="290"/>
                                        </a:cubicBezTo>
                                        <a:lnTo>
                                          <a:pt x="3825" y="290"/>
                                        </a:lnTo>
                                        <a:cubicBezTo>
                                          <a:pt x="3729" y="450"/>
                                          <a:pt x="3600" y="579"/>
                                          <a:pt x="3440" y="675"/>
                                        </a:cubicBezTo>
                                        <a:cubicBezTo>
                                          <a:pt x="3252" y="796"/>
                                          <a:pt x="3042" y="855"/>
                                          <a:pt x="2835" y="855"/>
                                        </a:cubicBezTo>
                                        <a:cubicBezTo>
                                          <a:pt x="2546" y="855"/>
                                          <a:pt x="2264" y="740"/>
                                          <a:pt x="2057" y="515"/>
                                        </a:cubicBezTo>
                                        <a:cubicBezTo>
                                          <a:pt x="1929" y="354"/>
                                          <a:pt x="1832" y="193"/>
                                          <a:pt x="1832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69" name="Google Shape;1769;p59"/>
                                  <p:cNvSpPr/>
                                  <p:nvPr/>
                                </p:nvSpPr>
                                <p:spPr>
                                  <a:xfrm>
                                    <a:off x="2451875" y="1893325"/>
                                    <a:ext cx="169575" cy="1514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6783" h="6057" extrusionOk="0">
                                        <a:moveTo>
                                          <a:pt x="2678" y="0"/>
                                        </a:moveTo>
                                        <a:cubicBezTo>
                                          <a:pt x="2240" y="0"/>
                                          <a:pt x="1806" y="50"/>
                                          <a:pt x="1383" y="138"/>
                                        </a:cubicBezTo>
                                        <a:cubicBezTo>
                                          <a:pt x="1254" y="170"/>
                                          <a:pt x="1158" y="203"/>
                                          <a:pt x="1061" y="267"/>
                                        </a:cubicBezTo>
                                        <a:cubicBezTo>
                                          <a:pt x="1125" y="299"/>
                                          <a:pt x="1158" y="331"/>
                                          <a:pt x="1158" y="395"/>
                                        </a:cubicBezTo>
                                        <a:cubicBezTo>
                                          <a:pt x="1158" y="428"/>
                                          <a:pt x="1125" y="492"/>
                                          <a:pt x="1093" y="524"/>
                                        </a:cubicBezTo>
                                        <a:cubicBezTo>
                                          <a:pt x="1061" y="556"/>
                                          <a:pt x="1061" y="556"/>
                                          <a:pt x="1029" y="588"/>
                                        </a:cubicBezTo>
                                        <a:cubicBezTo>
                                          <a:pt x="997" y="620"/>
                                          <a:pt x="965" y="653"/>
                                          <a:pt x="933" y="685"/>
                                        </a:cubicBezTo>
                                        <a:lnTo>
                                          <a:pt x="933" y="717"/>
                                        </a:lnTo>
                                        <a:lnTo>
                                          <a:pt x="997" y="749"/>
                                        </a:lnTo>
                                        <a:cubicBezTo>
                                          <a:pt x="1093" y="845"/>
                                          <a:pt x="1222" y="910"/>
                                          <a:pt x="1383" y="910"/>
                                        </a:cubicBezTo>
                                        <a:cubicBezTo>
                                          <a:pt x="1575" y="878"/>
                                          <a:pt x="1768" y="878"/>
                                          <a:pt x="1961" y="845"/>
                                        </a:cubicBezTo>
                                        <a:cubicBezTo>
                                          <a:pt x="2122" y="878"/>
                                          <a:pt x="2154" y="1038"/>
                                          <a:pt x="2058" y="1103"/>
                                        </a:cubicBezTo>
                                        <a:cubicBezTo>
                                          <a:pt x="1961" y="1167"/>
                                          <a:pt x="1833" y="1231"/>
                                          <a:pt x="1736" y="1231"/>
                                        </a:cubicBezTo>
                                        <a:cubicBezTo>
                                          <a:pt x="1640" y="1328"/>
                                          <a:pt x="1511" y="1392"/>
                                          <a:pt x="1415" y="1456"/>
                                        </a:cubicBezTo>
                                        <a:cubicBezTo>
                                          <a:pt x="1286" y="1617"/>
                                          <a:pt x="1158" y="1745"/>
                                          <a:pt x="1029" y="1906"/>
                                        </a:cubicBezTo>
                                        <a:cubicBezTo>
                                          <a:pt x="547" y="2453"/>
                                          <a:pt x="225" y="3096"/>
                                          <a:pt x="65" y="3803"/>
                                        </a:cubicBezTo>
                                        <a:cubicBezTo>
                                          <a:pt x="32" y="3996"/>
                                          <a:pt x="0" y="4188"/>
                                          <a:pt x="32" y="4381"/>
                                        </a:cubicBezTo>
                                        <a:cubicBezTo>
                                          <a:pt x="65" y="4510"/>
                                          <a:pt x="193" y="4606"/>
                                          <a:pt x="354" y="4606"/>
                                        </a:cubicBezTo>
                                        <a:cubicBezTo>
                                          <a:pt x="369" y="4608"/>
                                          <a:pt x="384" y="4608"/>
                                          <a:pt x="399" y="4608"/>
                                        </a:cubicBezTo>
                                        <a:cubicBezTo>
                                          <a:pt x="755" y="4608"/>
                                          <a:pt x="944" y="4246"/>
                                          <a:pt x="1222" y="4092"/>
                                        </a:cubicBezTo>
                                        <a:cubicBezTo>
                                          <a:pt x="1233" y="4086"/>
                                          <a:pt x="1247" y="4084"/>
                                          <a:pt x="1261" y="4084"/>
                                        </a:cubicBezTo>
                                        <a:cubicBezTo>
                                          <a:pt x="1327" y="4084"/>
                                          <a:pt x="1409" y="4141"/>
                                          <a:pt x="1383" y="4221"/>
                                        </a:cubicBezTo>
                                        <a:cubicBezTo>
                                          <a:pt x="1350" y="4285"/>
                                          <a:pt x="1350" y="4349"/>
                                          <a:pt x="1318" y="4381"/>
                                        </a:cubicBezTo>
                                        <a:lnTo>
                                          <a:pt x="1286" y="4446"/>
                                        </a:lnTo>
                                        <a:cubicBezTo>
                                          <a:pt x="1222" y="4542"/>
                                          <a:pt x="1158" y="4638"/>
                                          <a:pt x="1125" y="4735"/>
                                        </a:cubicBezTo>
                                        <a:cubicBezTo>
                                          <a:pt x="1061" y="4896"/>
                                          <a:pt x="1029" y="5089"/>
                                          <a:pt x="997" y="5249"/>
                                        </a:cubicBezTo>
                                        <a:cubicBezTo>
                                          <a:pt x="997" y="5403"/>
                                          <a:pt x="967" y="6057"/>
                                          <a:pt x="1218" y="6057"/>
                                        </a:cubicBezTo>
                                        <a:cubicBezTo>
                                          <a:pt x="1230" y="6057"/>
                                          <a:pt x="1241" y="6056"/>
                                          <a:pt x="1254" y="6053"/>
                                        </a:cubicBezTo>
                                        <a:cubicBezTo>
                                          <a:pt x="1447" y="6021"/>
                                          <a:pt x="1543" y="5860"/>
                                          <a:pt x="1672" y="5731"/>
                                        </a:cubicBezTo>
                                        <a:cubicBezTo>
                                          <a:pt x="1768" y="5571"/>
                                          <a:pt x="1897" y="5410"/>
                                          <a:pt x="1993" y="5281"/>
                                        </a:cubicBezTo>
                                        <a:cubicBezTo>
                                          <a:pt x="2186" y="4960"/>
                                          <a:pt x="2347" y="4606"/>
                                          <a:pt x="2443" y="4253"/>
                                        </a:cubicBezTo>
                                        <a:cubicBezTo>
                                          <a:pt x="2475" y="4172"/>
                                          <a:pt x="2548" y="4132"/>
                                          <a:pt x="2616" y="4132"/>
                                        </a:cubicBezTo>
                                        <a:cubicBezTo>
                                          <a:pt x="2684" y="4132"/>
                                          <a:pt x="2749" y="4172"/>
                                          <a:pt x="2765" y="4253"/>
                                        </a:cubicBezTo>
                                        <a:cubicBezTo>
                                          <a:pt x="2797" y="4446"/>
                                          <a:pt x="2958" y="4606"/>
                                          <a:pt x="3183" y="4638"/>
                                        </a:cubicBezTo>
                                        <a:lnTo>
                                          <a:pt x="3215" y="4638"/>
                                        </a:lnTo>
                                        <a:lnTo>
                                          <a:pt x="3376" y="4542"/>
                                        </a:lnTo>
                                        <a:lnTo>
                                          <a:pt x="3568" y="4413"/>
                                        </a:lnTo>
                                        <a:cubicBezTo>
                                          <a:pt x="3601" y="4349"/>
                                          <a:pt x="3633" y="4317"/>
                                          <a:pt x="3665" y="4285"/>
                                        </a:cubicBezTo>
                                        <a:cubicBezTo>
                                          <a:pt x="3697" y="4253"/>
                                          <a:pt x="3761" y="4253"/>
                                          <a:pt x="3826" y="4253"/>
                                        </a:cubicBezTo>
                                        <a:lnTo>
                                          <a:pt x="4051" y="4156"/>
                                        </a:lnTo>
                                        <a:cubicBezTo>
                                          <a:pt x="4826" y="3798"/>
                                          <a:pt x="5713" y="3606"/>
                                          <a:pt x="6582" y="3606"/>
                                        </a:cubicBezTo>
                                        <a:cubicBezTo>
                                          <a:pt x="6649" y="3606"/>
                                          <a:pt x="6716" y="3608"/>
                                          <a:pt x="6783" y="3610"/>
                                        </a:cubicBezTo>
                                        <a:cubicBezTo>
                                          <a:pt x="6751" y="3578"/>
                                          <a:pt x="6719" y="3546"/>
                                          <a:pt x="6686" y="3481"/>
                                        </a:cubicBezTo>
                                        <a:cubicBezTo>
                                          <a:pt x="6622" y="3385"/>
                                          <a:pt x="6558" y="3288"/>
                                          <a:pt x="6558" y="3160"/>
                                        </a:cubicBezTo>
                                        <a:cubicBezTo>
                                          <a:pt x="6526" y="3224"/>
                                          <a:pt x="6461" y="3256"/>
                                          <a:pt x="6365" y="3288"/>
                                        </a:cubicBezTo>
                                        <a:cubicBezTo>
                                          <a:pt x="6266" y="3328"/>
                                          <a:pt x="6166" y="3356"/>
                                          <a:pt x="6067" y="3356"/>
                                        </a:cubicBezTo>
                                        <a:cubicBezTo>
                                          <a:pt x="6006" y="3356"/>
                                          <a:pt x="5944" y="3345"/>
                                          <a:pt x="5883" y="3321"/>
                                        </a:cubicBezTo>
                                        <a:cubicBezTo>
                                          <a:pt x="5690" y="3256"/>
                                          <a:pt x="5561" y="3128"/>
                                          <a:pt x="5497" y="2935"/>
                                        </a:cubicBezTo>
                                        <a:cubicBezTo>
                                          <a:pt x="5497" y="2806"/>
                                          <a:pt x="5497" y="2678"/>
                                          <a:pt x="5529" y="2549"/>
                                        </a:cubicBezTo>
                                        <a:lnTo>
                                          <a:pt x="5529" y="2549"/>
                                        </a:lnTo>
                                        <a:cubicBezTo>
                                          <a:pt x="5497" y="2581"/>
                                          <a:pt x="5465" y="2581"/>
                                          <a:pt x="5401" y="2613"/>
                                        </a:cubicBezTo>
                                        <a:cubicBezTo>
                                          <a:pt x="5329" y="2634"/>
                                          <a:pt x="5258" y="2644"/>
                                          <a:pt x="5188" y="2644"/>
                                        </a:cubicBezTo>
                                        <a:cubicBezTo>
                                          <a:pt x="5036" y="2644"/>
                                          <a:pt x="4890" y="2595"/>
                                          <a:pt x="4758" y="2485"/>
                                        </a:cubicBezTo>
                                        <a:cubicBezTo>
                                          <a:pt x="4597" y="2260"/>
                                          <a:pt x="4597" y="1970"/>
                                          <a:pt x="4758" y="1745"/>
                                        </a:cubicBezTo>
                                        <a:cubicBezTo>
                                          <a:pt x="4854" y="1553"/>
                                          <a:pt x="4983" y="1360"/>
                                          <a:pt x="5176" y="1199"/>
                                        </a:cubicBezTo>
                                        <a:lnTo>
                                          <a:pt x="5240" y="1135"/>
                                        </a:lnTo>
                                        <a:lnTo>
                                          <a:pt x="5240" y="1135"/>
                                        </a:lnTo>
                                        <a:cubicBezTo>
                                          <a:pt x="5143" y="1199"/>
                                          <a:pt x="5015" y="1199"/>
                                          <a:pt x="4886" y="1263"/>
                                        </a:cubicBezTo>
                                        <a:cubicBezTo>
                                          <a:pt x="4758" y="1295"/>
                                          <a:pt x="4629" y="1360"/>
                                          <a:pt x="4501" y="1424"/>
                                        </a:cubicBezTo>
                                        <a:cubicBezTo>
                                          <a:pt x="4211" y="1520"/>
                                          <a:pt x="3922" y="1649"/>
                                          <a:pt x="3665" y="1810"/>
                                        </a:cubicBezTo>
                                        <a:cubicBezTo>
                                          <a:pt x="3151" y="2131"/>
                                          <a:pt x="2636" y="2517"/>
                                          <a:pt x="2218" y="2935"/>
                                        </a:cubicBezTo>
                                        <a:cubicBezTo>
                                          <a:pt x="2186" y="2959"/>
                                          <a:pt x="2154" y="2969"/>
                                          <a:pt x="2125" y="2969"/>
                                        </a:cubicBezTo>
                                        <a:cubicBezTo>
                                          <a:pt x="2040" y="2969"/>
                                          <a:pt x="1985" y="2879"/>
                                          <a:pt x="2058" y="2806"/>
                                        </a:cubicBezTo>
                                        <a:cubicBezTo>
                                          <a:pt x="2475" y="2324"/>
                                          <a:pt x="2958" y="1906"/>
                                          <a:pt x="3536" y="1553"/>
                                        </a:cubicBezTo>
                                        <a:cubicBezTo>
                                          <a:pt x="3793" y="1424"/>
                                          <a:pt x="4051" y="1263"/>
                                          <a:pt x="4340" y="1167"/>
                                        </a:cubicBezTo>
                                        <a:cubicBezTo>
                                          <a:pt x="4211" y="1167"/>
                                          <a:pt x="4083" y="1199"/>
                                          <a:pt x="3986" y="1231"/>
                                        </a:cubicBezTo>
                                        <a:cubicBezTo>
                                          <a:pt x="3826" y="1263"/>
                                          <a:pt x="3665" y="1328"/>
                                          <a:pt x="3536" y="1392"/>
                                        </a:cubicBezTo>
                                        <a:cubicBezTo>
                                          <a:pt x="3408" y="1456"/>
                                          <a:pt x="3279" y="1520"/>
                                          <a:pt x="3118" y="1553"/>
                                        </a:cubicBezTo>
                                        <a:cubicBezTo>
                                          <a:pt x="3054" y="1553"/>
                                          <a:pt x="3022" y="1456"/>
                                          <a:pt x="3054" y="1392"/>
                                        </a:cubicBezTo>
                                        <a:cubicBezTo>
                                          <a:pt x="3151" y="1263"/>
                                          <a:pt x="3279" y="1167"/>
                                          <a:pt x="3440" y="1103"/>
                                        </a:cubicBezTo>
                                        <a:cubicBezTo>
                                          <a:pt x="3601" y="1038"/>
                                          <a:pt x="3761" y="974"/>
                                          <a:pt x="3922" y="942"/>
                                        </a:cubicBezTo>
                                        <a:cubicBezTo>
                                          <a:pt x="4083" y="910"/>
                                          <a:pt x="4276" y="878"/>
                                          <a:pt x="4436" y="878"/>
                                        </a:cubicBezTo>
                                        <a:cubicBezTo>
                                          <a:pt x="4485" y="862"/>
                                          <a:pt x="4525" y="853"/>
                                          <a:pt x="4565" y="853"/>
                                        </a:cubicBezTo>
                                        <a:cubicBezTo>
                                          <a:pt x="4605" y="853"/>
                                          <a:pt x="4645" y="862"/>
                                          <a:pt x="4693" y="878"/>
                                        </a:cubicBezTo>
                                        <a:cubicBezTo>
                                          <a:pt x="4758" y="878"/>
                                          <a:pt x="4790" y="878"/>
                                          <a:pt x="4854" y="910"/>
                                        </a:cubicBezTo>
                                        <a:cubicBezTo>
                                          <a:pt x="4693" y="749"/>
                                          <a:pt x="4661" y="492"/>
                                          <a:pt x="4790" y="331"/>
                                        </a:cubicBezTo>
                                        <a:cubicBezTo>
                                          <a:pt x="4436" y="235"/>
                                          <a:pt x="4083" y="138"/>
                                          <a:pt x="3761" y="106"/>
                                        </a:cubicBezTo>
                                        <a:cubicBezTo>
                                          <a:pt x="3399" y="34"/>
                                          <a:pt x="3037" y="0"/>
                                          <a:pt x="2678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70" name="Google Shape;1770;p59"/>
                                  <p:cNvSpPr/>
                                  <p:nvPr/>
                                </p:nvSpPr>
                                <p:spPr>
                                  <a:xfrm>
                                    <a:off x="2519375" y="1992800"/>
                                    <a:ext cx="132625" cy="1368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305" h="5473" extrusionOk="0">
                                        <a:moveTo>
                                          <a:pt x="3856" y="1"/>
                                        </a:moveTo>
                                        <a:cubicBezTo>
                                          <a:pt x="3152" y="1"/>
                                          <a:pt x="2438" y="134"/>
                                          <a:pt x="1768" y="402"/>
                                        </a:cubicBezTo>
                                        <a:cubicBezTo>
                                          <a:pt x="1511" y="499"/>
                                          <a:pt x="1286" y="627"/>
                                          <a:pt x="1061" y="756"/>
                                        </a:cubicBezTo>
                                        <a:cubicBezTo>
                                          <a:pt x="965" y="852"/>
                                          <a:pt x="868" y="917"/>
                                          <a:pt x="740" y="949"/>
                                        </a:cubicBezTo>
                                        <a:lnTo>
                                          <a:pt x="676" y="1013"/>
                                        </a:lnTo>
                                        <a:cubicBezTo>
                                          <a:pt x="547" y="1110"/>
                                          <a:pt x="354" y="1335"/>
                                          <a:pt x="451" y="1463"/>
                                        </a:cubicBezTo>
                                        <a:cubicBezTo>
                                          <a:pt x="492" y="1504"/>
                                          <a:pt x="569" y="1516"/>
                                          <a:pt x="653" y="1516"/>
                                        </a:cubicBezTo>
                                        <a:cubicBezTo>
                                          <a:pt x="765" y="1516"/>
                                          <a:pt x="891" y="1495"/>
                                          <a:pt x="965" y="1495"/>
                                        </a:cubicBezTo>
                                        <a:cubicBezTo>
                                          <a:pt x="1061" y="1431"/>
                                          <a:pt x="1126" y="1399"/>
                                          <a:pt x="1190" y="1367"/>
                                        </a:cubicBezTo>
                                        <a:cubicBezTo>
                                          <a:pt x="1208" y="1355"/>
                                          <a:pt x="1227" y="1349"/>
                                          <a:pt x="1246" y="1349"/>
                                        </a:cubicBezTo>
                                        <a:cubicBezTo>
                                          <a:pt x="1327" y="1349"/>
                                          <a:pt x="1397" y="1449"/>
                                          <a:pt x="1318" y="1527"/>
                                        </a:cubicBezTo>
                                        <a:cubicBezTo>
                                          <a:pt x="1126" y="1720"/>
                                          <a:pt x="901" y="1913"/>
                                          <a:pt x="708" y="2138"/>
                                        </a:cubicBezTo>
                                        <a:cubicBezTo>
                                          <a:pt x="547" y="2331"/>
                                          <a:pt x="386" y="2556"/>
                                          <a:pt x="225" y="2813"/>
                                        </a:cubicBezTo>
                                        <a:cubicBezTo>
                                          <a:pt x="161" y="2910"/>
                                          <a:pt x="97" y="3038"/>
                                          <a:pt x="65" y="3167"/>
                                        </a:cubicBezTo>
                                        <a:cubicBezTo>
                                          <a:pt x="33" y="3199"/>
                                          <a:pt x="0" y="3295"/>
                                          <a:pt x="33" y="3327"/>
                                        </a:cubicBezTo>
                                        <a:cubicBezTo>
                                          <a:pt x="33" y="3360"/>
                                          <a:pt x="65" y="3360"/>
                                          <a:pt x="129" y="3360"/>
                                        </a:cubicBezTo>
                                        <a:cubicBezTo>
                                          <a:pt x="258" y="3360"/>
                                          <a:pt x="386" y="3327"/>
                                          <a:pt x="515" y="3295"/>
                                        </a:cubicBezTo>
                                        <a:cubicBezTo>
                                          <a:pt x="643" y="3231"/>
                                          <a:pt x="772" y="3135"/>
                                          <a:pt x="933" y="3135"/>
                                        </a:cubicBezTo>
                                        <a:cubicBezTo>
                                          <a:pt x="997" y="3135"/>
                                          <a:pt x="1061" y="3231"/>
                                          <a:pt x="1029" y="3295"/>
                                        </a:cubicBezTo>
                                        <a:cubicBezTo>
                                          <a:pt x="1061" y="3327"/>
                                          <a:pt x="1061" y="3360"/>
                                          <a:pt x="1061" y="3392"/>
                                        </a:cubicBezTo>
                                        <a:cubicBezTo>
                                          <a:pt x="1029" y="3552"/>
                                          <a:pt x="965" y="3681"/>
                                          <a:pt x="933" y="3842"/>
                                        </a:cubicBezTo>
                                        <a:cubicBezTo>
                                          <a:pt x="868" y="3970"/>
                                          <a:pt x="836" y="4099"/>
                                          <a:pt x="836" y="4228"/>
                                        </a:cubicBezTo>
                                        <a:cubicBezTo>
                                          <a:pt x="804" y="4388"/>
                                          <a:pt x="804" y="4517"/>
                                          <a:pt x="836" y="4678"/>
                                        </a:cubicBezTo>
                                        <a:cubicBezTo>
                                          <a:pt x="836" y="4742"/>
                                          <a:pt x="836" y="4838"/>
                                          <a:pt x="933" y="4870"/>
                                        </a:cubicBezTo>
                                        <a:cubicBezTo>
                                          <a:pt x="1029" y="4870"/>
                                          <a:pt x="1158" y="4774"/>
                                          <a:pt x="1222" y="4710"/>
                                        </a:cubicBezTo>
                                        <a:cubicBezTo>
                                          <a:pt x="1318" y="4645"/>
                                          <a:pt x="1415" y="4549"/>
                                          <a:pt x="1479" y="4485"/>
                                        </a:cubicBezTo>
                                        <a:cubicBezTo>
                                          <a:pt x="1576" y="4388"/>
                                          <a:pt x="1640" y="4292"/>
                                          <a:pt x="1704" y="4195"/>
                                        </a:cubicBezTo>
                                        <a:lnTo>
                                          <a:pt x="1801" y="4003"/>
                                        </a:lnTo>
                                        <a:cubicBezTo>
                                          <a:pt x="1833" y="3970"/>
                                          <a:pt x="1833" y="3938"/>
                                          <a:pt x="1865" y="3906"/>
                                        </a:cubicBezTo>
                                        <a:cubicBezTo>
                                          <a:pt x="1897" y="3874"/>
                                          <a:pt x="1897" y="3874"/>
                                          <a:pt x="1929" y="3842"/>
                                        </a:cubicBezTo>
                                        <a:cubicBezTo>
                                          <a:pt x="1946" y="3833"/>
                                          <a:pt x="1966" y="3829"/>
                                          <a:pt x="1985" y="3829"/>
                                        </a:cubicBezTo>
                                        <a:cubicBezTo>
                                          <a:pt x="2038" y="3829"/>
                                          <a:pt x="2090" y="3859"/>
                                          <a:pt x="2090" y="3906"/>
                                        </a:cubicBezTo>
                                        <a:cubicBezTo>
                                          <a:pt x="2122" y="3970"/>
                                          <a:pt x="2122" y="4067"/>
                                          <a:pt x="2090" y="4131"/>
                                        </a:cubicBezTo>
                                        <a:cubicBezTo>
                                          <a:pt x="2122" y="4228"/>
                                          <a:pt x="2122" y="4356"/>
                                          <a:pt x="2122" y="4453"/>
                                        </a:cubicBezTo>
                                        <a:cubicBezTo>
                                          <a:pt x="2154" y="4581"/>
                                          <a:pt x="2186" y="4742"/>
                                          <a:pt x="2218" y="4870"/>
                                        </a:cubicBezTo>
                                        <a:cubicBezTo>
                                          <a:pt x="2283" y="4999"/>
                                          <a:pt x="2315" y="5095"/>
                                          <a:pt x="2411" y="5224"/>
                                        </a:cubicBezTo>
                                        <a:cubicBezTo>
                                          <a:pt x="2443" y="5320"/>
                                          <a:pt x="2508" y="5385"/>
                                          <a:pt x="2604" y="5449"/>
                                        </a:cubicBezTo>
                                        <a:cubicBezTo>
                                          <a:pt x="2631" y="5465"/>
                                          <a:pt x="2657" y="5472"/>
                                          <a:pt x="2681" y="5472"/>
                                        </a:cubicBezTo>
                                        <a:cubicBezTo>
                                          <a:pt x="2804" y="5472"/>
                                          <a:pt x="2893" y="5294"/>
                                          <a:pt x="2893" y="5160"/>
                                        </a:cubicBezTo>
                                        <a:cubicBezTo>
                                          <a:pt x="2893" y="5031"/>
                                          <a:pt x="2893" y="4903"/>
                                          <a:pt x="2893" y="4774"/>
                                        </a:cubicBezTo>
                                        <a:cubicBezTo>
                                          <a:pt x="2893" y="4645"/>
                                          <a:pt x="2926" y="4420"/>
                                          <a:pt x="3054" y="4356"/>
                                        </a:cubicBezTo>
                                        <a:cubicBezTo>
                                          <a:pt x="3071" y="4347"/>
                                          <a:pt x="3089" y="4343"/>
                                          <a:pt x="3105" y="4343"/>
                                        </a:cubicBezTo>
                                        <a:cubicBezTo>
                                          <a:pt x="3151" y="4343"/>
                                          <a:pt x="3191" y="4373"/>
                                          <a:pt x="3215" y="4420"/>
                                        </a:cubicBezTo>
                                        <a:cubicBezTo>
                                          <a:pt x="3247" y="4453"/>
                                          <a:pt x="3247" y="4517"/>
                                          <a:pt x="3247" y="4549"/>
                                        </a:cubicBezTo>
                                        <a:cubicBezTo>
                                          <a:pt x="3339" y="4734"/>
                                          <a:pt x="3402" y="5065"/>
                                          <a:pt x="3633" y="5065"/>
                                        </a:cubicBezTo>
                                        <a:cubicBezTo>
                                          <a:pt x="3643" y="5065"/>
                                          <a:pt x="3654" y="5065"/>
                                          <a:pt x="3665" y="5063"/>
                                        </a:cubicBezTo>
                                        <a:cubicBezTo>
                                          <a:pt x="3922" y="4999"/>
                                          <a:pt x="3986" y="4678"/>
                                          <a:pt x="4083" y="4453"/>
                                        </a:cubicBezTo>
                                        <a:lnTo>
                                          <a:pt x="4404" y="3617"/>
                                        </a:lnTo>
                                        <a:lnTo>
                                          <a:pt x="4565" y="3167"/>
                                        </a:lnTo>
                                        <a:cubicBezTo>
                                          <a:pt x="4565" y="3135"/>
                                          <a:pt x="4597" y="3102"/>
                                          <a:pt x="4597" y="3070"/>
                                        </a:cubicBezTo>
                                        <a:lnTo>
                                          <a:pt x="4597" y="3070"/>
                                        </a:lnTo>
                                        <a:cubicBezTo>
                                          <a:pt x="4501" y="3135"/>
                                          <a:pt x="4372" y="3199"/>
                                          <a:pt x="4244" y="3199"/>
                                        </a:cubicBezTo>
                                        <a:cubicBezTo>
                                          <a:pt x="4083" y="3167"/>
                                          <a:pt x="3922" y="3038"/>
                                          <a:pt x="3858" y="2877"/>
                                        </a:cubicBezTo>
                                        <a:cubicBezTo>
                                          <a:pt x="3794" y="2652"/>
                                          <a:pt x="3826" y="2427"/>
                                          <a:pt x="3954" y="2267"/>
                                        </a:cubicBezTo>
                                        <a:cubicBezTo>
                                          <a:pt x="4147" y="1881"/>
                                          <a:pt x="4372" y="1495"/>
                                          <a:pt x="4629" y="1174"/>
                                        </a:cubicBezTo>
                                        <a:cubicBezTo>
                                          <a:pt x="4694" y="1045"/>
                                          <a:pt x="4790" y="917"/>
                                          <a:pt x="4886" y="820"/>
                                        </a:cubicBezTo>
                                        <a:lnTo>
                                          <a:pt x="4886" y="820"/>
                                        </a:lnTo>
                                        <a:cubicBezTo>
                                          <a:pt x="4565" y="1013"/>
                                          <a:pt x="4308" y="1174"/>
                                          <a:pt x="3986" y="1399"/>
                                        </a:cubicBezTo>
                                        <a:cubicBezTo>
                                          <a:pt x="3697" y="1624"/>
                                          <a:pt x="3408" y="1881"/>
                                          <a:pt x="3119" y="2138"/>
                                        </a:cubicBezTo>
                                        <a:lnTo>
                                          <a:pt x="2701" y="2556"/>
                                        </a:lnTo>
                                        <a:cubicBezTo>
                                          <a:pt x="2636" y="2620"/>
                                          <a:pt x="2572" y="2685"/>
                                          <a:pt x="2508" y="2749"/>
                                        </a:cubicBezTo>
                                        <a:cubicBezTo>
                                          <a:pt x="2443" y="2813"/>
                                          <a:pt x="2379" y="2877"/>
                                          <a:pt x="2283" y="2942"/>
                                        </a:cubicBezTo>
                                        <a:cubicBezTo>
                                          <a:pt x="2271" y="2948"/>
                                          <a:pt x="2259" y="2950"/>
                                          <a:pt x="2248" y="2950"/>
                                        </a:cubicBezTo>
                                        <a:cubicBezTo>
                                          <a:pt x="2197" y="2950"/>
                                          <a:pt x="2154" y="2898"/>
                                          <a:pt x="2154" y="2845"/>
                                        </a:cubicBezTo>
                                        <a:cubicBezTo>
                                          <a:pt x="2218" y="2652"/>
                                          <a:pt x="2347" y="2492"/>
                                          <a:pt x="2476" y="2363"/>
                                        </a:cubicBezTo>
                                        <a:cubicBezTo>
                                          <a:pt x="2604" y="2235"/>
                                          <a:pt x="2733" y="2074"/>
                                          <a:pt x="2893" y="1945"/>
                                        </a:cubicBezTo>
                                        <a:cubicBezTo>
                                          <a:pt x="3151" y="1688"/>
                                          <a:pt x="3472" y="1431"/>
                                          <a:pt x="3761" y="1174"/>
                                        </a:cubicBezTo>
                                        <a:cubicBezTo>
                                          <a:pt x="4244" y="820"/>
                                          <a:pt x="4758" y="467"/>
                                          <a:pt x="5304" y="209"/>
                                        </a:cubicBezTo>
                                        <a:cubicBezTo>
                                          <a:pt x="4983" y="113"/>
                                          <a:pt x="4629" y="49"/>
                                          <a:pt x="4276" y="17"/>
                                        </a:cubicBezTo>
                                        <a:cubicBezTo>
                                          <a:pt x="4136" y="6"/>
                                          <a:pt x="3996" y="1"/>
                                          <a:pt x="3856" y="1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  <p:sp>
                                <p:nvSpPr>
                                  <p:cNvPr id="1771" name="Google Shape;1771;p59"/>
                                  <p:cNvSpPr/>
                                  <p:nvPr/>
                                </p:nvSpPr>
                                <p:spPr>
                                  <a:xfrm>
                                    <a:off x="2622400" y="1984375"/>
                                    <a:ext cx="143700" cy="164325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748" h="6573" extrusionOk="0">
                                        <a:moveTo>
                                          <a:pt x="2276" y="0"/>
                                        </a:moveTo>
                                        <a:lnTo>
                                          <a:pt x="1891" y="354"/>
                                        </a:lnTo>
                                        <a:cubicBezTo>
                                          <a:pt x="1955" y="418"/>
                                          <a:pt x="1923" y="514"/>
                                          <a:pt x="1826" y="546"/>
                                        </a:cubicBezTo>
                                        <a:lnTo>
                                          <a:pt x="1505" y="707"/>
                                        </a:lnTo>
                                        <a:cubicBezTo>
                                          <a:pt x="1023" y="1221"/>
                                          <a:pt x="605" y="1800"/>
                                          <a:pt x="251" y="2443"/>
                                        </a:cubicBezTo>
                                        <a:cubicBezTo>
                                          <a:pt x="155" y="2604"/>
                                          <a:pt x="58" y="2764"/>
                                          <a:pt x="26" y="2957"/>
                                        </a:cubicBezTo>
                                        <a:cubicBezTo>
                                          <a:pt x="1" y="3058"/>
                                          <a:pt x="55" y="3180"/>
                                          <a:pt x="158" y="3180"/>
                                        </a:cubicBezTo>
                                        <a:cubicBezTo>
                                          <a:pt x="186" y="3180"/>
                                          <a:pt x="217" y="3171"/>
                                          <a:pt x="251" y="3150"/>
                                        </a:cubicBezTo>
                                        <a:cubicBezTo>
                                          <a:pt x="412" y="3054"/>
                                          <a:pt x="540" y="2925"/>
                                          <a:pt x="701" y="2797"/>
                                        </a:cubicBezTo>
                                        <a:cubicBezTo>
                                          <a:pt x="830" y="2668"/>
                                          <a:pt x="958" y="2539"/>
                                          <a:pt x="1087" y="2411"/>
                                        </a:cubicBezTo>
                                        <a:cubicBezTo>
                                          <a:pt x="1128" y="2369"/>
                                          <a:pt x="1177" y="2351"/>
                                          <a:pt x="1222" y="2351"/>
                                        </a:cubicBezTo>
                                        <a:cubicBezTo>
                                          <a:pt x="1317" y="2351"/>
                                          <a:pt x="1398" y="2431"/>
                                          <a:pt x="1376" y="2539"/>
                                        </a:cubicBezTo>
                                        <a:cubicBezTo>
                                          <a:pt x="1248" y="2989"/>
                                          <a:pt x="1183" y="3472"/>
                                          <a:pt x="1151" y="3954"/>
                                        </a:cubicBezTo>
                                        <a:cubicBezTo>
                                          <a:pt x="1151" y="4340"/>
                                          <a:pt x="1183" y="4757"/>
                                          <a:pt x="1248" y="5143"/>
                                        </a:cubicBezTo>
                                        <a:cubicBezTo>
                                          <a:pt x="1280" y="5336"/>
                                          <a:pt x="1312" y="5561"/>
                                          <a:pt x="1376" y="5754"/>
                                        </a:cubicBezTo>
                                        <a:cubicBezTo>
                                          <a:pt x="1408" y="5915"/>
                                          <a:pt x="1473" y="6043"/>
                                          <a:pt x="1569" y="6172"/>
                                        </a:cubicBezTo>
                                        <a:cubicBezTo>
                                          <a:pt x="1606" y="6221"/>
                                          <a:pt x="1643" y="6242"/>
                                          <a:pt x="1676" y="6242"/>
                                        </a:cubicBezTo>
                                        <a:cubicBezTo>
                                          <a:pt x="1730" y="6242"/>
                                          <a:pt x="1774" y="6187"/>
                                          <a:pt x="1794" y="6107"/>
                                        </a:cubicBezTo>
                                        <a:cubicBezTo>
                                          <a:pt x="1858" y="5915"/>
                                          <a:pt x="1891" y="5722"/>
                                          <a:pt x="1891" y="5529"/>
                                        </a:cubicBezTo>
                                        <a:cubicBezTo>
                                          <a:pt x="1955" y="5079"/>
                                          <a:pt x="2019" y="4661"/>
                                          <a:pt x="2148" y="4243"/>
                                        </a:cubicBezTo>
                                        <a:cubicBezTo>
                                          <a:pt x="2162" y="4155"/>
                                          <a:pt x="2224" y="4114"/>
                                          <a:pt x="2284" y="4114"/>
                                        </a:cubicBezTo>
                                        <a:cubicBezTo>
                                          <a:pt x="2355" y="4114"/>
                                          <a:pt x="2422" y="4171"/>
                                          <a:pt x="2405" y="4275"/>
                                        </a:cubicBezTo>
                                        <a:lnTo>
                                          <a:pt x="2405" y="4436"/>
                                        </a:lnTo>
                                        <a:cubicBezTo>
                                          <a:pt x="2533" y="4790"/>
                                          <a:pt x="2662" y="5143"/>
                                          <a:pt x="2823" y="5497"/>
                                        </a:cubicBezTo>
                                        <a:cubicBezTo>
                                          <a:pt x="2919" y="5657"/>
                                          <a:pt x="3016" y="5850"/>
                                          <a:pt x="3112" y="6011"/>
                                        </a:cubicBezTo>
                                        <a:cubicBezTo>
                                          <a:pt x="3208" y="6204"/>
                                          <a:pt x="3305" y="6365"/>
                                          <a:pt x="3466" y="6493"/>
                                        </a:cubicBezTo>
                                        <a:cubicBezTo>
                                          <a:pt x="3506" y="6547"/>
                                          <a:pt x="3568" y="6573"/>
                                          <a:pt x="3633" y="6573"/>
                                        </a:cubicBezTo>
                                        <a:cubicBezTo>
                                          <a:pt x="3722" y="6573"/>
                                          <a:pt x="3814" y="6523"/>
                                          <a:pt x="3851" y="6429"/>
                                        </a:cubicBezTo>
                                        <a:cubicBezTo>
                                          <a:pt x="3948" y="6236"/>
                                          <a:pt x="3980" y="6043"/>
                                          <a:pt x="3980" y="5850"/>
                                        </a:cubicBezTo>
                                        <a:cubicBezTo>
                                          <a:pt x="3980" y="5625"/>
                                          <a:pt x="3980" y="5432"/>
                                          <a:pt x="3948" y="5207"/>
                                        </a:cubicBezTo>
                                        <a:cubicBezTo>
                                          <a:pt x="3916" y="5111"/>
                                          <a:pt x="3883" y="5015"/>
                                          <a:pt x="3883" y="4918"/>
                                        </a:cubicBezTo>
                                        <a:cubicBezTo>
                                          <a:pt x="3883" y="4886"/>
                                          <a:pt x="3883" y="4854"/>
                                          <a:pt x="3883" y="4854"/>
                                        </a:cubicBezTo>
                                        <a:cubicBezTo>
                                          <a:pt x="3883" y="4822"/>
                                          <a:pt x="3883" y="4822"/>
                                          <a:pt x="3883" y="4790"/>
                                        </a:cubicBezTo>
                                        <a:cubicBezTo>
                                          <a:pt x="3851" y="4725"/>
                                          <a:pt x="3851" y="4661"/>
                                          <a:pt x="3883" y="4597"/>
                                        </a:cubicBezTo>
                                        <a:cubicBezTo>
                                          <a:pt x="3883" y="4565"/>
                                          <a:pt x="3948" y="4532"/>
                                          <a:pt x="3980" y="4532"/>
                                        </a:cubicBezTo>
                                        <a:cubicBezTo>
                                          <a:pt x="4076" y="4597"/>
                                          <a:pt x="4108" y="4693"/>
                                          <a:pt x="4173" y="4790"/>
                                        </a:cubicBezTo>
                                        <a:lnTo>
                                          <a:pt x="4173" y="4854"/>
                                        </a:lnTo>
                                        <a:lnTo>
                                          <a:pt x="4301" y="5015"/>
                                        </a:lnTo>
                                        <a:cubicBezTo>
                                          <a:pt x="4398" y="5143"/>
                                          <a:pt x="4526" y="5240"/>
                                          <a:pt x="4623" y="5336"/>
                                        </a:cubicBezTo>
                                        <a:cubicBezTo>
                                          <a:pt x="4763" y="5504"/>
                                          <a:pt x="5001" y="5599"/>
                                          <a:pt x="5231" y="5599"/>
                                        </a:cubicBezTo>
                                        <a:cubicBezTo>
                                          <a:pt x="5264" y="5599"/>
                                          <a:pt x="5297" y="5597"/>
                                          <a:pt x="5330" y="5593"/>
                                        </a:cubicBezTo>
                                        <a:cubicBezTo>
                                          <a:pt x="5523" y="5497"/>
                                          <a:pt x="5651" y="5336"/>
                                          <a:pt x="5684" y="5143"/>
                                        </a:cubicBezTo>
                                        <a:cubicBezTo>
                                          <a:pt x="5748" y="4918"/>
                                          <a:pt x="5748" y="4661"/>
                                          <a:pt x="5684" y="4436"/>
                                        </a:cubicBezTo>
                                        <a:cubicBezTo>
                                          <a:pt x="5582" y="4508"/>
                                          <a:pt x="5468" y="4542"/>
                                          <a:pt x="5355" y="4542"/>
                                        </a:cubicBezTo>
                                        <a:cubicBezTo>
                                          <a:pt x="5217" y="4542"/>
                                          <a:pt x="5082" y="4492"/>
                                          <a:pt x="4976" y="4404"/>
                                        </a:cubicBezTo>
                                        <a:cubicBezTo>
                                          <a:pt x="4816" y="4275"/>
                                          <a:pt x="4687" y="4114"/>
                                          <a:pt x="4591" y="3954"/>
                                        </a:cubicBezTo>
                                        <a:cubicBezTo>
                                          <a:pt x="4494" y="3729"/>
                                          <a:pt x="4398" y="3504"/>
                                          <a:pt x="4301" y="3279"/>
                                        </a:cubicBezTo>
                                        <a:cubicBezTo>
                                          <a:pt x="4141" y="2925"/>
                                          <a:pt x="4012" y="2539"/>
                                          <a:pt x="3883" y="2122"/>
                                        </a:cubicBezTo>
                                        <a:lnTo>
                                          <a:pt x="3594" y="2379"/>
                                        </a:lnTo>
                                        <a:cubicBezTo>
                                          <a:pt x="3551" y="2408"/>
                                          <a:pt x="3501" y="2424"/>
                                          <a:pt x="3456" y="2424"/>
                                        </a:cubicBezTo>
                                        <a:cubicBezTo>
                                          <a:pt x="3402" y="2424"/>
                                          <a:pt x="3355" y="2400"/>
                                          <a:pt x="3337" y="2347"/>
                                        </a:cubicBezTo>
                                        <a:cubicBezTo>
                                          <a:pt x="3048" y="1897"/>
                                          <a:pt x="2951" y="1318"/>
                                          <a:pt x="3080" y="804"/>
                                        </a:cubicBezTo>
                                        <a:lnTo>
                                          <a:pt x="3080" y="804"/>
                                        </a:lnTo>
                                        <a:cubicBezTo>
                                          <a:pt x="3080" y="804"/>
                                          <a:pt x="3048" y="836"/>
                                          <a:pt x="3016" y="836"/>
                                        </a:cubicBezTo>
                                        <a:cubicBezTo>
                                          <a:pt x="2983" y="1350"/>
                                          <a:pt x="2951" y="1832"/>
                                          <a:pt x="2951" y="2347"/>
                                        </a:cubicBezTo>
                                        <a:cubicBezTo>
                                          <a:pt x="2951" y="2604"/>
                                          <a:pt x="2983" y="2861"/>
                                          <a:pt x="2983" y="3150"/>
                                        </a:cubicBezTo>
                                        <a:cubicBezTo>
                                          <a:pt x="3048" y="3407"/>
                                          <a:pt x="3048" y="3697"/>
                                          <a:pt x="3080" y="3954"/>
                                        </a:cubicBezTo>
                                        <a:cubicBezTo>
                                          <a:pt x="3060" y="3994"/>
                                          <a:pt x="3013" y="4035"/>
                                          <a:pt x="2974" y="4035"/>
                                        </a:cubicBezTo>
                                        <a:cubicBezTo>
                                          <a:pt x="2951" y="4035"/>
                                          <a:pt x="2931" y="4021"/>
                                          <a:pt x="2919" y="3986"/>
                                        </a:cubicBezTo>
                                        <a:cubicBezTo>
                                          <a:pt x="2823" y="3729"/>
                                          <a:pt x="2758" y="3472"/>
                                          <a:pt x="2726" y="3182"/>
                                        </a:cubicBezTo>
                                        <a:cubicBezTo>
                                          <a:pt x="2694" y="2925"/>
                                          <a:pt x="2694" y="2636"/>
                                          <a:pt x="2694" y="2379"/>
                                        </a:cubicBezTo>
                                        <a:cubicBezTo>
                                          <a:pt x="2662" y="1929"/>
                                          <a:pt x="2726" y="1447"/>
                                          <a:pt x="2791" y="996"/>
                                        </a:cubicBezTo>
                                        <a:lnTo>
                                          <a:pt x="2791" y="996"/>
                                        </a:lnTo>
                                        <a:lnTo>
                                          <a:pt x="2694" y="1061"/>
                                        </a:lnTo>
                                        <a:lnTo>
                                          <a:pt x="2437" y="1575"/>
                                        </a:lnTo>
                                        <a:lnTo>
                                          <a:pt x="2276" y="1864"/>
                                        </a:lnTo>
                                        <a:cubicBezTo>
                                          <a:pt x="2244" y="1961"/>
                                          <a:pt x="2180" y="2057"/>
                                          <a:pt x="2083" y="2122"/>
                                        </a:cubicBezTo>
                                        <a:cubicBezTo>
                                          <a:pt x="2070" y="2135"/>
                                          <a:pt x="2046" y="2143"/>
                                          <a:pt x="2022" y="2143"/>
                                        </a:cubicBezTo>
                                        <a:cubicBezTo>
                                          <a:pt x="1988" y="2143"/>
                                          <a:pt x="1955" y="2127"/>
                                          <a:pt x="1955" y="2089"/>
                                        </a:cubicBezTo>
                                        <a:cubicBezTo>
                                          <a:pt x="1987" y="1961"/>
                                          <a:pt x="2019" y="1864"/>
                                          <a:pt x="2083" y="1768"/>
                                        </a:cubicBezTo>
                                        <a:cubicBezTo>
                                          <a:pt x="2148" y="1672"/>
                                          <a:pt x="2180" y="1575"/>
                                          <a:pt x="2244" y="1479"/>
                                        </a:cubicBezTo>
                                        <a:lnTo>
                                          <a:pt x="2469" y="1093"/>
                                        </a:lnTo>
                                        <a:cubicBezTo>
                                          <a:pt x="2341" y="1093"/>
                                          <a:pt x="2244" y="996"/>
                                          <a:pt x="2212" y="868"/>
                                        </a:cubicBezTo>
                                        <a:cubicBezTo>
                                          <a:pt x="2212" y="836"/>
                                          <a:pt x="2212" y="804"/>
                                          <a:pt x="2244" y="771"/>
                                        </a:cubicBezTo>
                                        <a:cubicBezTo>
                                          <a:pt x="2244" y="675"/>
                                          <a:pt x="2244" y="579"/>
                                          <a:pt x="2244" y="482"/>
                                        </a:cubicBezTo>
                                        <a:cubicBezTo>
                                          <a:pt x="2276" y="354"/>
                                          <a:pt x="2276" y="257"/>
                                          <a:pt x="2276" y="129"/>
                                        </a:cubicBezTo>
                                        <a:cubicBezTo>
                                          <a:pt x="2276" y="96"/>
                                          <a:pt x="2276" y="32"/>
                                          <a:pt x="227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accent1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772" name="Google Shape;1772;p59"/>
                              <p:cNvSpPr/>
                              <p:nvPr/>
                            </p:nvSpPr>
                            <p:spPr>
                              <a:xfrm>
                                <a:off x="2828775" y="676475"/>
                                <a:ext cx="7250" cy="29900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290" h="1196" extrusionOk="0">
                                    <a:moveTo>
                                      <a:pt x="101" y="1"/>
                                    </a:moveTo>
                                    <a:cubicBezTo>
                                      <a:pt x="64" y="1"/>
                                      <a:pt x="32" y="17"/>
                                      <a:pt x="32" y="49"/>
                                    </a:cubicBezTo>
                                    <a:cubicBezTo>
                                      <a:pt x="0" y="145"/>
                                      <a:pt x="0" y="242"/>
                                      <a:pt x="0" y="338"/>
                                    </a:cubicBezTo>
                                    <a:cubicBezTo>
                                      <a:pt x="0" y="435"/>
                                      <a:pt x="0" y="531"/>
                                      <a:pt x="0" y="628"/>
                                    </a:cubicBezTo>
                                    <a:cubicBezTo>
                                      <a:pt x="0" y="821"/>
                                      <a:pt x="32" y="1013"/>
                                      <a:pt x="161" y="1174"/>
                                    </a:cubicBezTo>
                                    <a:cubicBezTo>
                                      <a:pt x="174" y="1187"/>
                                      <a:pt x="193" y="1195"/>
                                      <a:pt x="210" y="1195"/>
                                    </a:cubicBezTo>
                                    <a:cubicBezTo>
                                      <a:pt x="235" y="1195"/>
                                      <a:pt x="257" y="1180"/>
                                      <a:pt x="257" y="1142"/>
                                    </a:cubicBezTo>
                                    <a:cubicBezTo>
                                      <a:pt x="289" y="981"/>
                                      <a:pt x="257" y="788"/>
                                      <a:pt x="225" y="595"/>
                                    </a:cubicBezTo>
                                    <a:cubicBezTo>
                                      <a:pt x="225" y="499"/>
                                      <a:pt x="193" y="435"/>
                                      <a:pt x="193" y="338"/>
                                    </a:cubicBezTo>
                                    <a:lnTo>
                                      <a:pt x="193" y="178"/>
                                    </a:lnTo>
                                    <a:cubicBezTo>
                                      <a:pt x="225" y="145"/>
                                      <a:pt x="225" y="113"/>
                                      <a:pt x="193" y="113"/>
                                    </a:cubicBezTo>
                                    <a:lnTo>
                                      <a:pt x="193" y="49"/>
                                    </a:lnTo>
                                    <a:cubicBezTo>
                                      <a:pt x="177" y="17"/>
                                      <a:pt x="137" y="1"/>
                                      <a:pt x="101" y="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42291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</a:p>
                            </p:txBody>
                          </p:sp>
                          <p:grpSp>
                            <p:nvGrpSpPr>
                              <p:cNvPr id="1773" name="Google Shape;1773;p59"/>
                              <p:cNvGrpSpPr/>
                              <p:nvPr/>
                            </p:nvGrpSpPr>
                            <p:grpSpPr>
                              <a:xfrm>
                                <a:off x="1866050" y="1651675"/>
                                <a:ext cx="308600" cy="446825"/>
                                <a:chOff x="1866050" y="1651675"/>
                                <a:chExt cx="308600" cy="446825"/>
                              </a:xfrm>
                            </p:grpSpPr>
                            <p:sp>
                              <p:nvSpPr>
                                <p:cNvPr id="1774" name="Google Shape;1774;p59"/>
                                <p:cNvSpPr/>
                                <p:nvPr/>
                              </p:nvSpPr>
                              <p:spPr>
                                <a:xfrm>
                                  <a:off x="2065325" y="1912850"/>
                                  <a:ext cx="101300" cy="18002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052" h="7201" extrusionOk="0">
                                      <a:moveTo>
                                        <a:pt x="3987" y="0"/>
                                      </a:moveTo>
                                      <a:cubicBezTo>
                                        <a:pt x="3697" y="675"/>
                                        <a:pt x="3344" y="1350"/>
                                        <a:pt x="3022" y="1993"/>
                                      </a:cubicBezTo>
                                      <a:cubicBezTo>
                                        <a:pt x="2701" y="2732"/>
                                        <a:pt x="2315" y="3407"/>
                                        <a:pt x="1865" y="4082"/>
                                      </a:cubicBezTo>
                                      <a:cubicBezTo>
                                        <a:pt x="1856" y="4092"/>
                                        <a:pt x="1846" y="4096"/>
                                        <a:pt x="1838" y="4096"/>
                                      </a:cubicBezTo>
                                      <a:cubicBezTo>
                                        <a:pt x="1817" y="4096"/>
                                        <a:pt x="1801" y="4073"/>
                                        <a:pt x="1801" y="4050"/>
                                      </a:cubicBezTo>
                                      <a:cubicBezTo>
                                        <a:pt x="2058" y="3279"/>
                                        <a:pt x="2380" y="2572"/>
                                        <a:pt x="2797" y="1897"/>
                                      </a:cubicBezTo>
                                      <a:cubicBezTo>
                                        <a:pt x="3119" y="1254"/>
                                        <a:pt x="3408" y="611"/>
                                        <a:pt x="3762" y="0"/>
                                      </a:cubicBezTo>
                                      <a:lnTo>
                                        <a:pt x="3762" y="0"/>
                                      </a:lnTo>
                                      <a:cubicBezTo>
                                        <a:pt x="3569" y="193"/>
                                        <a:pt x="3344" y="354"/>
                                        <a:pt x="3151" y="514"/>
                                      </a:cubicBezTo>
                                      <a:cubicBezTo>
                                        <a:pt x="2862" y="804"/>
                                        <a:pt x="2572" y="1061"/>
                                        <a:pt x="2315" y="1350"/>
                                      </a:cubicBezTo>
                                      <a:cubicBezTo>
                                        <a:pt x="2026" y="1640"/>
                                        <a:pt x="1769" y="1961"/>
                                        <a:pt x="1512" y="2282"/>
                                      </a:cubicBezTo>
                                      <a:cubicBezTo>
                                        <a:pt x="1480" y="2347"/>
                                        <a:pt x="1447" y="2411"/>
                                        <a:pt x="1383" y="2475"/>
                                      </a:cubicBezTo>
                                      <a:cubicBezTo>
                                        <a:pt x="1415" y="2443"/>
                                        <a:pt x="1447" y="2443"/>
                                        <a:pt x="1512" y="2411"/>
                                      </a:cubicBezTo>
                                      <a:cubicBezTo>
                                        <a:pt x="1640" y="2347"/>
                                        <a:pt x="1769" y="2282"/>
                                        <a:pt x="1897" y="2218"/>
                                      </a:cubicBezTo>
                                      <a:cubicBezTo>
                                        <a:pt x="1920" y="2195"/>
                                        <a:pt x="1943" y="2173"/>
                                        <a:pt x="1966" y="2173"/>
                                      </a:cubicBezTo>
                                      <a:cubicBezTo>
                                        <a:pt x="1975" y="2173"/>
                                        <a:pt x="1984" y="2177"/>
                                        <a:pt x="1994" y="2186"/>
                                      </a:cubicBezTo>
                                      <a:cubicBezTo>
                                        <a:pt x="2010" y="2170"/>
                                        <a:pt x="2026" y="2162"/>
                                        <a:pt x="2042" y="2162"/>
                                      </a:cubicBezTo>
                                      <a:cubicBezTo>
                                        <a:pt x="2058" y="2162"/>
                                        <a:pt x="2074" y="2170"/>
                                        <a:pt x="2090" y="2186"/>
                                      </a:cubicBezTo>
                                      <a:cubicBezTo>
                                        <a:pt x="2101" y="2182"/>
                                        <a:pt x="2110" y="2181"/>
                                        <a:pt x="2119" y="2181"/>
                                      </a:cubicBezTo>
                                      <a:cubicBezTo>
                                        <a:pt x="2193" y="2181"/>
                                        <a:pt x="2215" y="2289"/>
                                        <a:pt x="2187" y="2347"/>
                                      </a:cubicBezTo>
                                      <a:cubicBezTo>
                                        <a:pt x="2122" y="2411"/>
                                        <a:pt x="2058" y="2475"/>
                                        <a:pt x="1962" y="2507"/>
                                      </a:cubicBezTo>
                                      <a:cubicBezTo>
                                        <a:pt x="1512" y="3215"/>
                                        <a:pt x="1126" y="3954"/>
                                        <a:pt x="772" y="4725"/>
                                      </a:cubicBezTo>
                                      <a:cubicBezTo>
                                        <a:pt x="579" y="5143"/>
                                        <a:pt x="451" y="5561"/>
                                        <a:pt x="322" y="5979"/>
                                      </a:cubicBezTo>
                                      <a:cubicBezTo>
                                        <a:pt x="194" y="6397"/>
                                        <a:pt x="97" y="6783"/>
                                        <a:pt x="1" y="7201"/>
                                      </a:cubicBezTo>
                                      <a:lnTo>
                                        <a:pt x="129" y="7136"/>
                                      </a:lnTo>
                                      <a:cubicBezTo>
                                        <a:pt x="322" y="6783"/>
                                        <a:pt x="547" y="6461"/>
                                        <a:pt x="804" y="6140"/>
                                      </a:cubicBezTo>
                                      <a:cubicBezTo>
                                        <a:pt x="933" y="5979"/>
                                        <a:pt x="1062" y="5818"/>
                                        <a:pt x="1190" y="5658"/>
                                      </a:cubicBezTo>
                                      <a:cubicBezTo>
                                        <a:pt x="1254" y="5593"/>
                                        <a:pt x="1319" y="5497"/>
                                        <a:pt x="1383" y="5433"/>
                                      </a:cubicBezTo>
                                      <a:cubicBezTo>
                                        <a:pt x="1447" y="5336"/>
                                        <a:pt x="1512" y="5272"/>
                                        <a:pt x="1608" y="5240"/>
                                      </a:cubicBezTo>
                                      <a:cubicBezTo>
                                        <a:pt x="1640" y="5240"/>
                                        <a:pt x="1705" y="5272"/>
                                        <a:pt x="1737" y="5304"/>
                                      </a:cubicBezTo>
                                      <a:cubicBezTo>
                                        <a:pt x="1705" y="5400"/>
                                        <a:pt x="1672" y="5497"/>
                                        <a:pt x="1608" y="5561"/>
                                      </a:cubicBezTo>
                                      <a:lnTo>
                                        <a:pt x="1383" y="5818"/>
                                      </a:lnTo>
                                      <a:cubicBezTo>
                                        <a:pt x="1254" y="5947"/>
                                        <a:pt x="1126" y="6108"/>
                                        <a:pt x="1029" y="6268"/>
                                      </a:cubicBezTo>
                                      <a:cubicBezTo>
                                        <a:pt x="837" y="6525"/>
                                        <a:pt x="612" y="6783"/>
                                        <a:pt x="419" y="7040"/>
                                      </a:cubicBezTo>
                                      <a:cubicBezTo>
                                        <a:pt x="676" y="6943"/>
                                        <a:pt x="965" y="6815"/>
                                        <a:pt x="1190" y="6686"/>
                                      </a:cubicBezTo>
                                      <a:cubicBezTo>
                                        <a:pt x="1897" y="6268"/>
                                        <a:pt x="2476" y="5690"/>
                                        <a:pt x="2862" y="5015"/>
                                      </a:cubicBezTo>
                                      <a:cubicBezTo>
                                        <a:pt x="3087" y="4629"/>
                                        <a:pt x="3247" y="4243"/>
                                        <a:pt x="3344" y="3857"/>
                                      </a:cubicBezTo>
                                      <a:cubicBezTo>
                                        <a:pt x="3408" y="3632"/>
                                        <a:pt x="3440" y="3440"/>
                                        <a:pt x="3440" y="3247"/>
                                      </a:cubicBezTo>
                                      <a:cubicBezTo>
                                        <a:pt x="3440" y="3054"/>
                                        <a:pt x="3472" y="2829"/>
                                        <a:pt x="3537" y="2636"/>
                                      </a:cubicBezTo>
                                      <a:cubicBezTo>
                                        <a:pt x="3553" y="2572"/>
                                        <a:pt x="3601" y="2540"/>
                                        <a:pt x="3649" y="2540"/>
                                      </a:cubicBezTo>
                                      <a:cubicBezTo>
                                        <a:pt x="3697" y="2540"/>
                                        <a:pt x="3746" y="2572"/>
                                        <a:pt x="3762" y="2636"/>
                                      </a:cubicBezTo>
                                      <a:lnTo>
                                        <a:pt x="3762" y="2668"/>
                                      </a:lnTo>
                                      <a:cubicBezTo>
                                        <a:pt x="3794" y="2700"/>
                                        <a:pt x="3794" y="2732"/>
                                        <a:pt x="3826" y="2732"/>
                                      </a:cubicBezTo>
                                      <a:lnTo>
                                        <a:pt x="3858" y="2797"/>
                                      </a:lnTo>
                                      <a:cubicBezTo>
                                        <a:pt x="3955" y="2282"/>
                                        <a:pt x="4019" y="1768"/>
                                        <a:pt x="4019" y="1254"/>
                                      </a:cubicBezTo>
                                      <a:lnTo>
                                        <a:pt x="4019" y="386"/>
                                      </a:lnTo>
                                      <a:cubicBezTo>
                                        <a:pt x="4051" y="257"/>
                                        <a:pt x="4019" y="129"/>
                                        <a:pt x="3987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75" name="Google Shape;1775;p59"/>
                                <p:cNvSpPr/>
                                <p:nvPr/>
                              </p:nvSpPr>
                              <p:spPr>
                                <a:xfrm>
                                  <a:off x="2024600" y="1777525"/>
                                  <a:ext cx="113900" cy="16702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556" h="6681" extrusionOk="0">
                                      <a:moveTo>
                                        <a:pt x="4169" y="495"/>
                                      </a:moveTo>
                                      <a:cubicBezTo>
                                        <a:pt x="4137" y="2520"/>
                                        <a:pt x="3141" y="4417"/>
                                        <a:pt x="1533" y="5606"/>
                                      </a:cubicBezTo>
                                      <a:cubicBezTo>
                                        <a:pt x="1341" y="5735"/>
                                        <a:pt x="1148" y="5863"/>
                                        <a:pt x="923" y="5992"/>
                                      </a:cubicBezTo>
                                      <a:cubicBezTo>
                                        <a:pt x="1083" y="5799"/>
                                        <a:pt x="1244" y="5574"/>
                                        <a:pt x="1405" y="5349"/>
                                      </a:cubicBezTo>
                                      <a:cubicBezTo>
                                        <a:pt x="1533" y="5124"/>
                                        <a:pt x="1630" y="5027"/>
                                        <a:pt x="1758" y="4867"/>
                                      </a:cubicBezTo>
                                      <a:cubicBezTo>
                                        <a:pt x="1855" y="4674"/>
                                        <a:pt x="1951" y="4513"/>
                                        <a:pt x="2048" y="4320"/>
                                      </a:cubicBezTo>
                                      <a:cubicBezTo>
                                        <a:pt x="2048" y="4273"/>
                                        <a:pt x="1996" y="4243"/>
                                        <a:pt x="1956" y="4243"/>
                                      </a:cubicBezTo>
                                      <a:cubicBezTo>
                                        <a:pt x="1941" y="4243"/>
                                        <a:pt x="1928" y="4247"/>
                                        <a:pt x="1919" y="4256"/>
                                      </a:cubicBezTo>
                                      <a:cubicBezTo>
                                        <a:pt x="1758" y="4385"/>
                                        <a:pt x="1630" y="4545"/>
                                        <a:pt x="1501" y="4706"/>
                                      </a:cubicBezTo>
                                      <a:cubicBezTo>
                                        <a:pt x="1405" y="4899"/>
                                        <a:pt x="1276" y="5060"/>
                                        <a:pt x="1180" y="5220"/>
                                      </a:cubicBezTo>
                                      <a:cubicBezTo>
                                        <a:pt x="923" y="5574"/>
                                        <a:pt x="698" y="5895"/>
                                        <a:pt x="473" y="6249"/>
                                      </a:cubicBezTo>
                                      <a:lnTo>
                                        <a:pt x="408" y="6281"/>
                                      </a:lnTo>
                                      <a:cubicBezTo>
                                        <a:pt x="408" y="6120"/>
                                        <a:pt x="441" y="5992"/>
                                        <a:pt x="473" y="5831"/>
                                      </a:cubicBezTo>
                                      <a:cubicBezTo>
                                        <a:pt x="505" y="5574"/>
                                        <a:pt x="537" y="5349"/>
                                        <a:pt x="601" y="5092"/>
                                      </a:cubicBezTo>
                                      <a:cubicBezTo>
                                        <a:pt x="730" y="4577"/>
                                        <a:pt x="923" y="4095"/>
                                        <a:pt x="1148" y="3645"/>
                                      </a:cubicBezTo>
                                      <a:cubicBezTo>
                                        <a:pt x="1598" y="2713"/>
                                        <a:pt x="2208" y="1909"/>
                                        <a:pt x="2980" y="1234"/>
                                      </a:cubicBezTo>
                                      <a:cubicBezTo>
                                        <a:pt x="3173" y="1074"/>
                                        <a:pt x="3398" y="913"/>
                                        <a:pt x="3559" y="752"/>
                                      </a:cubicBezTo>
                                      <a:lnTo>
                                        <a:pt x="3559" y="752"/>
                                      </a:lnTo>
                                      <a:cubicBezTo>
                                        <a:pt x="3526" y="784"/>
                                        <a:pt x="3526" y="816"/>
                                        <a:pt x="3494" y="849"/>
                                      </a:cubicBezTo>
                                      <a:cubicBezTo>
                                        <a:pt x="3301" y="1074"/>
                                        <a:pt x="3076" y="1299"/>
                                        <a:pt x="2916" y="1524"/>
                                      </a:cubicBezTo>
                                      <a:cubicBezTo>
                                        <a:pt x="2723" y="1781"/>
                                        <a:pt x="2562" y="2006"/>
                                        <a:pt x="2369" y="2263"/>
                                      </a:cubicBezTo>
                                      <a:cubicBezTo>
                                        <a:pt x="2305" y="2392"/>
                                        <a:pt x="2208" y="2520"/>
                                        <a:pt x="2144" y="2649"/>
                                      </a:cubicBezTo>
                                      <a:cubicBezTo>
                                        <a:pt x="2080" y="2777"/>
                                        <a:pt x="2016" y="2906"/>
                                        <a:pt x="1983" y="3067"/>
                                      </a:cubicBezTo>
                                      <a:cubicBezTo>
                                        <a:pt x="1961" y="3112"/>
                                        <a:pt x="2002" y="3158"/>
                                        <a:pt x="2040" y="3158"/>
                                      </a:cubicBezTo>
                                      <a:cubicBezTo>
                                        <a:pt x="2056" y="3158"/>
                                        <a:pt x="2070" y="3150"/>
                                        <a:pt x="2080" y="3131"/>
                                      </a:cubicBezTo>
                                      <a:cubicBezTo>
                                        <a:pt x="2176" y="3034"/>
                                        <a:pt x="2273" y="2906"/>
                                        <a:pt x="2337" y="2809"/>
                                      </a:cubicBezTo>
                                      <a:cubicBezTo>
                                        <a:pt x="2433" y="2681"/>
                                        <a:pt x="2498" y="2552"/>
                                        <a:pt x="2594" y="2424"/>
                                      </a:cubicBezTo>
                                      <a:cubicBezTo>
                                        <a:pt x="2755" y="2167"/>
                                        <a:pt x="2948" y="1942"/>
                                        <a:pt x="3141" y="1684"/>
                                      </a:cubicBezTo>
                                      <a:cubicBezTo>
                                        <a:pt x="3301" y="1459"/>
                                        <a:pt x="3494" y="1234"/>
                                        <a:pt x="3687" y="1009"/>
                                      </a:cubicBezTo>
                                      <a:cubicBezTo>
                                        <a:pt x="3784" y="913"/>
                                        <a:pt x="3912" y="784"/>
                                        <a:pt x="4009" y="688"/>
                                      </a:cubicBezTo>
                                      <a:cubicBezTo>
                                        <a:pt x="4105" y="591"/>
                                        <a:pt x="4105" y="559"/>
                                        <a:pt x="4169" y="495"/>
                                      </a:cubicBezTo>
                                      <a:close/>
                                      <a:moveTo>
                                        <a:pt x="4317" y="0"/>
                                      </a:moveTo>
                                      <a:cubicBezTo>
                                        <a:pt x="4300" y="0"/>
                                        <a:pt x="4283" y="4"/>
                                        <a:pt x="4266" y="13"/>
                                      </a:cubicBezTo>
                                      <a:cubicBezTo>
                                        <a:pt x="2337" y="881"/>
                                        <a:pt x="923" y="2809"/>
                                        <a:pt x="344" y="4835"/>
                                      </a:cubicBezTo>
                                      <a:cubicBezTo>
                                        <a:pt x="280" y="5124"/>
                                        <a:pt x="216" y="5413"/>
                                        <a:pt x="183" y="5702"/>
                                      </a:cubicBezTo>
                                      <a:cubicBezTo>
                                        <a:pt x="119" y="5960"/>
                                        <a:pt x="87" y="6185"/>
                                        <a:pt x="119" y="6442"/>
                                      </a:cubicBezTo>
                                      <a:cubicBezTo>
                                        <a:pt x="0" y="6501"/>
                                        <a:pt x="46" y="6670"/>
                                        <a:pt x="155" y="6670"/>
                                      </a:cubicBezTo>
                                      <a:cubicBezTo>
                                        <a:pt x="164" y="6670"/>
                                        <a:pt x="174" y="6669"/>
                                        <a:pt x="183" y="6667"/>
                                      </a:cubicBezTo>
                                      <a:cubicBezTo>
                                        <a:pt x="202" y="6676"/>
                                        <a:pt x="221" y="6680"/>
                                        <a:pt x="239" y="6680"/>
                                      </a:cubicBezTo>
                                      <a:cubicBezTo>
                                        <a:pt x="283" y="6680"/>
                                        <a:pt x="321" y="6657"/>
                                        <a:pt x="344" y="6635"/>
                                      </a:cubicBezTo>
                                      <a:cubicBezTo>
                                        <a:pt x="537" y="6570"/>
                                        <a:pt x="730" y="6474"/>
                                        <a:pt x="923" y="6377"/>
                                      </a:cubicBezTo>
                                      <a:cubicBezTo>
                                        <a:pt x="1148" y="6249"/>
                                        <a:pt x="1373" y="6120"/>
                                        <a:pt x="1566" y="5960"/>
                                      </a:cubicBezTo>
                                      <a:cubicBezTo>
                                        <a:pt x="1983" y="5670"/>
                                        <a:pt x="2369" y="5349"/>
                                        <a:pt x="2723" y="4963"/>
                                      </a:cubicBezTo>
                                      <a:cubicBezTo>
                                        <a:pt x="3912" y="3677"/>
                                        <a:pt x="4555" y="1974"/>
                                        <a:pt x="4523" y="238"/>
                                      </a:cubicBezTo>
                                      <a:cubicBezTo>
                                        <a:pt x="4523" y="174"/>
                                        <a:pt x="4459" y="109"/>
                                        <a:pt x="4426" y="77"/>
                                      </a:cubicBezTo>
                                      <a:cubicBezTo>
                                        <a:pt x="4403" y="30"/>
                                        <a:pt x="4362" y="0"/>
                                        <a:pt x="4317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422919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76" name="Google Shape;1776;p59"/>
                                <p:cNvSpPr/>
                                <p:nvPr/>
                              </p:nvSpPr>
                              <p:spPr>
                                <a:xfrm>
                                  <a:off x="2034800" y="1789900"/>
                                  <a:ext cx="94050" cy="14467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762" h="5787" extrusionOk="0">
                                      <a:moveTo>
                                        <a:pt x="3761" y="0"/>
                                      </a:moveTo>
                                      <a:cubicBezTo>
                                        <a:pt x="3697" y="64"/>
                                        <a:pt x="3697" y="96"/>
                                        <a:pt x="3601" y="193"/>
                                      </a:cubicBezTo>
                                      <a:cubicBezTo>
                                        <a:pt x="3504" y="289"/>
                                        <a:pt x="3376" y="418"/>
                                        <a:pt x="3279" y="514"/>
                                      </a:cubicBezTo>
                                      <a:cubicBezTo>
                                        <a:pt x="3086" y="739"/>
                                        <a:pt x="2893" y="964"/>
                                        <a:pt x="2733" y="1189"/>
                                      </a:cubicBezTo>
                                      <a:cubicBezTo>
                                        <a:pt x="2540" y="1447"/>
                                        <a:pt x="2347" y="1672"/>
                                        <a:pt x="2186" y="1929"/>
                                      </a:cubicBezTo>
                                      <a:cubicBezTo>
                                        <a:pt x="2090" y="2057"/>
                                        <a:pt x="2025" y="2186"/>
                                        <a:pt x="1929" y="2314"/>
                                      </a:cubicBezTo>
                                      <a:cubicBezTo>
                                        <a:pt x="1865" y="2411"/>
                                        <a:pt x="1768" y="2539"/>
                                        <a:pt x="1672" y="2636"/>
                                      </a:cubicBezTo>
                                      <a:cubicBezTo>
                                        <a:pt x="1662" y="2655"/>
                                        <a:pt x="1648" y="2663"/>
                                        <a:pt x="1632" y="2663"/>
                                      </a:cubicBezTo>
                                      <a:cubicBezTo>
                                        <a:pt x="1594" y="2663"/>
                                        <a:pt x="1553" y="2617"/>
                                        <a:pt x="1575" y="2572"/>
                                      </a:cubicBezTo>
                                      <a:cubicBezTo>
                                        <a:pt x="1608" y="2411"/>
                                        <a:pt x="1672" y="2282"/>
                                        <a:pt x="1736" y="2154"/>
                                      </a:cubicBezTo>
                                      <a:cubicBezTo>
                                        <a:pt x="1800" y="2025"/>
                                        <a:pt x="1897" y="1897"/>
                                        <a:pt x="1961" y="1768"/>
                                      </a:cubicBezTo>
                                      <a:cubicBezTo>
                                        <a:pt x="2154" y="1511"/>
                                        <a:pt x="2315" y="1286"/>
                                        <a:pt x="2508" y="1029"/>
                                      </a:cubicBezTo>
                                      <a:cubicBezTo>
                                        <a:pt x="2668" y="804"/>
                                        <a:pt x="2893" y="579"/>
                                        <a:pt x="3086" y="354"/>
                                      </a:cubicBezTo>
                                      <a:cubicBezTo>
                                        <a:pt x="3118" y="321"/>
                                        <a:pt x="3118" y="289"/>
                                        <a:pt x="3151" y="257"/>
                                      </a:cubicBezTo>
                                      <a:lnTo>
                                        <a:pt x="3151" y="257"/>
                                      </a:lnTo>
                                      <a:cubicBezTo>
                                        <a:pt x="2990" y="418"/>
                                        <a:pt x="2765" y="579"/>
                                        <a:pt x="2572" y="739"/>
                                      </a:cubicBezTo>
                                      <a:cubicBezTo>
                                        <a:pt x="1800" y="1414"/>
                                        <a:pt x="1190" y="2218"/>
                                        <a:pt x="740" y="3150"/>
                                      </a:cubicBezTo>
                                      <a:cubicBezTo>
                                        <a:pt x="515" y="3600"/>
                                        <a:pt x="322" y="4082"/>
                                        <a:pt x="193" y="4597"/>
                                      </a:cubicBezTo>
                                      <a:cubicBezTo>
                                        <a:pt x="129" y="4854"/>
                                        <a:pt x="97" y="5079"/>
                                        <a:pt x="65" y="5336"/>
                                      </a:cubicBezTo>
                                      <a:cubicBezTo>
                                        <a:pt x="33" y="5497"/>
                                        <a:pt x="0" y="5625"/>
                                        <a:pt x="0" y="5786"/>
                                      </a:cubicBezTo>
                                      <a:lnTo>
                                        <a:pt x="65" y="5754"/>
                                      </a:lnTo>
                                      <a:cubicBezTo>
                                        <a:pt x="290" y="5400"/>
                                        <a:pt x="515" y="5079"/>
                                        <a:pt x="772" y="4725"/>
                                      </a:cubicBezTo>
                                      <a:cubicBezTo>
                                        <a:pt x="868" y="4565"/>
                                        <a:pt x="997" y="4404"/>
                                        <a:pt x="1093" y="4211"/>
                                      </a:cubicBezTo>
                                      <a:cubicBezTo>
                                        <a:pt x="1222" y="4050"/>
                                        <a:pt x="1350" y="3890"/>
                                        <a:pt x="1511" y="3761"/>
                                      </a:cubicBezTo>
                                      <a:cubicBezTo>
                                        <a:pt x="1520" y="3752"/>
                                        <a:pt x="1533" y="3748"/>
                                        <a:pt x="1548" y="3748"/>
                                      </a:cubicBezTo>
                                      <a:cubicBezTo>
                                        <a:pt x="1588" y="3748"/>
                                        <a:pt x="1640" y="3778"/>
                                        <a:pt x="1640" y="3825"/>
                                      </a:cubicBezTo>
                                      <a:cubicBezTo>
                                        <a:pt x="1543" y="4018"/>
                                        <a:pt x="1447" y="4179"/>
                                        <a:pt x="1350" y="4372"/>
                                      </a:cubicBezTo>
                                      <a:cubicBezTo>
                                        <a:pt x="1222" y="4532"/>
                                        <a:pt x="1125" y="4629"/>
                                        <a:pt x="997" y="4854"/>
                                      </a:cubicBezTo>
                                      <a:cubicBezTo>
                                        <a:pt x="836" y="5079"/>
                                        <a:pt x="675" y="5304"/>
                                        <a:pt x="515" y="5497"/>
                                      </a:cubicBezTo>
                                      <a:cubicBezTo>
                                        <a:pt x="740" y="5368"/>
                                        <a:pt x="933" y="5240"/>
                                        <a:pt x="1125" y="5111"/>
                                      </a:cubicBezTo>
                                      <a:cubicBezTo>
                                        <a:pt x="2733" y="3922"/>
                                        <a:pt x="3729" y="2025"/>
                                        <a:pt x="3761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77" name="Google Shape;1777;p59"/>
                                <p:cNvSpPr/>
                                <p:nvPr/>
                              </p:nvSpPr>
                              <p:spPr>
                                <a:xfrm>
                                  <a:off x="2057400" y="1903475"/>
                                  <a:ext cx="117250" cy="19502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690" h="7801" extrusionOk="0">
                                      <a:moveTo>
                                        <a:pt x="4304" y="375"/>
                                      </a:moveTo>
                                      <a:cubicBezTo>
                                        <a:pt x="4336" y="504"/>
                                        <a:pt x="4368" y="632"/>
                                        <a:pt x="4336" y="761"/>
                                      </a:cubicBezTo>
                                      <a:lnTo>
                                        <a:pt x="4336" y="1629"/>
                                      </a:lnTo>
                                      <a:cubicBezTo>
                                        <a:pt x="4336" y="2143"/>
                                        <a:pt x="4272" y="2657"/>
                                        <a:pt x="4175" y="3172"/>
                                      </a:cubicBezTo>
                                      <a:lnTo>
                                        <a:pt x="4143" y="3140"/>
                                      </a:lnTo>
                                      <a:cubicBezTo>
                                        <a:pt x="4111" y="3107"/>
                                        <a:pt x="4111" y="3075"/>
                                        <a:pt x="4079" y="3043"/>
                                      </a:cubicBezTo>
                                      <a:lnTo>
                                        <a:pt x="4079" y="3011"/>
                                      </a:lnTo>
                                      <a:cubicBezTo>
                                        <a:pt x="4063" y="2947"/>
                                        <a:pt x="4014" y="2915"/>
                                        <a:pt x="3966" y="2915"/>
                                      </a:cubicBezTo>
                                      <a:cubicBezTo>
                                        <a:pt x="3918" y="2915"/>
                                        <a:pt x="3870" y="2947"/>
                                        <a:pt x="3854" y="3011"/>
                                      </a:cubicBezTo>
                                      <a:cubicBezTo>
                                        <a:pt x="3789" y="3204"/>
                                        <a:pt x="3757" y="3429"/>
                                        <a:pt x="3757" y="3622"/>
                                      </a:cubicBezTo>
                                      <a:cubicBezTo>
                                        <a:pt x="3757" y="3815"/>
                                        <a:pt x="3725" y="4007"/>
                                        <a:pt x="3661" y="4232"/>
                                      </a:cubicBezTo>
                                      <a:cubicBezTo>
                                        <a:pt x="3564" y="4618"/>
                                        <a:pt x="3404" y="5004"/>
                                        <a:pt x="3179" y="5390"/>
                                      </a:cubicBezTo>
                                      <a:cubicBezTo>
                                        <a:pt x="2793" y="6065"/>
                                        <a:pt x="2214" y="6643"/>
                                        <a:pt x="1507" y="7061"/>
                                      </a:cubicBezTo>
                                      <a:cubicBezTo>
                                        <a:pt x="1282" y="7190"/>
                                        <a:pt x="993" y="7318"/>
                                        <a:pt x="736" y="7415"/>
                                      </a:cubicBezTo>
                                      <a:cubicBezTo>
                                        <a:pt x="929" y="7158"/>
                                        <a:pt x="1154" y="6900"/>
                                        <a:pt x="1346" y="6643"/>
                                      </a:cubicBezTo>
                                      <a:cubicBezTo>
                                        <a:pt x="1443" y="6483"/>
                                        <a:pt x="1571" y="6322"/>
                                        <a:pt x="1700" y="6193"/>
                                      </a:cubicBezTo>
                                      <a:lnTo>
                                        <a:pt x="1925" y="5936"/>
                                      </a:lnTo>
                                      <a:cubicBezTo>
                                        <a:pt x="1989" y="5872"/>
                                        <a:pt x="2022" y="5775"/>
                                        <a:pt x="2054" y="5679"/>
                                      </a:cubicBezTo>
                                      <a:cubicBezTo>
                                        <a:pt x="2022" y="5647"/>
                                        <a:pt x="1957" y="5615"/>
                                        <a:pt x="1925" y="5615"/>
                                      </a:cubicBezTo>
                                      <a:cubicBezTo>
                                        <a:pt x="1829" y="5647"/>
                                        <a:pt x="1764" y="5711"/>
                                        <a:pt x="1700" y="5808"/>
                                      </a:cubicBezTo>
                                      <a:cubicBezTo>
                                        <a:pt x="1636" y="5872"/>
                                        <a:pt x="1571" y="5968"/>
                                        <a:pt x="1507" y="6033"/>
                                      </a:cubicBezTo>
                                      <a:cubicBezTo>
                                        <a:pt x="1379" y="6193"/>
                                        <a:pt x="1250" y="6354"/>
                                        <a:pt x="1121" y="6515"/>
                                      </a:cubicBezTo>
                                      <a:cubicBezTo>
                                        <a:pt x="864" y="6836"/>
                                        <a:pt x="639" y="7158"/>
                                        <a:pt x="446" y="7511"/>
                                      </a:cubicBezTo>
                                      <a:lnTo>
                                        <a:pt x="318" y="7576"/>
                                      </a:lnTo>
                                      <a:cubicBezTo>
                                        <a:pt x="414" y="7158"/>
                                        <a:pt x="511" y="6772"/>
                                        <a:pt x="639" y="6354"/>
                                      </a:cubicBezTo>
                                      <a:cubicBezTo>
                                        <a:pt x="768" y="5936"/>
                                        <a:pt x="896" y="5518"/>
                                        <a:pt x="1089" y="5100"/>
                                      </a:cubicBezTo>
                                      <a:cubicBezTo>
                                        <a:pt x="1443" y="4329"/>
                                        <a:pt x="1829" y="3590"/>
                                        <a:pt x="2279" y="2882"/>
                                      </a:cubicBezTo>
                                      <a:cubicBezTo>
                                        <a:pt x="2375" y="2850"/>
                                        <a:pt x="2439" y="2786"/>
                                        <a:pt x="2504" y="2722"/>
                                      </a:cubicBezTo>
                                      <a:cubicBezTo>
                                        <a:pt x="2532" y="2664"/>
                                        <a:pt x="2510" y="2556"/>
                                        <a:pt x="2436" y="2556"/>
                                      </a:cubicBezTo>
                                      <a:cubicBezTo>
                                        <a:pt x="2427" y="2556"/>
                                        <a:pt x="2418" y="2557"/>
                                        <a:pt x="2407" y="2561"/>
                                      </a:cubicBezTo>
                                      <a:cubicBezTo>
                                        <a:pt x="2391" y="2545"/>
                                        <a:pt x="2375" y="2537"/>
                                        <a:pt x="2359" y="2537"/>
                                      </a:cubicBezTo>
                                      <a:cubicBezTo>
                                        <a:pt x="2343" y="2537"/>
                                        <a:pt x="2327" y="2545"/>
                                        <a:pt x="2311" y="2561"/>
                                      </a:cubicBezTo>
                                      <a:cubicBezTo>
                                        <a:pt x="2301" y="2552"/>
                                        <a:pt x="2292" y="2548"/>
                                        <a:pt x="2283" y="2548"/>
                                      </a:cubicBezTo>
                                      <a:cubicBezTo>
                                        <a:pt x="2260" y="2548"/>
                                        <a:pt x="2237" y="2570"/>
                                        <a:pt x="2214" y="2593"/>
                                      </a:cubicBezTo>
                                      <a:cubicBezTo>
                                        <a:pt x="2086" y="2657"/>
                                        <a:pt x="1957" y="2722"/>
                                        <a:pt x="1829" y="2786"/>
                                      </a:cubicBezTo>
                                      <a:cubicBezTo>
                                        <a:pt x="1764" y="2818"/>
                                        <a:pt x="1732" y="2818"/>
                                        <a:pt x="1700" y="2850"/>
                                      </a:cubicBezTo>
                                      <a:cubicBezTo>
                                        <a:pt x="1764" y="2786"/>
                                        <a:pt x="1797" y="2722"/>
                                        <a:pt x="1829" y="2657"/>
                                      </a:cubicBezTo>
                                      <a:cubicBezTo>
                                        <a:pt x="2086" y="2336"/>
                                        <a:pt x="2343" y="2047"/>
                                        <a:pt x="2632" y="1725"/>
                                      </a:cubicBezTo>
                                      <a:cubicBezTo>
                                        <a:pt x="2889" y="1436"/>
                                        <a:pt x="3179" y="1179"/>
                                        <a:pt x="3468" y="889"/>
                                      </a:cubicBezTo>
                                      <a:cubicBezTo>
                                        <a:pt x="3661" y="729"/>
                                        <a:pt x="3886" y="568"/>
                                        <a:pt x="4079" y="375"/>
                                      </a:cubicBezTo>
                                      <a:lnTo>
                                        <a:pt x="4079" y="375"/>
                                      </a:lnTo>
                                      <a:cubicBezTo>
                                        <a:pt x="3725" y="986"/>
                                        <a:pt x="3436" y="1629"/>
                                        <a:pt x="3114" y="2272"/>
                                      </a:cubicBezTo>
                                      <a:cubicBezTo>
                                        <a:pt x="2697" y="2947"/>
                                        <a:pt x="2375" y="3654"/>
                                        <a:pt x="2118" y="4425"/>
                                      </a:cubicBezTo>
                                      <a:cubicBezTo>
                                        <a:pt x="2118" y="4448"/>
                                        <a:pt x="2134" y="4471"/>
                                        <a:pt x="2155" y="4471"/>
                                      </a:cubicBezTo>
                                      <a:cubicBezTo>
                                        <a:pt x="2163" y="4471"/>
                                        <a:pt x="2173" y="4467"/>
                                        <a:pt x="2182" y="4457"/>
                                      </a:cubicBezTo>
                                      <a:cubicBezTo>
                                        <a:pt x="2632" y="3782"/>
                                        <a:pt x="3018" y="3107"/>
                                        <a:pt x="3339" y="2368"/>
                                      </a:cubicBezTo>
                                      <a:cubicBezTo>
                                        <a:pt x="3661" y="1725"/>
                                        <a:pt x="4014" y="1050"/>
                                        <a:pt x="4304" y="375"/>
                                      </a:cubicBezTo>
                                      <a:close/>
                                      <a:moveTo>
                                        <a:pt x="4337" y="0"/>
                                      </a:moveTo>
                                      <a:cubicBezTo>
                                        <a:pt x="4319" y="0"/>
                                        <a:pt x="4298" y="8"/>
                                        <a:pt x="4272" y="22"/>
                                      </a:cubicBezTo>
                                      <a:lnTo>
                                        <a:pt x="4239" y="22"/>
                                      </a:lnTo>
                                      <a:cubicBezTo>
                                        <a:pt x="4207" y="22"/>
                                        <a:pt x="4175" y="22"/>
                                        <a:pt x="4175" y="54"/>
                                      </a:cubicBezTo>
                                      <a:cubicBezTo>
                                        <a:pt x="3886" y="214"/>
                                        <a:pt x="3597" y="407"/>
                                        <a:pt x="3372" y="632"/>
                                      </a:cubicBezTo>
                                      <a:cubicBezTo>
                                        <a:pt x="3082" y="889"/>
                                        <a:pt x="2825" y="1114"/>
                                        <a:pt x="2568" y="1404"/>
                                      </a:cubicBezTo>
                                      <a:cubicBezTo>
                                        <a:pt x="2311" y="1661"/>
                                        <a:pt x="2054" y="1950"/>
                                        <a:pt x="1829" y="2240"/>
                                      </a:cubicBezTo>
                                      <a:cubicBezTo>
                                        <a:pt x="1700" y="2368"/>
                                        <a:pt x="1604" y="2497"/>
                                        <a:pt x="1475" y="2657"/>
                                      </a:cubicBezTo>
                                      <a:cubicBezTo>
                                        <a:pt x="1379" y="2754"/>
                                        <a:pt x="1346" y="2915"/>
                                        <a:pt x="1411" y="3043"/>
                                      </a:cubicBezTo>
                                      <a:cubicBezTo>
                                        <a:pt x="1463" y="3129"/>
                                        <a:pt x="1533" y="3160"/>
                                        <a:pt x="1612" y="3160"/>
                                      </a:cubicBezTo>
                                      <a:cubicBezTo>
                                        <a:pt x="1680" y="3160"/>
                                        <a:pt x="1754" y="3137"/>
                                        <a:pt x="1829" y="3107"/>
                                      </a:cubicBezTo>
                                      <a:lnTo>
                                        <a:pt x="1829" y="3107"/>
                                      </a:lnTo>
                                      <a:cubicBezTo>
                                        <a:pt x="1411" y="3686"/>
                                        <a:pt x="1089" y="4297"/>
                                        <a:pt x="832" y="4940"/>
                                      </a:cubicBezTo>
                                      <a:cubicBezTo>
                                        <a:pt x="639" y="5358"/>
                                        <a:pt x="479" y="5808"/>
                                        <a:pt x="350" y="6225"/>
                                      </a:cubicBezTo>
                                      <a:cubicBezTo>
                                        <a:pt x="189" y="6675"/>
                                        <a:pt x="93" y="7125"/>
                                        <a:pt x="29" y="7608"/>
                                      </a:cubicBezTo>
                                      <a:cubicBezTo>
                                        <a:pt x="1" y="7691"/>
                                        <a:pt x="69" y="7775"/>
                                        <a:pt x="172" y="7775"/>
                                      </a:cubicBezTo>
                                      <a:cubicBezTo>
                                        <a:pt x="188" y="7775"/>
                                        <a:pt x="204" y="7773"/>
                                        <a:pt x="221" y="7768"/>
                                      </a:cubicBezTo>
                                      <a:cubicBezTo>
                                        <a:pt x="221" y="7768"/>
                                        <a:pt x="254" y="7801"/>
                                        <a:pt x="286" y="7801"/>
                                      </a:cubicBezTo>
                                      <a:cubicBezTo>
                                        <a:pt x="704" y="7736"/>
                                        <a:pt x="1121" y="7576"/>
                                        <a:pt x="1507" y="7383"/>
                                      </a:cubicBezTo>
                                      <a:cubicBezTo>
                                        <a:pt x="1861" y="7190"/>
                                        <a:pt x="2214" y="6965"/>
                                        <a:pt x="2536" y="6675"/>
                                      </a:cubicBezTo>
                                      <a:cubicBezTo>
                                        <a:pt x="3179" y="6097"/>
                                        <a:pt x="3661" y="5358"/>
                                        <a:pt x="3918" y="4522"/>
                                      </a:cubicBezTo>
                                      <a:cubicBezTo>
                                        <a:pt x="3982" y="4265"/>
                                        <a:pt x="4014" y="4040"/>
                                        <a:pt x="4047" y="3782"/>
                                      </a:cubicBezTo>
                                      <a:cubicBezTo>
                                        <a:pt x="4047" y="3686"/>
                                        <a:pt x="4079" y="3590"/>
                                        <a:pt x="4111" y="3461"/>
                                      </a:cubicBezTo>
                                      <a:lnTo>
                                        <a:pt x="4207" y="3525"/>
                                      </a:lnTo>
                                      <a:cubicBezTo>
                                        <a:pt x="4231" y="3533"/>
                                        <a:pt x="4256" y="3537"/>
                                        <a:pt x="4279" y="3537"/>
                                      </a:cubicBezTo>
                                      <a:cubicBezTo>
                                        <a:pt x="4348" y="3537"/>
                                        <a:pt x="4408" y="3501"/>
                                        <a:pt x="4432" y="3429"/>
                                      </a:cubicBezTo>
                                      <a:cubicBezTo>
                                        <a:pt x="4561" y="2786"/>
                                        <a:pt x="4625" y="2111"/>
                                        <a:pt x="4657" y="1436"/>
                                      </a:cubicBezTo>
                                      <a:cubicBezTo>
                                        <a:pt x="4690" y="1114"/>
                                        <a:pt x="4690" y="793"/>
                                        <a:pt x="4657" y="472"/>
                                      </a:cubicBezTo>
                                      <a:cubicBezTo>
                                        <a:pt x="4657" y="343"/>
                                        <a:pt x="4593" y="214"/>
                                        <a:pt x="4497" y="118"/>
                                      </a:cubicBezTo>
                                      <a:cubicBezTo>
                                        <a:pt x="4464" y="86"/>
                                        <a:pt x="4432" y="54"/>
                                        <a:pt x="4400" y="54"/>
                                      </a:cubicBezTo>
                                      <a:cubicBezTo>
                                        <a:pt x="4381" y="16"/>
                                        <a:pt x="4363" y="0"/>
                                        <a:pt x="4337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422919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78" name="Google Shape;1778;p59"/>
                                <p:cNvSpPr/>
                                <p:nvPr/>
                              </p:nvSpPr>
                              <p:spPr>
                                <a:xfrm>
                                  <a:off x="1866050" y="1651675"/>
                                  <a:ext cx="167175" cy="18487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6687" h="7395" extrusionOk="0">
                                      <a:moveTo>
                                        <a:pt x="4982" y="579"/>
                                      </a:moveTo>
                                      <a:lnTo>
                                        <a:pt x="4982" y="579"/>
                                      </a:lnTo>
                                      <a:cubicBezTo>
                                        <a:pt x="4147" y="1061"/>
                                        <a:pt x="3407" y="1736"/>
                                        <a:pt x="2893" y="2572"/>
                                      </a:cubicBezTo>
                                      <a:cubicBezTo>
                                        <a:pt x="2848" y="2640"/>
                                        <a:pt x="2899" y="2708"/>
                                        <a:pt x="2955" y="2708"/>
                                      </a:cubicBezTo>
                                      <a:cubicBezTo>
                                        <a:pt x="2978" y="2708"/>
                                        <a:pt x="3003" y="2696"/>
                                        <a:pt x="3022" y="2668"/>
                                      </a:cubicBezTo>
                                      <a:cubicBezTo>
                                        <a:pt x="3472" y="2090"/>
                                        <a:pt x="4018" y="1575"/>
                                        <a:pt x="4629" y="1125"/>
                                      </a:cubicBezTo>
                                      <a:cubicBezTo>
                                        <a:pt x="4822" y="1029"/>
                                        <a:pt x="4982" y="900"/>
                                        <a:pt x="5175" y="804"/>
                                      </a:cubicBezTo>
                                      <a:lnTo>
                                        <a:pt x="5175" y="804"/>
                                      </a:lnTo>
                                      <a:cubicBezTo>
                                        <a:pt x="5143" y="1093"/>
                                        <a:pt x="5047" y="1350"/>
                                        <a:pt x="4982" y="1607"/>
                                      </a:cubicBezTo>
                                      <a:lnTo>
                                        <a:pt x="4597" y="2765"/>
                                      </a:lnTo>
                                      <a:cubicBezTo>
                                        <a:pt x="4532" y="2957"/>
                                        <a:pt x="4468" y="3150"/>
                                        <a:pt x="4436" y="3343"/>
                                      </a:cubicBezTo>
                                      <a:cubicBezTo>
                                        <a:pt x="4372" y="3504"/>
                                        <a:pt x="4307" y="3697"/>
                                        <a:pt x="4243" y="3858"/>
                                      </a:cubicBezTo>
                                      <a:cubicBezTo>
                                        <a:pt x="4211" y="3986"/>
                                        <a:pt x="4082" y="4115"/>
                                        <a:pt x="3954" y="4147"/>
                                      </a:cubicBezTo>
                                      <a:cubicBezTo>
                                        <a:pt x="3927" y="4160"/>
                                        <a:pt x="3901" y="4168"/>
                                        <a:pt x="3874" y="4168"/>
                                      </a:cubicBezTo>
                                      <a:cubicBezTo>
                                        <a:pt x="3836" y="4168"/>
                                        <a:pt x="3799" y="4152"/>
                                        <a:pt x="3761" y="4115"/>
                                      </a:cubicBezTo>
                                      <a:lnTo>
                                        <a:pt x="3729" y="4083"/>
                                      </a:lnTo>
                                      <a:cubicBezTo>
                                        <a:pt x="3761" y="4018"/>
                                        <a:pt x="3761" y="3954"/>
                                        <a:pt x="3729" y="3858"/>
                                      </a:cubicBezTo>
                                      <a:cubicBezTo>
                                        <a:pt x="3729" y="3818"/>
                                        <a:pt x="3692" y="3790"/>
                                        <a:pt x="3649" y="3790"/>
                                      </a:cubicBezTo>
                                      <a:cubicBezTo>
                                        <a:pt x="3622" y="3790"/>
                                        <a:pt x="3593" y="3801"/>
                                        <a:pt x="3568" y="3825"/>
                                      </a:cubicBezTo>
                                      <a:cubicBezTo>
                                        <a:pt x="3536" y="3858"/>
                                        <a:pt x="3504" y="3922"/>
                                        <a:pt x="3472" y="3954"/>
                                      </a:cubicBezTo>
                                      <a:cubicBezTo>
                                        <a:pt x="3472" y="3986"/>
                                        <a:pt x="3472" y="3986"/>
                                        <a:pt x="3472" y="4018"/>
                                      </a:cubicBezTo>
                                      <a:cubicBezTo>
                                        <a:pt x="3439" y="4083"/>
                                        <a:pt x="3407" y="4179"/>
                                        <a:pt x="3375" y="4243"/>
                                      </a:cubicBezTo>
                                      <a:cubicBezTo>
                                        <a:pt x="3311" y="4404"/>
                                        <a:pt x="3247" y="4533"/>
                                        <a:pt x="3182" y="4661"/>
                                      </a:cubicBezTo>
                                      <a:cubicBezTo>
                                        <a:pt x="3054" y="4950"/>
                                        <a:pt x="2893" y="5240"/>
                                        <a:pt x="2668" y="5465"/>
                                      </a:cubicBezTo>
                                      <a:cubicBezTo>
                                        <a:pt x="2282" y="5979"/>
                                        <a:pt x="1800" y="6365"/>
                                        <a:pt x="1254" y="6686"/>
                                      </a:cubicBezTo>
                                      <a:cubicBezTo>
                                        <a:pt x="1093" y="6783"/>
                                        <a:pt x="932" y="6847"/>
                                        <a:pt x="772" y="6911"/>
                                      </a:cubicBezTo>
                                      <a:lnTo>
                                        <a:pt x="450" y="7040"/>
                                      </a:lnTo>
                                      <a:cubicBezTo>
                                        <a:pt x="675" y="6461"/>
                                        <a:pt x="964" y="5883"/>
                                        <a:pt x="1254" y="5304"/>
                                      </a:cubicBezTo>
                                      <a:cubicBezTo>
                                        <a:pt x="1414" y="5015"/>
                                        <a:pt x="1607" y="4725"/>
                                        <a:pt x="1800" y="4436"/>
                                      </a:cubicBezTo>
                                      <a:lnTo>
                                        <a:pt x="2057" y="4018"/>
                                      </a:lnTo>
                                      <a:cubicBezTo>
                                        <a:pt x="2154" y="3890"/>
                                        <a:pt x="2250" y="3761"/>
                                        <a:pt x="2314" y="3600"/>
                                      </a:cubicBezTo>
                                      <a:cubicBezTo>
                                        <a:pt x="2341" y="3548"/>
                                        <a:pt x="2281" y="3495"/>
                                        <a:pt x="2241" y="3495"/>
                                      </a:cubicBezTo>
                                      <a:cubicBezTo>
                                        <a:pt x="2232" y="3495"/>
                                        <a:pt x="2224" y="3498"/>
                                        <a:pt x="2218" y="3504"/>
                                      </a:cubicBezTo>
                                      <a:cubicBezTo>
                                        <a:pt x="2057" y="3600"/>
                                        <a:pt x="1961" y="3729"/>
                                        <a:pt x="1864" y="3858"/>
                                      </a:cubicBezTo>
                                      <a:cubicBezTo>
                                        <a:pt x="1768" y="4018"/>
                                        <a:pt x="1639" y="4147"/>
                                        <a:pt x="1543" y="4308"/>
                                      </a:cubicBezTo>
                                      <a:cubicBezTo>
                                        <a:pt x="1350" y="4597"/>
                                        <a:pt x="1189" y="4886"/>
                                        <a:pt x="1029" y="5208"/>
                                      </a:cubicBezTo>
                                      <a:cubicBezTo>
                                        <a:pt x="836" y="5529"/>
                                        <a:pt x="707" y="5818"/>
                                        <a:pt x="546" y="6172"/>
                                      </a:cubicBezTo>
                                      <a:cubicBezTo>
                                        <a:pt x="482" y="6333"/>
                                        <a:pt x="418" y="6526"/>
                                        <a:pt x="354" y="6686"/>
                                      </a:cubicBezTo>
                                      <a:lnTo>
                                        <a:pt x="354" y="6654"/>
                                      </a:lnTo>
                                      <a:cubicBezTo>
                                        <a:pt x="386" y="6429"/>
                                        <a:pt x="418" y="6204"/>
                                        <a:pt x="450" y="6011"/>
                                      </a:cubicBezTo>
                                      <a:cubicBezTo>
                                        <a:pt x="546" y="5593"/>
                                        <a:pt x="643" y="5143"/>
                                        <a:pt x="772" y="4758"/>
                                      </a:cubicBezTo>
                                      <a:cubicBezTo>
                                        <a:pt x="932" y="4340"/>
                                        <a:pt x="1093" y="3922"/>
                                        <a:pt x="1286" y="3536"/>
                                      </a:cubicBezTo>
                                      <a:cubicBezTo>
                                        <a:pt x="1479" y="3182"/>
                                        <a:pt x="1704" y="2829"/>
                                        <a:pt x="1897" y="2475"/>
                                      </a:cubicBezTo>
                                      <a:cubicBezTo>
                                        <a:pt x="1961" y="2443"/>
                                        <a:pt x="1993" y="2347"/>
                                        <a:pt x="1961" y="2282"/>
                                      </a:cubicBezTo>
                                      <a:cubicBezTo>
                                        <a:pt x="1929" y="2186"/>
                                        <a:pt x="1800" y="2186"/>
                                        <a:pt x="1704" y="2186"/>
                                      </a:cubicBezTo>
                                      <a:lnTo>
                                        <a:pt x="1607" y="2186"/>
                                      </a:lnTo>
                                      <a:cubicBezTo>
                                        <a:pt x="1736" y="2090"/>
                                        <a:pt x="1832" y="1993"/>
                                        <a:pt x="1961" y="1897"/>
                                      </a:cubicBezTo>
                                      <a:cubicBezTo>
                                        <a:pt x="2218" y="1704"/>
                                        <a:pt x="2507" y="1511"/>
                                        <a:pt x="2797" y="1350"/>
                                      </a:cubicBezTo>
                                      <a:cubicBezTo>
                                        <a:pt x="3407" y="997"/>
                                        <a:pt x="4050" y="772"/>
                                        <a:pt x="4725" y="611"/>
                                      </a:cubicBezTo>
                                      <a:lnTo>
                                        <a:pt x="4982" y="579"/>
                                      </a:lnTo>
                                      <a:close/>
                                      <a:moveTo>
                                        <a:pt x="6590" y="0"/>
                                      </a:moveTo>
                                      <a:cubicBezTo>
                                        <a:pt x="6397" y="0"/>
                                        <a:pt x="6204" y="32"/>
                                        <a:pt x="6011" y="129"/>
                                      </a:cubicBezTo>
                                      <a:cubicBezTo>
                                        <a:pt x="5915" y="161"/>
                                        <a:pt x="5786" y="225"/>
                                        <a:pt x="5690" y="257"/>
                                      </a:cubicBezTo>
                                      <a:cubicBezTo>
                                        <a:pt x="4340" y="289"/>
                                        <a:pt x="3022" y="772"/>
                                        <a:pt x="1929" y="1575"/>
                                      </a:cubicBezTo>
                                      <a:cubicBezTo>
                                        <a:pt x="1768" y="1704"/>
                                        <a:pt x="1607" y="1832"/>
                                        <a:pt x="1479" y="1993"/>
                                      </a:cubicBezTo>
                                      <a:cubicBezTo>
                                        <a:pt x="1318" y="2122"/>
                                        <a:pt x="1189" y="2250"/>
                                        <a:pt x="1093" y="2443"/>
                                      </a:cubicBezTo>
                                      <a:cubicBezTo>
                                        <a:pt x="1093" y="2475"/>
                                        <a:pt x="1093" y="2507"/>
                                        <a:pt x="1093" y="2540"/>
                                      </a:cubicBezTo>
                                      <a:cubicBezTo>
                                        <a:pt x="1093" y="2572"/>
                                        <a:pt x="1093" y="2572"/>
                                        <a:pt x="1093" y="2604"/>
                                      </a:cubicBezTo>
                                      <a:cubicBezTo>
                                        <a:pt x="1116" y="2627"/>
                                        <a:pt x="1154" y="2649"/>
                                        <a:pt x="1187" y="2649"/>
                                      </a:cubicBezTo>
                                      <a:cubicBezTo>
                                        <a:pt x="1200" y="2649"/>
                                        <a:pt x="1212" y="2645"/>
                                        <a:pt x="1222" y="2636"/>
                                      </a:cubicBezTo>
                                      <a:cubicBezTo>
                                        <a:pt x="1350" y="2604"/>
                                        <a:pt x="1479" y="2572"/>
                                        <a:pt x="1607" y="2540"/>
                                      </a:cubicBezTo>
                                      <a:lnTo>
                                        <a:pt x="1607" y="2540"/>
                                      </a:lnTo>
                                      <a:cubicBezTo>
                                        <a:pt x="1382" y="2829"/>
                                        <a:pt x="1222" y="3118"/>
                                        <a:pt x="1061" y="3440"/>
                                      </a:cubicBezTo>
                                      <a:cubicBezTo>
                                        <a:pt x="836" y="3825"/>
                                        <a:pt x="675" y="4243"/>
                                        <a:pt x="514" y="4661"/>
                                      </a:cubicBezTo>
                                      <a:cubicBezTo>
                                        <a:pt x="354" y="5079"/>
                                        <a:pt x="257" y="5497"/>
                                        <a:pt x="161" y="5947"/>
                                      </a:cubicBezTo>
                                      <a:cubicBezTo>
                                        <a:pt x="129" y="6172"/>
                                        <a:pt x="96" y="6397"/>
                                        <a:pt x="64" y="6622"/>
                                      </a:cubicBezTo>
                                      <a:cubicBezTo>
                                        <a:pt x="64" y="6751"/>
                                        <a:pt x="64" y="6847"/>
                                        <a:pt x="32" y="6976"/>
                                      </a:cubicBezTo>
                                      <a:cubicBezTo>
                                        <a:pt x="0" y="7072"/>
                                        <a:pt x="0" y="7201"/>
                                        <a:pt x="32" y="7297"/>
                                      </a:cubicBezTo>
                                      <a:cubicBezTo>
                                        <a:pt x="53" y="7359"/>
                                        <a:pt x="101" y="7395"/>
                                        <a:pt x="149" y="7395"/>
                                      </a:cubicBezTo>
                                      <a:cubicBezTo>
                                        <a:pt x="175" y="7395"/>
                                        <a:pt x="202" y="7384"/>
                                        <a:pt x="225" y="7361"/>
                                      </a:cubicBezTo>
                                      <a:lnTo>
                                        <a:pt x="289" y="7361"/>
                                      </a:lnTo>
                                      <a:cubicBezTo>
                                        <a:pt x="450" y="7329"/>
                                        <a:pt x="611" y="7297"/>
                                        <a:pt x="772" y="7233"/>
                                      </a:cubicBezTo>
                                      <a:cubicBezTo>
                                        <a:pt x="932" y="7168"/>
                                        <a:pt x="1093" y="7104"/>
                                        <a:pt x="1222" y="7008"/>
                                      </a:cubicBezTo>
                                      <a:cubicBezTo>
                                        <a:pt x="1543" y="6847"/>
                                        <a:pt x="1800" y="6686"/>
                                        <a:pt x="2057" y="6461"/>
                                      </a:cubicBezTo>
                                      <a:cubicBezTo>
                                        <a:pt x="2604" y="6043"/>
                                        <a:pt x="3054" y="5529"/>
                                        <a:pt x="3407" y="4950"/>
                                      </a:cubicBezTo>
                                      <a:cubicBezTo>
                                        <a:pt x="3472" y="4758"/>
                                        <a:pt x="3568" y="4597"/>
                                        <a:pt x="3632" y="4436"/>
                                      </a:cubicBezTo>
                                      <a:lnTo>
                                        <a:pt x="3632" y="4372"/>
                                      </a:lnTo>
                                      <a:cubicBezTo>
                                        <a:pt x="3707" y="4428"/>
                                        <a:pt x="3804" y="4462"/>
                                        <a:pt x="3903" y="4462"/>
                                      </a:cubicBezTo>
                                      <a:cubicBezTo>
                                        <a:pt x="3974" y="4462"/>
                                        <a:pt x="4047" y="4444"/>
                                        <a:pt x="4115" y="4404"/>
                                      </a:cubicBezTo>
                                      <a:cubicBezTo>
                                        <a:pt x="4500" y="4243"/>
                                        <a:pt x="4597" y="3761"/>
                                        <a:pt x="4725" y="3407"/>
                                      </a:cubicBezTo>
                                      <a:lnTo>
                                        <a:pt x="5175" y="1961"/>
                                      </a:lnTo>
                                      <a:cubicBezTo>
                                        <a:pt x="5272" y="1736"/>
                                        <a:pt x="5336" y="1511"/>
                                        <a:pt x="5432" y="1254"/>
                                      </a:cubicBezTo>
                                      <a:cubicBezTo>
                                        <a:pt x="5497" y="1029"/>
                                        <a:pt x="5593" y="836"/>
                                        <a:pt x="5625" y="611"/>
                                      </a:cubicBezTo>
                                      <a:cubicBezTo>
                                        <a:pt x="5786" y="547"/>
                                        <a:pt x="5947" y="482"/>
                                        <a:pt x="6140" y="418"/>
                                      </a:cubicBezTo>
                                      <a:cubicBezTo>
                                        <a:pt x="6300" y="386"/>
                                        <a:pt x="6461" y="322"/>
                                        <a:pt x="6622" y="193"/>
                                      </a:cubicBezTo>
                                      <a:cubicBezTo>
                                        <a:pt x="6686" y="161"/>
                                        <a:pt x="6654" y="32"/>
                                        <a:pt x="6590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422919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79" name="Google Shape;1779;p59"/>
                                <p:cNvSpPr/>
                                <p:nvPr/>
                              </p:nvSpPr>
                              <p:spPr>
                                <a:xfrm>
                                  <a:off x="1874875" y="1666125"/>
                                  <a:ext cx="120575" cy="161550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23" h="6462" extrusionOk="0">
                                      <a:moveTo>
                                        <a:pt x="4629" y="1"/>
                                      </a:moveTo>
                                      <a:lnTo>
                                        <a:pt x="4372" y="33"/>
                                      </a:lnTo>
                                      <a:cubicBezTo>
                                        <a:pt x="3697" y="162"/>
                                        <a:pt x="3054" y="419"/>
                                        <a:pt x="2444" y="772"/>
                                      </a:cubicBezTo>
                                      <a:cubicBezTo>
                                        <a:pt x="2154" y="933"/>
                                        <a:pt x="1865" y="1094"/>
                                        <a:pt x="1608" y="1319"/>
                                      </a:cubicBezTo>
                                      <a:cubicBezTo>
                                        <a:pt x="1479" y="1415"/>
                                        <a:pt x="1383" y="1512"/>
                                        <a:pt x="1254" y="1608"/>
                                      </a:cubicBezTo>
                                      <a:lnTo>
                                        <a:pt x="1351" y="1608"/>
                                      </a:lnTo>
                                      <a:cubicBezTo>
                                        <a:pt x="1447" y="1608"/>
                                        <a:pt x="1544" y="1608"/>
                                        <a:pt x="1608" y="1704"/>
                                      </a:cubicBezTo>
                                      <a:cubicBezTo>
                                        <a:pt x="1640" y="1769"/>
                                        <a:pt x="1608" y="1865"/>
                                        <a:pt x="1544" y="1897"/>
                                      </a:cubicBezTo>
                                      <a:cubicBezTo>
                                        <a:pt x="1351" y="2251"/>
                                        <a:pt x="1126" y="2604"/>
                                        <a:pt x="933" y="2958"/>
                                      </a:cubicBezTo>
                                      <a:cubicBezTo>
                                        <a:pt x="740" y="3344"/>
                                        <a:pt x="579" y="3762"/>
                                        <a:pt x="419" y="4147"/>
                                      </a:cubicBezTo>
                                      <a:cubicBezTo>
                                        <a:pt x="290" y="4565"/>
                                        <a:pt x="193" y="4983"/>
                                        <a:pt x="97" y="5401"/>
                                      </a:cubicBezTo>
                                      <a:cubicBezTo>
                                        <a:pt x="65" y="5626"/>
                                        <a:pt x="33" y="5851"/>
                                        <a:pt x="1" y="6076"/>
                                      </a:cubicBezTo>
                                      <a:lnTo>
                                        <a:pt x="1" y="6108"/>
                                      </a:lnTo>
                                      <a:cubicBezTo>
                                        <a:pt x="65" y="5915"/>
                                        <a:pt x="129" y="5755"/>
                                        <a:pt x="193" y="5562"/>
                                      </a:cubicBezTo>
                                      <a:cubicBezTo>
                                        <a:pt x="354" y="5240"/>
                                        <a:pt x="483" y="4919"/>
                                        <a:pt x="644" y="4630"/>
                                      </a:cubicBezTo>
                                      <a:cubicBezTo>
                                        <a:pt x="804" y="4308"/>
                                        <a:pt x="997" y="4019"/>
                                        <a:pt x="1190" y="3730"/>
                                      </a:cubicBezTo>
                                      <a:cubicBezTo>
                                        <a:pt x="1286" y="3569"/>
                                        <a:pt x="1383" y="3440"/>
                                        <a:pt x="1511" y="3280"/>
                                      </a:cubicBezTo>
                                      <a:cubicBezTo>
                                        <a:pt x="1608" y="3151"/>
                                        <a:pt x="1704" y="3022"/>
                                        <a:pt x="1833" y="2926"/>
                                      </a:cubicBezTo>
                                      <a:cubicBezTo>
                                        <a:pt x="1849" y="2918"/>
                                        <a:pt x="1865" y="2914"/>
                                        <a:pt x="1880" y="2914"/>
                                      </a:cubicBezTo>
                                      <a:cubicBezTo>
                                        <a:pt x="1925" y="2914"/>
                                        <a:pt x="1961" y="2950"/>
                                        <a:pt x="1961" y="3022"/>
                                      </a:cubicBezTo>
                                      <a:cubicBezTo>
                                        <a:pt x="1897" y="3151"/>
                                        <a:pt x="1801" y="3312"/>
                                        <a:pt x="1704" y="3440"/>
                                      </a:cubicBezTo>
                                      <a:lnTo>
                                        <a:pt x="1415" y="3858"/>
                                      </a:lnTo>
                                      <a:cubicBezTo>
                                        <a:pt x="1222" y="4147"/>
                                        <a:pt x="1061" y="4437"/>
                                        <a:pt x="901" y="4726"/>
                                      </a:cubicBezTo>
                                      <a:cubicBezTo>
                                        <a:pt x="611" y="5305"/>
                                        <a:pt x="322" y="5883"/>
                                        <a:pt x="97" y="6462"/>
                                      </a:cubicBezTo>
                                      <a:lnTo>
                                        <a:pt x="419" y="6333"/>
                                      </a:lnTo>
                                      <a:cubicBezTo>
                                        <a:pt x="579" y="6269"/>
                                        <a:pt x="740" y="6173"/>
                                        <a:pt x="901" y="6108"/>
                                      </a:cubicBezTo>
                                      <a:cubicBezTo>
                                        <a:pt x="1447" y="5787"/>
                                        <a:pt x="1929" y="5369"/>
                                        <a:pt x="2315" y="4887"/>
                                      </a:cubicBezTo>
                                      <a:cubicBezTo>
                                        <a:pt x="2508" y="4630"/>
                                        <a:pt x="2701" y="4372"/>
                                        <a:pt x="2829" y="4083"/>
                                      </a:cubicBezTo>
                                      <a:cubicBezTo>
                                        <a:pt x="2894" y="3955"/>
                                        <a:pt x="2958" y="3826"/>
                                        <a:pt x="3022" y="3665"/>
                                      </a:cubicBezTo>
                                      <a:cubicBezTo>
                                        <a:pt x="3054" y="3601"/>
                                        <a:pt x="3086" y="3505"/>
                                        <a:pt x="3119" y="3440"/>
                                      </a:cubicBezTo>
                                      <a:cubicBezTo>
                                        <a:pt x="3119" y="3408"/>
                                        <a:pt x="3119" y="3376"/>
                                        <a:pt x="3119" y="3376"/>
                                      </a:cubicBezTo>
                                      <a:cubicBezTo>
                                        <a:pt x="3151" y="3344"/>
                                        <a:pt x="3183" y="3280"/>
                                        <a:pt x="3215" y="3247"/>
                                      </a:cubicBezTo>
                                      <a:cubicBezTo>
                                        <a:pt x="3227" y="3223"/>
                                        <a:pt x="3249" y="3212"/>
                                        <a:pt x="3273" y="3212"/>
                                      </a:cubicBezTo>
                                      <a:cubicBezTo>
                                        <a:pt x="3312" y="3212"/>
                                        <a:pt x="3356" y="3240"/>
                                        <a:pt x="3376" y="3280"/>
                                      </a:cubicBezTo>
                                      <a:cubicBezTo>
                                        <a:pt x="3376" y="3344"/>
                                        <a:pt x="3376" y="3440"/>
                                        <a:pt x="3376" y="3505"/>
                                      </a:cubicBezTo>
                                      <a:lnTo>
                                        <a:pt x="3408" y="3537"/>
                                      </a:lnTo>
                                      <a:cubicBezTo>
                                        <a:pt x="3453" y="3559"/>
                                        <a:pt x="3499" y="3582"/>
                                        <a:pt x="3544" y="3582"/>
                                      </a:cubicBezTo>
                                      <a:cubicBezTo>
                                        <a:pt x="3563" y="3582"/>
                                        <a:pt x="3582" y="3578"/>
                                        <a:pt x="3601" y="3569"/>
                                      </a:cubicBezTo>
                                      <a:cubicBezTo>
                                        <a:pt x="3729" y="3537"/>
                                        <a:pt x="3826" y="3408"/>
                                        <a:pt x="3890" y="3280"/>
                                      </a:cubicBezTo>
                                      <a:cubicBezTo>
                                        <a:pt x="3954" y="3087"/>
                                        <a:pt x="4019" y="2926"/>
                                        <a:pt x="4051" y="2765"/>
                                      </a:cubicBezTo>
                                      <a:cubicBezTo>
                                        <a:pt x="4115" y="2572"/>
                                        <a:pt x="4179" y="2379"/>
                                        <a:pt x="4244" y="2187"/>
                                      </a:cubicBezTo>
                                      <a:lnTo>
                                        <a:pt x="4629" y="1029"/>
                                      </a:lnTo>
                                      <a:cubicBezTo>
                                        <a:pt x="4694" y="772"/>
                                        <a:pt x="4790" y="515"/>
                                        <a:pt x="4822" y="226"/>
                                      </a:cubicBezTo>
                                      <a:lnTo>
                                        <a:pt x="4822" y="226"/>
                                      </a:lnTo>
                                      <a:cubicBezTo>
                                        <a:pt x="4629" y="322"/>
                                        <a:pt x="4437" y="419"/>
                                        <a:pt x="4276" y="547"/>
                                      </a:cubicBezTo>
                                      <a:cubicBezTo>
                                        <a:pt x="3665" y="965"/>
                                        <a:pt x="3119" y="1479"/>
                                        <a:pt x="2669" y="2090"/>
                                      </a:cubicBezTo>
                                      <a:cubicBezTo>
                                        <a:pt x="2650" y="2118"/>
                                        <a:pt x="2623" y="2130"/>
                                        <a:pt x="2595" y="2130"/>
                                      </a:cubicBezTo>
                                      <a:cubicBezTo>
                                        <a:pt x="2529" y="2130"/>
                                        <a:pt x="2462" y="2062"/>
                                        <a:pt x="2508" y="1994"/>
                                      </a:cubicBezTo>
                                      <a:cubicBezTo>
                                        <a:pt x="3054" y="1158"/>
                                        <a:pt x="3794" y="483"/>
                                        <a:pt x="4629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780" name="Google Shape;1780;p59"/>
                              <p:cNvGrpSpPr/>
                              <p:nvPr/>
                            </p:nvGrpSpPr>
                            <p:grpSpPr>
                              <a:xfrm>
                                <a:off x="2387575" y="773700"/>
                                <a:ext cx="456475" cy="493400"/>
                                <a:chOff x="2387575" y="773700"/>
                                <a:chExt cx="456475" cy="493400"/>
                              </a:xfrm>
                            </p:grpSpPr>
                            <p:sp>
                              <p:nvSpPr>
                                <p:cNvPr id="1781" name="Google Shape;1781;p59"/>
                                <p:cNvSpPr/>
                                <p:nvPr/>
                              </p:nvSpPr>
                              <p:spPr>
                                <a:xfrm>
                                  <a:off x="2504900" y="969425"/>
                                  <a:ext cx="247550" cy="29767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902" h="11907" extrusionOk="0">
                                      <a:moveTo>
                                        <a:pt x="8172" y="1"/>
                                      </a:moveTo>
                                      <a:cubicBezTo>
                                        <a:pt x="7989" y="1"/>
                                        <a:pt x="7805" y="50"/>
                                        <a:pt x="7651" y="160"/>
                                      </a:cubicBezTo>
                                      <a:cubicBezTo>
                                        <a:pt x="7201" y="514"/>
                                        <a:pt x="6848" y="996"/>
                                        <a:pt x="6687" y="1575"/>
                                      </a:cubicBezTo>
                                      <a:cubicBezTo>
                                        <a:pt x="6591" y="1832"/>
                                        <a:pt x="6526" y="2121"/>
                                        <a:pt x="6494" y="2410"/>
                                      </a:cubicBezTo>
                                      <a:cubicBezTo>
                                        <a:pt x="6462" y="2700"/>
                                        <a:pt x="6462" y="2989"/>
                                        <a:pt x="6494" y="3310"/>
                                      </a:cubicBezTo>
                                      <a:cubicBezTo>
                                        <a:pt x="6494" y="3363"/>
                                        <a:pt x="6430" y="3415"/>
                                        <a:pt x="6371" y="3415"/>
                                      </a:cubicBezTo>
                                      <a:cubicBezTo>
                                        <a:pt x="6358" y="3415"/>
                                        <a:pt x="6345" y="3413"/>
                                        <a:pt x="6333" y="3407"/>
                                      </a:cubicBezTo>
                                      <a:cubicBezTo>
                                        <a:pt x="6316" y="3476"/>
                                        <a:pt x="6262" y="3508"/>
                                        <a:pt x="6206" y="3508"/>
                                      </a:cubicBezTo>
                                      <a:cubicBezTo>
                                        <a:pt x="6157" y="3508"/>
                                        <a:pt x="6106" y="3484"/>
                                        <a:pt x="6076" y="3439"/>
                                      </a:cubicBezTo>
                                      <a:cubicBezTo>
                                        <a:pt x="6012" y="3310"/>
                                        <a:pt x="5980" y="3182"/>
                                        <a:pt x="5948" y="3021"/>
                                      </a:cubicBezTo>
                                      <a:cubicBezTo>
                                        <a:pt x="5883" y="2860"/>
                                        <a:pt x="5851" y="2732"/>
                                        <a:pt x="5787" y="2571"/>
                                      </a:cubicBezTo>
                                      <a:cubicBezTo>
                                        <a:pt x="5690" y="2282"/>
                                        <a:pt x="5562" y="2025"/>
                                        <a:pt x="5433" y="1767"/>
                                      </a:cubicBezTo>
                                      <a:cubicBezTo>
                                        <a:pt x="5240" y="1317"/>
                                        <a:pt x="4887" y="964"/>
                                        <a:pt x="4469" y="739"/>
                                      </a:cubicBezTo>
                                      <a:cubicBezTo>
                                        <a:pt x="4351" y="693"/>
                                        <a:pt x="4228" y="671"/>
                                        <a:pt x="4106" y="671"/>
                                      </a:cubicBezTo>
                                      <a:cubicBezTo>
                                        <a:pt x="3797" y="671"/>
                                        <a:pt x="3496" y="816"/>
                                        <a:pt x="3312" y="1092"/>
                                      </a:cubicBezTo>
                                      <a:cubicBezTo>
                                        <a:pt x="3055" y="1510"/>
                                        <a:pt x="3022" y="2057"/>
                                        <a:pt x="3247" y="2507"/>
                                      </a:cubicBezTo>
                                      <a:cubicBezTo>
                                        <a:pt x="3408" y="2957"/>
                                        <a:pt x="3698" y="3343"/>
                                        <a:pt x="4051" y="3632"/>
                                      </a:cubicBezTo>
                                      <a:cubicBezTo>
                                        <a:pt x="4758" y="3696"/>
                                        <a:pt x="5433" y="3921"/>
                                        <a:pt x="6076" y="4243"/>
                                      </a:cubicBezTo>
                                      <a:cubicBezTo>
                                        <a:pt x="6189" y="4327"/>
                                        <a:pt x="6128" y="4511"/>
                                        <a:pt x="6025" y="4511"/>
                                      </a:cubicBezTo>
                                      <a:cubicBezTo>
                                        <a:pt x="6011" y="4511"/>
                                        <a:pt x="5995" y="4508"/>
                                        <a:pt x="5980" y="4500"/>
                                      </a:cubicBezTo>
                                      <a:cubicBezTo>
                                        <a:pt x="5498" y="4307"/>
                                        <a:pt x="5015" y="4146"/>
                                        <a:pt x="4533" y="4050"/>
                                      </a:cubicBezTo>
                                      <a:cubicBezTo>
                                        <a:pt x="4148" y="3977"/>
                                        <a:pt x="3762" y="3941"/>
                                        <a:pt x="3390" y="3941"/>
                                      </a:cubicBezTo>
                                      <a:cubicBezTo>
                                        <a:pt x="3266" y="3941"/>
                                        <a:pt x="3143" y="3945"/>
                                        <a:pt x="3022" y="3953"/>
                                      </a:cubicBezTo>
                                      <a:cubicBezTo>
                                        <a:pt x="2540" y="3985"/>
                                        <a:pt x="2090" y="4050"/>
                                        <a:pt x="1672" y="4178"/>
                                      </a:cubicBezTo>
                                      <a:cubicBezTo>
                                        <a:pt x="1222" y="4275"/>
                                        <a:pt x="804" y="4500"/>
                                        <a:pt x="451" y="4789"/>
                                      </a:cubicBezTo>
                                      <a:cubicBezTo>
                                        <a:pt x="129" y="5046"/>
                                        <a:pt x="1" y="5464"/>
                                        <a:pt x="65" y="5882"/>
                                      </a:cubicBezTo>
                                      <a:cubicBezTo>
                                        <a:pt x="162" y="6203"/>
                                        <a:pt x="387" y="6493"/>
                                        <a:pt x="708" y="6686"/>
                                      </a:cubicBezTo>
                                      <a:cubicBezTo>
                                        <a:pt x="1013" y="6856"/>
                                        <a:pt x="1341" y="6921"/>
                                        <a:pt x="1677" y="6921"/>
                                      </a:cubicBezTo>
                                      <a:cubicBezTo>
                                        <a:pt x="2225" y="6921"/>
                                        <a:pt x="2793" y="6749"/>
                                        <a:pt x="3312" y="6589"/>
                                      </a:cubicBezTo>
                                      <a:cubicBezTo>
                                        <a:pt x="3762" y="6428"/>
                                        <a:pt x="4212" y="6332"/>
                                        <a:pt x="4694" y="6300"/>
                                      </a:cubicBezTo>
                                      <a:cubicBezTo>
                                        <a:pt x="4778" y="6287"/>
                                        <a:pt x="4862" y="6281"/>
                                        <a:pt x="4948" y="6281"/>
                                      </a:cubicBezTo>
                                      <a:cubicBezTo>
                                        <a:pt x="5289" y="6281"/>
                                        <a:pt x="5639" y="6383"/>
                                        <a:pt x="5948" y="6589"/>
                                      </a:cubicBezTo>
                                      <a:cubicBezTo>
                                        <a:pt x="6044" y="6653"/>
                                        <a:pt x="5948" y="6782"/>
                                        <a:pt x="5851" y="6782"/>
                                      </a:cubicBezTo>
                                      <a:cubicBezTo>
                                        <a:pt x="5562" y="6718"/>
                                        <a:pt x="5305" y="6653"/>
                                        <a:pt x="5048" y="6653"/>
                                      </a:cubicBezTo>
                                      <a:lnTo>
                                        <a:pt x="4855" y="6653"/>
                                      </a:lnTo>
                                      <a:cubicBezTo>
                                        <a:pt x="4855" y="6653"/>
                                        <a:pt x="4823" y="6686"/>
                                        <a:pt x="4790" y="6686"/>
                                      </a:cubicBezTo>
                                      <a:cubicBezTo>
                                        <a:pt x="4115" y="6686"/>
                                        <a:pt x="3472" y="6911"/>
                                        <a:pt x="2926" y="7328"/>
                                      </a:cubicBezTo>
                                      <a:cubicBezTo>
                                        <a:pt x="2412" y="7650"/>
                                        <a:pt x="2058" y="8196"/>
                                        <a:pt x="1930" y="8839"/>
                                      </a:cubicBezTo>
                                      <a:cubicBezTo>
                                        <a:pt x="1897" y="9096"/>
                                        <a:pt x="2026" y="9386"/>
                                        <a:pt x="2219" y="9546"/>
                                      </a:cubicBezTo>
                                      <a:cubicBezTo>
                                        <a:pt x="2476" y="9707"/>
                                        <a:pt x="2765" y="9771"/>
                                        <a:pt x="3022" y="9771"/>
                                      </a:cubicBezTo>
                                      <a:cubicBezTo>
                                        <a:pt x="3698" y="9707"/>
                                        <a:pt x="4308" y="9450"/>
                                        <a:pt x="4790" y="9032"/>
                                      </a:cubicBezTo>
                                      <a:cubicBezTo>
                                        <a:pt x="5080" y="8807"/>
                                        <a:pt x="5337" y="8550"/>
                                        <a:pt x="5562" y="8293"/>
                                      </a:cubicBezTo>
                                      <a:cubicBezTo>
                                        <a:pt x="5787" y="8003"/>
                                        <a:pt x="6044" y="7746"/>
                                        <a:pt x="6301" y="7489"/>
                                      </a:cubicBezTo>
                                      <a:cubicBezTo>
                                        <a:pt x="6327" y="7455"/>
                                        <a:pt x="6359" y="7441"/>
                                        <a:pt x="6391" y="7441"/>
                                      </a:cubicBezTo>
                                      <a:cubicBezTo>
                                        <a:pt x="6480" y="7441"/>
                                        <a:pt x="6565" y="7547"/>
                                        <a:pt x="6494" y="7618"/>
                                      </a:cubicBezTo>
                                      <a:cubicBezTo>
                                        <a:pt x="6365" y="7843"/>
                                        <a:pt x="6237" y="8036"/>
                                        <a:pt x="6076" y="8196"/>
                                      </a:cubicBezTo>
                                      <a:cubicBezTo>
                                        <a:pt x="6012" y="8293"/>
                                        <a:pt x="5948" y="8389"/>
                                        <a:pt x="5883" y="8454"/>
                                      </a:cubicBezTo>
                                      <a:cubicBezTo>
                                        <a:pt x="5658" y="8807"/>
                                        <a:pt x="5562" y="9225"/>
                                        <a:pt x="5530" y="9611"/>
                                      </a:cubicBezTo>
                                      <a:cubicBezTo>
                                        <a:pt x="5498" y="10350"/>
                                        <a:pt x="5819" y="11057"/>
                                        <a:pt x="6398" y="11475"/>
                                      </a:cubicBezTo>
                                      <a:cubicBezTo>
                                        <a:pt x="6687" y="11668"/>
                                        <a:pt x="7041" y="11829"/>
                                        <a:pt x="7394" y="11861"/>
                                      </a:cubicBezTo>
                                      <a:cubicBezTo>
                                        <a:pt x="7508" y="11884"/>
                                        <a:pt x="7621" y="11906"/>
                                        <a:pt x="7735" y="11906"/>
                                      </a:cubicBezTo>
                                      <a:cubicBezTo>
                                        <a:pt x="7782" y="11906"/>
                                        <a:pt x="7829" y="11902"/>
                                        <a:pt x="7876" y="11893"/>
                                      </a:cubicBezTo>
                                      <a:cubicBezTo>
                                        <a:pt x="7973" y="11893"/>
                                        <a:pt x="8069" y="11861"/>
                                        <a:pt x="8133" y="11861"/>
                                      </a:cubicBezTo>
                                      <a:cubicBezTo>
                                        <a:pt x="7941" y="11347"/>
                                        <a:pt x="7812" y="10832"/>
                                        <a:pt x="7683" y="10286"/>
                                      </a:cubicBezTo>
                                      <a:cubicBezTo>
                                        <a:pt x="7362" y="9000"/>
                                        <a:pt x="7362" y="7650"/>
                                        <a:pt x="7683" y="6364"/>
                                      </a:cubicBezTo>
                                      <a:cubicBezTo>
                                        <a:pt x="7683" y="6332"/>
                                        <a:pt x="7716" y="6300"/>
                                        <a:pt x="7780" y="6300"/>
                                      </a:cubicBezTo>
                                      <a:cubicBezTo>
                                        <a:pt x="7780" y="6236"/>
                                        <a:pt x="7812" y="6171"/>
                                        <a:pt x="7844" y="6107"/>
                                      </a:cubicBezTo>
                                      <a:cubicBezTo>
                                        <a:pt x="7973" y="5786"/>
                                        <a:pt x="8166" y="5496"/>
                                        <a:pt x="8423" y="5239"/>
                                      </a:cubicBezTo>
                                      <a:cubicBezTo>
                                        <a:pt x="8616" y="5014"/>
                                        <a:pt x="8841" y="4821"/>
                                        <a:pt x="9098" y="4660"/>
                                      </a:cubicBezTo>
                                      <a:cubicBezTo>
                                        <a:pt x="9355" y="4500"/>
                                        <a:pt x="9612" y="4403"/>
                                        <a:pt x="9901" y="4339"/>
                                      </a:cubicBezTo>
                                      <a:cubicBezTo>
                                        <a:pt x="9741" y="4275"/>
                                        <a:pt x="9612" y="4178"/>
                                        <a:pt x="9484" y="4050"/>
                                      </a:cubicBezTo>
                                      <a:cubicBezTo>
                                        <a:pt x="9387" y="3985"/>
                                        <a:pt x="9323" y="3889"/>
                                        <a:pt x="9258" y="3825"/>
                                      </a:cubicBezTo>
                                      <a:cubicBezTo>
                                        <a:pt x="9001" y="3825"/>
                                        <a:pt x="8776" y="3857"/>
                                        <a:pt x="8519" y="3921"/>
                                      </a:cubicBezTo>
                                      <a:cubicBezTo>
                                        <a:pt x="8423" y="3985"/>
                                        <a:pt x="8294" y="4018"/>
                                        <a:pt x="8198" y="4082"/>
                                      </a:cubicBezTo>
                                      <a:lnTo>
                                        <a:pt x="8037" y="4146"/>
                                      </a:lnTo>
                                      <a:lnTo>
                                        <a:pt x="7908" y="4210"/>
                                      </a:lnTo>
                                      <a:lnTo>
                                        <a:pt x="7844" y="4275"/>
                                      </a:lnTo>
                                      <a:cubicBezTo>
                                        <a:pt x="7822" y="4289"/>
                                        <a:pt x="7797" y="4296"/>
                                        <a:pt x="7772" y="4296"/>
                                      </a:cubicBezTo>
                                      <a:cubicBezTo>
                                        <a:pt x="7687" y="4296"/>
                                        <a:pt x="7601" y="4221"/>
                                        <a:pt x="7651" y="4146"/>
                                      </a:cubicBezTo>
                                      <a:cubicBezTo>
                                        <a:pt x="7780" y="3825"/>
                                        <a:pt x="8005" y="3535"/>
                                        <a:pt x="8166" y="3246"/>
                                      </a:cubicBezTo>
                                      <a:cubicBezTo>
                                        <a:pt x="8326" y="2925"/>
                                        <a:pt x="8455" y="2603"/>
                                        <a:pt x="8583" y="2282"/>
                                      </a:cubicBezTo>
                                      <a:cubicBezTo>
                                        <a:pt x="8648" y="1992"/>
                                        <a:pt x="8744" y="1703"/>
                                        <a:pt x="8776" y="1382"/>
                                      </a:cubicBezTo>
                                      <a:cubicBezTo>
                                        <a:pt x="8841" y="1125"/>
                                        <a:pt x="8841" y="867"/>
                                        <a:pt x="8808" y="578"/>
                                      </a:cubicBezTo>
                                      <a:cubicBezTo>
                                        <a:pt x="8776" y="353"/>
                                        <a:pt x="8648" y="128"/>
                                        <a:pt x="8423" y="32"/>
                                      </a:cubicBezTo>
                                      <a:cubicBezTo>
                                        <a:pt x="8341" y="11"/>
                                        <a:pt x="8257" y="1"/>
                                        <a:pt x="8172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2" name="Google Shape;1782;p59"/>
                                <p:cNvSpPr/>
                                <p:nvPr/>
                              </p:nvSpPr>
                              <p:spPr>
                                <a:xfrm>
                                  <a:off x="2549100" y="944500"/>
                                  <a:ext cx="35400" cy="51300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416" h="2052" extrusionOk="0">
                                      <a:moveTo>
                                        <a:pt x="1190" y="0"/>
                                      </a:moveTo>
                                      <a:lnTo>
                                        <a:pt x="1190" y="0"/>
                                      </a:lnTo>
                                      <a:cubicBezTo>
                                        <a:pt x="933" y="64"/>
                                        <a:pt x="708" y="96"/>
                                        <a:pt x="451" y="96"/>
                                      </a:cubicBezTo>
                                      <a:cubicBezTo>
                                        <a:pt x="483" y="418"/>
                                        <a:pt x="419" y="707"/>
                                        <a:pt x="290" y="996"/>
                                      </a:cubicBezTo>
                                      <a:cubicBezTo>
                                        <a:pt x="226" y="1157"/>
                                        <a:pt x="129" y="1350"/>
                                        <a:pt x="65" y="1511"/>
                                      </a:cubicBezTo>
                                      <a:cubicBezTo>
                                        <a:pt x="1" y="1639"/>
                                        <a:pt x="1" y="1768"/>
                                        <a:pt x="1" y="1929"/>
                                      </a:cubicBezTo>
                                      <a:cubicBezTo>
                                        <a:pt x="20" y="2024"/>
                                        <a:pt x="84" y="2051"/>
                                        <a:pt x="160" y="2051"/>
                                      </a:cubicBezTo>
                                      <a:cubicBezTo>
                                        <a:pt x="212" y="2051"/>
                                        <a:pt x="270" y="2038"/>
                                        <a:pt x="322" y="2025"/>
                                      </a:cubicBezTo>
                                      <a:cubicBezTo>
                                        <a:pt x="483" y="1961"/>
                                        <a:pt x="676" y="1929"/>
                                        <a:pt x="837" y="1897"/>
                                      </a:cubicBezTo>
                                      <a:cubicBezTo>
                                        <a:pt x="997" y="1897"/>
                                        <a:pt x="1126" y="1929"/>
                                        <a:pt x="1222" y="2025"/>
                                      </a:cubicBezTo>
                                      <a:cubicBezTo>
                                        <a:pt x="1254" y="1929"/>
                                        <a:pt x="1351" y="1832"/>
                                        <a:pt x="1415" y="1736"/>
                                      </a:cubicBezTo>
                                      <a:cubicBezTo>
                                        <a:pt x="1287" y="1672"/>
                                        <a:pt x="1158" y="1575"/>
                                        <a:pt x="1094" y="1447"/>
                                      </a:cubicBezTo>
                                      <a:cubicBezTo>
                                        <a:pt x="997" y="1254"/>
                                        <a:pt x="965" y="1061"/>
                                        <a:pt x="965" y="836"/>
                                      </a:cubicBezTo>
                                      <a:cubicBezTo>
                                        <a:pt x="997" y="611"/>
                                        <a:pt x="1029" y="386"/>
                                        <a:pt x="1094" y="193"/>
                                      </a:cubicBezTo>
                                      <a:cubicBezTo>
                                        <a:pt x="1126" y="129"/>
                                        <a:pt x="1158" y="64"/>
                                        <a:pt x="1190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3" name="Google Shape;1783;p59"/>
                                <p:cNvSpPr/>
                                <p:nvPr/>
                              </p:nvSpPr>
                              <p:spPr>
                                <a:xfrm>
                                  <a:off x="2627050" y="967800"/>
                                  <a:ext cx="47450" cy="6912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898" h="2765" extrusionOk="0">
                                      <a:moveTo>
                                        <a:pt x="676" y="0"/>
                                      </a:moveTo>
                                      <a:cubicBezTo>
                                        <a:pt x="676" y="64"/>
                                        <a:pt x="644" y="97"/>
                                        <a:pt x="612" y="161"/>
                                      </a:cubicBezTo>
                                      <a:cubicBezTo>
                                        <a:pt x="451" y="386"/>
                                        <a:pt x="258" y="547"/>
                                        <a:pt x="1" y="675"/>
                                      </a:cubicBezTo>
                                      <a:cubicBezTo>
                                        <a:pt x="387" y="932"/>
                                        <a:pt x="676" y="1286"/>
                                        <a:pt x="837" y="1704"/>
                                      </a:cubicBezTo>
                                      <a:cubicBezTo>
                                        <a:pt x="997" y="1993"/>
                                        <a:pt x="1126" y="2282"/>
                                        <a:pt x="1222" y="2572"/>
                                      </a:cubicBezTo>
                                      <a:cubicBezTo>
                                        <a:pt x="1254" y="2636"/>
                                        <a:pt x="1254" y="2700"/>
                                        <a:pt x="1287" y="2765"/>
                                      </a:cubicBezTo>
                                      <a:cubicBezTo>
                                        <a:pt x="1287" y="2604"/>
                                        <a:pt x="1287" y="2443"/>
                                        <a:pt x="1319" y="2315"/>
                                      </a:cubicBezTo>
                                      <a:cubicBezTo>
                                        <a:pt x="1383" y="1736"/>
                                        <a:pt x="1576" y="1222"/>
                                        <a:pt x="1897" y="740"/>
                                      </a:cubicBezTo>
                                      <a:cubicBezTo>
                                        <a:pt x="1769" y="740"/>
                                        <a:pt x="1672" y="740"/>
                                        <a:pt x="1576" y="707"/>
                                      </a:cubicBezTo>
                                      <a:cubicBezTo>
                                        <a:pt x="1254" y="643"/>
                                        <a:pt x="965" y="450"/>
                                        <a:pt x="772" y="161"/>
                                      </a:cubicBezTo>
                                      <a:cubicBezTo>
                                        <a:pt x="740" y="97"/>
                                        <a:pt x="708" y="64"/>
                                        <a:pt x="676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4" name="Google Shape;1784;p59"/>
                                <p:cNvSpPr/>
                                <p:nvPr/>
                              </p:nvSpPr>
                              <p:spPr>
                                <a:xfrm>
                                  <a:off x="2712250" y="964575"/>
                                  <a:ext cx="54650" cy="9807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2186" h="3923" extrusionOk="0">
                                      <a:moveTo>
                                        <a:pt x="707" y="1"/>
                                      </a:moveTo>
                                      <a:cubicBezTo>
                                        <a:pt x="675" y="65"/>
                                        <a:pt x="611" y="97"/>
                                        <a:pt x="547" y="161"/>
                                      </a:cubicBezTo>
                                      <a:cubicBezTo>
                                        <a:pt x="707" y="322"/>
                                        <a:pt x="804" y="515"/>
                                        <a:pt x="836" y="740"/>
                                      </a:cubicBezTo>
                                      <a:cubicBezTo>
                                        <a:pt x="900" y="1029"/>
                                        <a:pt x="868" y="1319"/>
                                        <a:pt x="804" y="1640"/>
                                      </a:cubicBezTo>
                                      <a:cubicBezTo>
                                        <a:pt x="772" y="1994"/>
                                        <a:pt x="675" y="2315"/>
                                        <a:pt x="547" y="2669"/>
                                      </a:cubicBezTo>
                                      <a:cubicBezTo>
                                        <a:pt x="450" y="2990"/>
                                        <a:pt x="322" y="3312"/>
                                        <a:pt x="161" y="3601"/>
                                      </a:cubicBezTo>
                                      <a:cubicBezTo>
                                        <a:pt x="97" y="3729"/>
                                        <a:pt x="64" y="3826"/>
                                        <a:pt x="0" y="3922"/>
                                      </a:cubicBezTo>
                                      <a:lnTo>
                                        <a:pt x="161" y="3858"/>
                                      </a:lnTo>
                                      <a:cubicBezTo>
                                        <a:pt x="386" y="3794"/>
                                        <a:pt x="611" y="3729"/>
                                        <a:pt x="836" y="3729"/>
                                      </a:cubicBezTo>
                                      <a:cubicBezTo>
                                        <a:pt x="804" y="3633"/>
                                        <a:pt x="772" y="3569"/>
                                        <a:pt x="739" y="3472"/>
                                      </a:cubicBezTo>
                                      <a:cubicBezTo>
                                        <a:pt x="707" y="3151"/>
                                        <a:pt x="836" y="2829"/>
                                        <a:pt x="1093" y="2669"/>
                                      </a:cubicBezTo>
                                      <a:cubicBezTo>
                                        <a:pt x="1260" y="2549"/>
                                        <a:pt x="1462" y="2483"/>
                                        <a:pt x="1674" y="2483"/>
                                      </a:cubicBezTo>
                                      <a:cubicBezTo>
                                        <a:pt x="1747" y="2483"/>
                                        <a:pt x="1822" y="2491"/>
                                        <a:pt x="1897" y="2508"/>
                                      </a:cubicBezTo>
                                      <a:cubicBezTo>
                                        <a:pt x="1993" y="2508"/>
                                        <a:pt x="2090" y="2540"/>
                                        <a:pt x="2186" y="2572"/>
                                      </a:cubicBezTo>
                                      <a:cubicBezTo>
                                        <a:pt x="2090" y="2444"/>
                                        <a:pt x="1993" y="2315"/>
                                        <a:pt x="1897" y="2186"/>
                                      </a:cubicBezTo>
                                      <a:cubicBezTo>
                                        <a:pt x="1607" y="1736"/>
                                        <a:pt x="1318" y="1029"/>
                                        <a:pt x="1672" y="579"/>
                                      </a:cubicBezTo>
                                      <a:lnTo>
                                        <a:pt x="1447" y="579"/>
                                      </a:lnTo>
                                      <a:cubicBezTo>
                                        <a:pt x="1254" y="547"/>
                                        <a:pt x="1093" y="483"/>
                                        <a:pt x="932" y="386"/>
                                      </a:cubicBezTo>
                                      <a:cubicBezTo>
                                        <a:pt x="836" y="290"/>
                                        <a:pt x="739" y="161"/>
                                        <a:pt x="707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5" name="Google Shape;1785;p59"/>
                                <p:cNvSpPr/>
                                <p:nvPr/>
                              </p:nvSpPr>
                              <p:spPr>
                                <a:xfrm>
                                  <a:off x="2737950" y="826125"/>
                                  <a:ext cx="106100" cy="14812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244" h="5925" extrusionOk="0">
                                      <a:moveTo>
                                        <a:pt x="3156" y="0"/>
                                      </a:moveTo>
                                      <a:cubicBezTo>
                                        <a:pt x="3031" y="0"/>
                                        <a:pt x="2900" y="33"/>
                                        <a:pt x="2765" y="106"/>
                                      </a:cubicBezTo>
                                      <a:cubicBezTo>
                                        <a:pt x="2444" y="299"/>
                                        <a:pt x="2219" y="621"/>
                                        <a:pt x="2187" y="1006"/>
                                      </a:cubicBezTo>
                                      <a:cubicBezTo>
                                        <a:pt x="2154" y="1199"/>
                                        <a:pt x="2154" y="1392"/>
                                        <a:pt x="2187" y="1617"/>
                                      </a:cubicBezTo>
                                      <a:cubicBezTo>
                                        <a:pt x="2251" y="1810"/>
                                        <a:pt x="2283" y="2003"/>
                                        <a:pt x="2251" y="2228"/>
                                      </a:cubicBezTo>
                                      <a:cubicBezTo>
                                        <a:pt x="2231" y="2267"/>
                                        <a:pt x="2199" y="2295"/>
                                        <a:pt x="2162" y="2295"/>
                                      </a:cubicBezTo>
                                      <a:cubicBezTo>
                                        <a:pt x="2139" y="2295"/>
                                        <a:pt x="2115" y="2284"/>
                                        <a:pt x="2090" y="2260"/>
                                      </a:cubicBezTo>
                                      <a:cubicBezTo>
                                        <a:pt x="2026" y="2196"/>
                                        <a:pt x="1962" y="2131"/>
                                        <a:pt x="1929" y="2067"/>
                                      </a:cubicBezTo>
                                      <a:cubicBezTo>
                                        <a:pt x="1737" y="1971"/>
                                        <a:pt x="1544" y="1906"/>
                                        <a:pt x="1319" y="1906"/>
                                      </a:cubicBezTo>
                                      <a:cubicBezTo>
                                        <a:pt x="1222" y="1938"/>
                                        <a:pt x="1126" y="1971"/>
                                        <a:pt x="1062" y="2035"/>
                                      </a:cubicBezTo>
                                      <a:cubicBezTo>
                                        <a:pt x="1029" y="2067"/>
                                        <a:pt x="965" y="2099"/>
                                        <a:pt x="933" y="2099"/>
                                      </a:cubicBezTo>
                                      <a:cubicBezTo>
                                        <a:pt x="869" y="2131"/>
                                        <a:pt x="837" y="2196"/>
                                        <a:pt x="772" y="2228"/>
                                      </a:cubicBezTo>
                                      <a:lnTo>
                                        <a:pt x="676" y="2228"/>
                                      </a:lnTo>
                                      <a:cubicBezTo>
                                        <a:pt x="547" y="2324"/>
                                        <a:pt x="387" y="2421"/>
                                        <a:pt x="226" y="2517"/>
                                      </a:cubicBezTo>
                                      <a:cubicBezTo>
                                        <a:pt x="162" y="2549"/>
                                        <a:pt x="129" y="2646"/>
                                        <a:pt x="97" y="2710"/>
                                      </a:cubicBezTo>
                                      <a:cubicBezTo>
                                        <a:pt x="1" y="2967"/>
                                        <a:pt x="194" y="3224"/>
                                        <a:pt x="451" y="3224"/>
                                      </a:cubicBezTo>
                                      <a:cubicBezTo>
                                        <a:pt x="644" y="3256"/>
                                        <a:pt x="644" y="3514"/>
                                        <a:pt x="451" y="3546"/>
                                      </a:cubicBezTo>
                                      <a:cubicBezTo>
                                        <a:pt x="290" y="3546"/>
                                        <a:pt x="129" y="3642"/>
                                        <a:pt x="65" y="3803"/>
                                      </a:cubicBezTo>
                                      <a:cubicBezTo>
                                        <a:pt x="33" y="3899"/>
                                        <a:pt x="33" y="3996"/>
                                        <a:pt x="65" y="4092"/>
                                      </a:cubicBezTo>
                                      <a:cubicBezTo>
                                        <a:pt x="97" y="4156"/>
                                        <a:pt x="162" y="4221"/>
                                        <a:pt x="129" y="4349"/>
                                      </a:cubicBezTo>
                                      <a:cubicBezTo>
                                        <a:pt x="129" y="4381"/>
                                        <a:pt x="97" y="4414"/>
                                        <a:pt x="33" y="4414"/>
                                      </a:cubicBezTo>
                                      <a:cubicBezTo>
                                        <a:pt x="97" y="4671"/>
                                        <a:pt x="97" y="4896"/>
                                        <a:pt x="1" y="5121"/>
                                      </a:cubicBezTo>
                                      <a:lnTo>
                                        <a:pt x="1" y="5153"/>
                                      </a:lnTo>
                                      <a:cubicBezTo>
                                        <a:pt x="65" y="5185"/>
                                        <a:pt x="65" y="5217"/>
                                        <a:pt x="65" y="5281"/>
                                      </a:cubicBezTo>
                                      <a:cubicBezTo>
                                        <a:pt x="33" y="5314"/>
                                        <a:pt x="33" y="5346"/>
                                        <a:pt x="33" y="5346"/>
                                      </a:cubicBezTo>
                                      <a:lnTo>
                                        <a:pt x="33" y="5410"/>
                                      </a:lnTo>
                                      <a:cubicBezTo>
                                        <a:pt x="33" y="5410"/>
                                        <a:pt x="33" y="5442"/>
                                        <a:pt x="33" y="5474"/>
                                      </a:cubicBezTo>
                                      <a:lnTo>
                                        <a:pt x="33" y="5506"/>
                                      </a:lnTo>
                                      <a:lnTo>
                                        <a:pt x="33" y="5539"/>
                                      </a:lnTo>
                                      <a:cubicBezTo>
                                        <a:pt x="33" y="5539"/>
                                        <a:pt x="33" y="5539"/>
                                        <a:pt x="33" y="5571"/>
                                      </a:cubicBezTo>
                                      <a:cubicBezTo>
                                        <a:pt x="65" y="5603"/>
                                        <a:pt x="65" y="5603"/>
                                        <a:pt x="97" y="5635"/>
                                      </a:cubicBezTo>
                                      <a:lnTo>
                                        <a:pt x="129" y="5667"/>
                                      </a:lnTo>
                                      <a:lnTo>
                                        <a:pt x="129" y="5699"/>
                                      </a:lnTo>
                                      <a:cubicBezTo>
                                        <a:pt x="258" y="5764"/>
                                        <a:pt x="387" y="5796"/>
                                        <a:pt x="515" y="5796"/>
                                      </a:cubicBezTo>
                                      <a:lnTo>
                                        <a:pt x="837" y="5796"/>
                                      </a:lnTo>
                                      <a:cubicBezTo>
                                        <a:pt x="901" y="5796"/>
                                        <a:pt x="933" y="5796"/>
                                        <a:pt x="997" y="5828"/>
                                      </a:cubicBezTo>
                                      <a:cubicBezTo>
                                        <a:pt x="1098" y="5799"/>
                                        <a:pt x="1213" y="5783"/>
                                        <a:pt x="1328" y="5783"/>
                                      </a:cubicBezTo>
                                      <a:cubicBezTo>
                                        <a:pt x="1469" y="5783"/>
                                        <a:pt x="1613" y="5807"/>
                                        <a:pt x="1737" y="5860"/>
                                      </a:cubicBezTo>
                                      <a:lnTo>
                                        <a:pt x="1833" y="5924"/>
                                      </a:lnTo>
                                      <a:cubicBezTo>
                                        <a:pt x="1769" y="5796"/>
                                        <a:pt x="1672" y="5635"/>
                                        <a:pt x="1608" y="5506"/>
                                      </a:cubicBezTo>
                                      <a:cubicBezTo>
                                        <a:pt x="1351" y="4864"/>
                                        <a:pt x="1094" y="3835"/>
                                        <a:pt x="1897" y="3481"/>
                                      </a:cubicBezTo>
                                      <a:cubicBezTo>
                                        <a:pt x="2058" y="3417"/>
                                        <a:pt x="2227" y="3385"/>
                                        <a:pt x="2396" y="3385"/>
                                      </a:cubicBezTo>
                                      <a:cubicBezTo>
                                        <a:pt x="2564" y="3385"/>
                                        <a:pt x="2733" y="3417"/>
                                        <a:pt x="2894" y="3481"/>
                                      </a:cubicBezTo>
                                      <a:cubicBezTo>
                                        <a:pt x="3055" y="3578"/>
                                        <a:pt x="3215" y="3674"/>
                                        <a:pt x="3376" y="3803"/>
                                      </a:cubicBezTo>
                                      <a:cubicBezTo>
                                        <a:pt x="3440" y="3867"/>
                                        <a:pt x="3505" y="3931"/>
                                        <a:pt x="3569" y="4028"/>
                                      </a:cubicBezTo>
                                      <a:cubicBezTo>
                                        <a:pt x="3472" y="3546"/>
                                        <a:pt x="3537" y="3064"/>
                                        <a:pt x="3730" y="2613"/>
                                      </a:cubicBezTo>
                                      <a:cubicBezTo>
                                        <a:pt x="3826" y="2485"/>
                                        <a:pt x="3890" y="2388"/>
                                        <a:pt x="4019" y="2292"/>
                                      </a:cubicBezTo>
                                      <a:cubicBezTo>
                                        <a:pt x="4083" y="2099"/>
                                        <a:pt x="4147" y="1906"/>
                                        <a:pt x="4212" y="1681"/>
                                      </a:cubicBezTo>
                                      <a:cubicBezTo>
                                        <a:pt x="4244" y="1488"/>
                                        <a:pt x="4244" y="1296"/>
                                        <a:pt x="4212" y="1135"/>
                                      </a:cubicBezTo>
                                      <a:cubicBezTo>
                                        <a:pt x="4108" y="588"/>
                                        <a:pt x="3688" y="0"/>
                                        <a:pt x="3156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6" name="Google Shape;1786;p59"/>
                                <p:cNvSpPr/>
                                <p:nvPr/>
                              </p:nvSpPr>
                              <p:spPr>
                                <a:xfrm>
                                  <a:off x="2546700" y="773700"/>
                                  <a:ext cx="221025" cy="20777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841" h="8311" extrusionOk="0">
                                      <a:moveTo>
                                        <a:pt x="4763" y="1"/>
                                      </a:moveTo>
                                      <a:cubicBezTo>
                                        <a:pt x="4719" y="1"/>
                                        <a:pt x="4674" y="6"/>
                                        <a:pt x="4629" y="17"/>
                                      </a:cubicBezTo>
                                      <a:cubicBezTo>
                                        <a:pt x="4372" y="50"/>
                                        <a:pt x="4147" y="210"/>
                                        <a:pt x="3986" y="403"/>
                                      </a:cubicBezTo>
                                      <a:cubicBezTo>
                                        <a:pt x="3633" y="789"/>
                                        <a:pt x="3472" y="1303"/>
                                        <a:pt x="3472" y="1785"/>
                                      </a:cubicBezTo>
                                      <a:cubicBezTo>
                                        <a:pt x="3536" y="2364"/>
                                        <a:pt x="3633" y="2910"/>
                                        <a:pt x="3793" y="3425"/>
                                      </a:cubicBezTo>
                                      <a:lnTo>
                                        <a:pt x="3826" y="3521"/>
                                      </a:lnTo>
                                      <a:cubicBezTo>
                                        <a:pt x="3858" y="3553"/>
                                        <a:pt x="3858" y="3618"/>
                                        <a:pt x="3826" y="3682"/>
                                      </a:cubicBezTo>
                                      <a:cubicBezTo>
                                        <a:pt x="3808" y="3717"/>
                                        <a:pt x="3771" y="3743"/>
                                        <a:pt x="3736" y="3743"/>
                                      </a:cubicBezTo>
                                      <a:cubicBezTo>
                                        <a:pt x="3707" y="3743"/>
                                        <a:pt x="3679" y="3725"/>
                                        <a:pt x="3665" y="3682"/>
                                      </a:cubicBezTo>
                                      <a:cubicBezTo>
                                        <a:pt x="3440" y="3489"/>
                                        <a:pt x="3279" y="3296"/>
                                        <a:pt x="3086" y="3103"/>
                                      </a:cubicBezTo>
                                      <a:cubicBezTo>
                                        <a:pt x="2893" y="2878"/>
                                        <a:pt x="2668" y="2718"/>
                                        <a:pt x="2476" y="2525"/>
                                      </a:cubicBezTo>
                                      <a:cubicBezTo>
                                        <a:pt x="2238" y="2358"/>
                                        <a:pt x="1894" y="2086"/>
                                        <a:pt x="1562" y="2086"/>
                                      </a:cubicBezTo>
                                      <a:cubicBezTo>
                                        <a:pt x="1446" y="2086"/>
                                        <a:pt x="1331" y="2120"/>
                                        <a:pt x="1222" y="2203"/>
                                      </a:cubicBezTo>
                                      <a:cubicBezTo>
                                        <a:pt x="933" y="2493"/>
                                        <a:pt x="836" y="2910"/>
                                        <a:pt x="933" y="3296"/>
                                      </a:cubicBezTo>
                                      <a:cubicBezTo>
                                        <a:pt x="997" y="3746"/>
                                        <a:pt x="1254" y="4132"/>
                                        <a:pt x="1608" y="4357"/>
                                      </a:cubicBezTo>
                                      <a:cubicBezTo>
                                        <a:pt x="1768" y="4485"/>
                                        <a:pt x="1993" y="4550"/>
                                        <a:pt x="2186" y="4614"/>
                                      </a:cubicBezTo>
                                      <a:cubicBezTo>
                                        <a:pt x="2315" y="4646"/>
                                        <a:pt x="2411" y="4646"/>
                                        <a:pt x="2540" y="4646"/>
                                      </a:cubicBezTo>
                                      <a:cubicBezTo>
                                        <a:pt x="2636" y="4646"/>
                                        <a:pt x="2733" y="4646"/>
                                        <a:pt x="2829" y="4678"/>
                                      </a:cubicBezTo>
                                      <a:cubicBezTo>
                                        <a:pt x="2861" y="4743"/>
                                        <a:pt x="2861" y="4807"/>
                                        <a:pt x="2829" y="4839"/>
                                      </a:cubicBezTo>
                                      <a:cubicBezTo>
                                        <a:pt x="2861" y="4935"/>
                                        <a:pt x="2829" y="5032"/>
                                        <a:pt x="2733" y="5032"/>
                                      </a:cubicBezTo>
                                      <a:cubicBezTo>
                                        <a:pt x="2603" y="5023"/>
                                        <a:pt x="2474" y="5019"/>
                                        <a:pt x="2345" y="5019"/>
                                      </a:cubicBezTo>
                                      <a:cubicBezTo>
                                        <a:pt x="1992" y="5019"/>
                                        <a:pt x="1639" y="5049"/>
                                        <a:pt x="1286" y="5096"/>
                                      </a:cubicBezTo>
                                      <a:cubicBezTo>
                                        <a:pt x="965" y="5161"/>
                                        <a:pt x="643" y="5289"/>
                                        <a:pt x="386" y="5514"/>
                                      </a:cubicBezTo>
                                      <a:cubicBezTo>
                                        <a:pt x="129" y="5707"/>
                                        <a:pt x="0" y="5996"/>
                                        <a:pt x="0" y="6318"/>
                                      </a:cubicBezTo>
                                      <a:cubicBezTo>
                                        <a:pt x="43" y="6575"/>
                                        <a:pt x="272" y="6632"/>
                                        <a:pt x="496" y="6632"/>
                                      </a:cubicBezTo>
                                      <a:cubicBezTo>
                                        <a:pt x="608" y="6632"/>
                                        <a:pt x="718" y="6618"/>
                                        <a:pt x="804" y="6607"/>
                                      </a:cubicBezTo>
                                      <a:cubicBezTo>
                                        <a:pt x="997" y="6575"/>
                                        <a:pt x="1190" y="6511"/>
                                        <a:pt x="1383" y="6478"/>
                                      </a:cubicBezTo>
                                      <a:cubicBezTo>
                                        <a:pt x="1575" y="6382"/>
                                        <a:pt x="1768" y="6318"/>
                                        <a:pt x="1961" y="6286"/>
                                      </a:cubicBezTo>
                                      <a:cubicBezTo>
                                        <a:pt x="1993" y="6286"/>
                                        <a:pt x="2058" y="6318"/>
                                        <a:pt x="2090" y="6350"/>
                                      </a:cubicBezTo>
                                      <a:cubicBezTo>
                                        <a:pt x="2186" y="6350"/>
                                        <a:pt x="2218" y="6511"/>
                                        <a:pt x="2122" y="6543"/>
                                      </a:cubicBezTo>
                                      <a:cubicBezTo>
                                        <a:pt x="1672" y="6703"/>
                                        <a:pt x="1383" y="7121"/>
                                        <a:pt x="1383" y="7571"/>
                                      </a:cubicBezTo>
                                      <a:cubicBezTo>
                                        <a:pt x="1350" y="7764"/>
                                        <a:pt x="1383" y="7957"/>
                                        <a:pt x="1479" y="8150"/>
                                      </a:cubicBezTo>
                                      <a:cubicBezTo>
                                        <a:pt x="1511" y="8214"/>
                                        <a:pt x="1575" y="8246"/>
                                        <a:pt x="1640" y="8279"/>
                                      </a:cubicBezTo>
                                      <a:cubicBezTo>
                                        <a:pt x="1704" y="8279"/>
                                        <a:pt x="1754" y="8264"/>
                                        <a:pt x="1809" y="8264"/>
                                      </a:cubicBezTo>
                                      <a:cubicBezTo>
                                        <a:pt x="1836" y="8264"/>
                                        <a:pt x="1865" y="8268"/>
                                        <a:pt x="1897" y="8279"/>
                                      </a:cubicBezTo>
                                      <a:cubicBezTo>
                                        <a:pt x="2058" y="8214"/>
                                        <a:pt x="2234" y="8182"/>
                                        <a:pt x="2411" y="8182"/>
                                      </a:cubicBezTo>
                                      <a:cubicBezTo>
                                        <a:pt x="2588" y="8182"/>
                                        <a:pt x="2765" y="8214"/>
                                        <a:pt x="2926" y="8279"/>
                                      </a:cubicBezTo>
                                      <a:lnTo>
                                        <a:pt x="2990" y="8311"/>
                                      </a:lnTo>
                                      <a:cubicBezTo>
                                        <a:pt x="3247" y="8182"/>
                                        <a:pt x="3440" y="7989"/>
                                        <a:pt x="3601" y="7732"/>
                                      </a:cubicBezTo>
                                      <a:cubicBezTo>
                                        <a:pt x="3665" y="7603"/>
                                        <a:pt x="3729" y="7507"/>
                                        <a:pt x="3761" y="7346"/>
                                      </a:cubicBezTo>
                                      <a:cubicBezTo>
                                        <a:pt x="3761" y="7282"/>
                                        <a:pt x="3793" y="7218"/>
                                        <a:pt x="3793" y="7153"/>
                                      </a:cubicBezTo>
                                      <a:cubicBezTo>
                                        <a:pt x="3793" y="7121"/>
                                        <a:pt x="3793" y="7057"/>
                                        <a:pt x="3826" y="6993"/>
                                      </a:cubicBezTo>
                                      <a:cubicBezTo>
                                        <a:pt x="3826" y="6896"/>
                                        <a:pt x="3826" y="6832"/>
                                        <a:pt x="3890" y="6768"/>
                                      </a:cubicBezTo>
                                      <a:cubicBezTo>
                                        <a:pt x="3890" y="6752"/>
                                        <a:pt x="3906" y="6744"/>
                                        <a:pt x="3926" y="6744"/>
                                      </a:cubicBezTo>
                                      <a:cubicBezTo>
                                        <a:pt x="3946" y="6744"/>
                                        <a:pt x="3970" y="6752"/>
                                        <a:pt x="3986" y="6768"/>
                                      </a:cubicBezTo>
                                      <a:cubicBezTo>
                                        <a:pt x="4051" y="6832"/>
                                        <a:pt x="4083" y="6896"/>
                                        <a:pt x="4083" y="6993"/>
                                      </a:cubicBezTo>
                                      <a:cubicBezTo>
                                        <a:pt x="4083" y="7089"/>
                                        <a:pt x="4083" y="7186"/>
                                        <a:pt x="4083" y="7250"/>
                                      </a:cubicBezTo>
                                      <a:cubicBezTo>
                                        <a:pt x="4083" y="7282"/>
                                        <a:pt x="4083" y="7282"/>
                                        <a:pt x="4083" y="7314"/>
                                      </a:cubicBezTo>
                                      <a:cubicBezTo>
                                        <a:pt x="4083" y="7378"/>
                                        <a:pt x="4083" y="7443"/>
                                        <a:pt x="4115" y="7507"/>
                                      </a:cubicBezTo>
                                      <a:cubicBezTo>
                                        <a:pt x="4255" y="7899"/>
                                        <a:pt x="4614" y="8168"/>
                                        <a:pt x="5022" y="8168"/>
                                      </a:cubicBezTo>
                                      <a:cubicBezTo>
                                        <a:pt x="5083" y="8168"/>
                                        <a:pt x="5145" y="8162"/>
                                        <a:pt x="5208" y="8150"/>
                                      </a:cubicBezTo>
                                      <a:lnTo>
                                        <a:pt x="5336" y="8150"/>
                                      </a:lnTo>
                                      <a:cubicBezTo>
                                        <a:pt x="5529" y="7893"/>
                                        <a:pt x="5819" y="7700"/>
                                        <a:pt x="6108" y="7571"/>
                                      </a:cubicBezTo>
                                      <a:cubicBezTo>
                                        <a:pt x="6220" y="7539"/>
                                        <a:pt x="6341" y="7523"/>
                                        <a:pt x="6461" y="7523"/>
                                      </a:cubicBezTo>
                                      <a:cubicBezTo>
                                        <a:pt x="6582" y="7523"/>
                                        <a:pt x="6703" y="7539"/>
                                        <a:pt x="6815" y="7571"/>
                                      </a:cubicBezTo>
                                      <a:cubicBezTo>
                                        <a:pt x="6944" y="7539"/>
                                        <a:pt x="7072" y="7443"/>
                                        <a:pt x="7136" y="7346"/>
                                      </a:cubicBezTo>
                                      <a:cubicBezTo>
                                        <a:pt x="7233" y="7250"/>
                                        <a:pt x="7297" y="7089"/>
                                        <a:pt x="7329" y="6961"/>
                                      </a:cubicBezTo>
                                      <a:cubicBezTo>
                                        <a:pt x="7361" y="6639"/>
                                        <a:pt x="7297" y="6318"/>
                                        <a:pt x="7136" y="6061"/>
                                      </a:cubicBezTo>
                                      <a:cubicBezTo>
                                        <a:pt x="6976" y="5771"/>
                                        <a:pt x="6719" y="5514"/>
                                        <a:pt x="6429" y="5353"/>
                                      </a:cubicBezTo>
                                      <a:cubicBezTo>
                                        <a:pt x="6140" y="5193"/>
                                        <a:pt x="5819" y="5096"/>
                                        <a:pt x="5529" y="4968"/>
                                      </a:cubicBezTo>
                                      <a:cubicBezTo>
                                        <a:pt x="5497" y="4935"/>
                                        <a:pt x="5497" y="4935"/>
                                        <a:pt x="5497" y="4903"/>
                                      </a:cubicBezTo>
                                      <a:cubicBezTo>
                                        <a:pt x="5369" y="4839"/>
                                        <a:pt x="5433" y="4646"/>
                                        <a:pt x="5561" y="4646"/>
                                      </a:cubicBezTo>
                                      <a:cubicBezTo>
                                        <a:pt x="5722" y="4646"/>
                                        <a:pt x="5915" y="4678"/>
                                        <a:pt x="6076" y="4678"/>
                                      </a:cubicBezTo>
                                      <a:cubicBezTo>
                                        <a:pt x="6236" y="4678"/>
                                        <a:pt x="6397" y="4646"/>
                                        <a:pt x="6558" y="4646"/>
                                      </a:cubicBezTo>
                                      <a:cubicBezTo>
                                        <a:pt x="6847" y="4582"/>
                                        <a:pt x="7169" y="4485"/>
                                        <a:pt x="7458" y="4357"/>
                                      </a:cubicBezTo>
                                      <a:cubicBezTo>
                                        <a:pt x="7554" y="4325"/>
                                        <a:pt x="7651" y="4260"/>
                                        <a:pt x="7715" y="4228"/>
                                      </a:cubicBezTo>
                                      <a:lnTo>
                                        <a:pt x="7844" y="4164"/>
                                      </a:lnTo>
                                      <a:cubicBezTo>
                                        <a:pt x="7972" y="4068"/>
                                        <a:pt x="8069" y="4003"/>
                                        <a:pt x="8197" y="3907"/>
                                      </a:cubicBezTo>
                                      <a:cubicBezTo>
                                        <a:pt x="8422" y="3682"/>
                                        <a:pt x="8615" y="3425"/>
                                        <a:pt x="8744" y="3135"/>
                                      </a:cubicBezTo>
                                      <a:cubicBezTo>
                                        <a:pt x="8840" y="2878"/>
                                        <a:pt x="8744" y="2589"/>
                                        <a:pt x="8519" y="2428"/>
                                      </a:cubicBezTo>
                                      <a:cubicBezTo>
                                        <a:pt x="8369" y="2343"/>
                                        <a:pt x="8190" y="2300"/>
                                        <a:pt x="8021" y="2300"/>
                                      </a:cubicBezTo>
                                      <a:cubicBezTo>
                                        <a:pt x="7937" y="2300"/>
                                        <a:pt x="7854" y="2310"/>
                                        <a:pt x="7779" y="2332"/>
                                      </a:cubicBezTo>
                                      <a:cubicBezTo>
                                        <a:pt x="7201" y="2428"/>
                                        <a:pt x="6686" y="2653"/>
                                        <a:pt x="6236" y="2975"/>
                                      </a:cubicBezTo>
                                      <a:cubicBezTo>
                                        <a:pt x="5979" y="3135"/>
                                        <a:pt x="5754" y="3296"/>
                                        <a:pt x="5561" y="3521"/>
                                      </a:cubicBezTo>
                                      <a:cubicBezTo>
                                        <a:pt x="5369" y="3714"/>
                                        <a:pt x="5208" y="3939"/>
                                        <a:pt x="5015" y="4164"/>
                                      </a:cubicBezTo>
                                      <a:cubicBezTo>
                                        <a:pt x="4999" y="4196"/>
                                        <a:pt x="4967" y="4212"/>
                                        <a:pt x="4935" y="4212"/>
                                      </a:cubicBezTo>
                                      <a:cubicBezTo>
                                        <a:pt x="4902" y="4212"/>
                                        <a:pt x="4870" y="4196"/>
                                        <a:pt x="4854" y="4164"/>
                                      </a:cubicBezTo>
                                      <a:cubicBezTo>
                                        <a:pt x="4790" y="4132"/>
                                        <a:pt x="4726" y="4068"/>
                                        <a:pt x="4790" y="4003"/>
                                      </a:cubicBezTo>
                                      <a:cubicBezTo>
                                        <a:pt x="5047" y="3360"/>
                                        <a:pt x="5208" y="2685"/>
                                        <a:pt x="5304" y="1978"/>
                                      </a:cubicBezTo>
                                      <a:cubicBezTo>
                                        <a:pt x="5336" y="1689"/>
                                        <a:pt x="5336" y="1400"/>
                                        <a:pt x="5369" y="1110"/>
                                      </a:cubicBezTo>
                                      <a:cubicBezTo>
                                        <a:pt x="5369" y="821"/>
                                        <a:pt x="5336" y="564"/>
                                        <a:pt x="5240" y="307"/>
                                      </a:cubicBezTo>
                                      <a:cubicBezTo>
                                        <a:pt x="5160" y="121"/>
                                        <a:pt x="4971" y="1"/>
                                        <a:pt x="4763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accent6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  <p:sp>
                              <p:nvSpPr>
                                <p:cNvPr id="1787" name="Google Shape;1787;p59"/>
                                <p:cNvSpPr/>
                                <p:nvPr/>
                              </p:nvSpPr>
                              <p:spPr>
                                <a:xfrm>
                                  <a:off x="2387575" y="845525"/>
                                  <a:ext cx="206550" cy="225950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62" h="9038" extrusionOk="0">
                                      <a:moveTo>
                                        <a:pt x="3758" y="0"/>
                                      </a:moveTo>
                                      <a:cubicBezTo>
                                        <a:pt x="3563" y="0"/>
                                        <a:pt x="3402" y="125"/>
                                        <a:pt x="3344" y="327"/>
                                      </a:cubicBezTo>
                                      <a:cubicBezTo>
                                        <a:pt x="3151" y="809"/>
                                        <a:pt x="3344" y="1355"/>
                                        <a:pt x="3344" y="1837"/>
                                      </a:cubicBezTo>
                                      <a:cubicBezTo>
                                        <a:pt x="3408" y="2255"/>
                                        <a:pt x="3280" y="2673"/>
                                        <a:pt x="2990" y="2995"/>
                                      </a:cubicBezTo>
                                      <a:cubicBezTo>
                                        <a:pt x="2963" y="3035"/>
                                        <a:pt x="2919" y="3053"/>
                                        <a:pt x="2875" y="3053"/>
                                      </a:cubicBezTo>
                                      <a:cubicBezTo>
                                        <a:pt x="2814" y="3053"/>
                                        <a:pt x="2752" y="3019"/>
                                        <a:pt x="2733" y="2963"/>
                                      </a:cubicBezTo>
                                      <a:cubicBezTo>
                                        <a:pt x="2412" y="2095"/>
                                        <a:pt x="1962" y="1291"/>
                                        <a:pt x="1383" y="584"/>
                                      </a:cubicBezTo>
                                      <a:cubicBezTo>
                                        <a:pt x="1184" y="356"/>
                                        <a:pt x="884" y="53"/>
                                        <a:pt x="551" y="53"/>
                                      </a:cubicBezTo>
                                      <a:cubicBezTo>
                                        <a:pt x="507" y="53"/>
                                        <a:pt x="463" y="58"/>
                                        <a:pt x="419" y="70"/>
                                      </a:cubicBezTo>
                                      <a:cubicBezTo>
                                        <a:pt x="129" y="230"/>
                                        <a:pt x="1" y="584"/>
                                        <a:pt x="97" y="873"/>
                                      </a:cubicBezTo>
                                      <a:cubicBezTo>
                                        <a:pt x="194" y="1291"/>
                                        <a:pt x="387" y="1677"/>
                                        <a:pt x="644" y="1998"/>
                                      </a:cubicBezTo>
                                      <a:cubicBezTo>
                                        <a:pt x="869" y="2384"/>
                                        <a:pt x="1094" y="2770"/>
                                        <a:pt x="1287" y="3123"/>
                                      </a:cubicBezTo>
                                      <a:cubicBezTo>
                                        <a:pt x="1897" y="4120"/>
                                        <a:pt x="2315" y="5181"/>
                                        <a:pt x="2508" y="6306"/>
                                      </a:cubicBezTo>
                                      <a:cubicBezTo>
                                        <a:pt x="2604" y="5791"/>
                                        <a:pt x="2765" y="5245"/>
                                        <a:pt x="2958" y="4763"/>
                                      </a:cubicBezTo>
                                      <a:cubicBezTo>
                                        <a:pt x="3087" y="4313"/>
                                        <a:pt x="3344" y="3895"/>
                                        <a:pt x="3730" y="3638"/>
                                      </a:cubicBezTo>
                                      <a:cubicBezTo>
                                        <a:pt x="3874" y="3536"/>
                                        <a:pt x="4039" y="3487"/>
                                        <a:pt x="4205" y="3487"/>
                                      </a:cubicBezTo>
                                      <a:cubicBezTo>
                                        <a:pt x="4408" y="3487"/>
                                        <a:pt x="4614" y="3560"/>
                                        <a:pt x="4790" y="3702"/>
                                      </a:cubicBezTo>
                                      <a:cubicBezTo>
                                        <a:pt x="5176" y="3991"/>
                                        <a:pt x="5047" y="4538"/>
                                        <a:pt x="4983" y="4955"/>
                                      </a:cubicBezTo>
                                      <a:cubicBezTo>
                                        <a:pt x="4855" y="5502"/>
                                        <a:pt x="4758" y="5984"/>
                                        <a:pt x="4630" y="6595"/>
                                      </a:cubicBezTo>
                                      <a:cubicBezTo>
                                        <a:pt x="4469" y="7206"/>
                                        <a:pt x="4340" y="7816"/>
                                        <a:pt x="4147" y="8395"/>
                                      </a:cubicBezTo>
                                      <a:cubicBezTo>
                                        <a:pt x="4180" y="8363"/>
                                        <a:pt x="4212" y="8299"/>
                                        <a:pt x="4244" y="8234"/>
                                      </a:cubicBezTo>
                                      <a:cubicBezTo>
                                        <a:pt x="4469" y="7849"/>
                                        <a:pt x="4726" y="7463"/>
                                        <a:pt x="5047" y="7109"/>
                                      </a:cubicBezTo>
                                      <a:cubicBezTo>
                                        <a:pt x="5209" y="6907"/>
                                        <a:pt x="5448" y="6794"/>
                                        <a:pt x="5690" y="6794"/>
                                      </a:cubicBezTo>
                                      <a:cubicBezTo>
                                        <a:pt x="5833" y="6794"/>
                                        <a:pt x="5977" y="6833"/>
                                        <a:pt x="6108" y="6916"/>
                                      </a:cubicBezTo>
                                      <a:cubicBezTo>
                                        <a:pt x="6494" y="7238"/>
                                        <a:pt x="6269" y="7752"/>
                                        <a:pt x="6076" y="8074"/>
                                      </a:cubicBezTo>
                                      <a:lnTo>
                                        <a:pt x="5594" y="9038"/>
                                      </a:lnTo>
                                      <a:cubicBezTo>
                                        <a:pt x="5883" y="8909"/>
                                        <a:pt x="6173" y="8813"/>
                                        <a:pt x="6494" y="8749"/>
                                      </a:cubicBezTo>
                                      <a:cubicBezTo>
                                        <a:pt x="6976" y="8620"/>
                                        <a:pt x="7458" y="8556"/>
                                        <a:pt x="7940" y="8556"/>
                                      </a:cubicBezTo>
                                      <a:lnTo>
                                        <a:pt x="8262" y="8556"/>
                                      </a:lnTo>
                                      <a:cubicBezTo>
                                        <a:pt x="7908" y="8234"/>
                                        <a:pt x="7683" y="7816"/>
                                        <a:pt x="7555" y="7334"/>
                                      </a:cubicBezTo>
                                      <a:cubicBezTo>
                                        <a:pt x="7490" y="7077"/>
                                        <a:pt x="7458" y="6756"/>
                                        <a:pt x="7490" y="6466"/>
                                      </a:cubicBezTo>
                                      <a:cubicBezTo>
                                        <a:pt x="7458" y="6466"/>
                                        <a:pt x="7458" y="6402"/>
                                        <a:pt x="7458" y="6370"/>
                                      </a:cubicBezTo>
                                      <a:cubicBezTo>
                                        <a:pt x="7458" y="6306"/>
                                        <a:pt x="7490" y="6273"/>
                                        <a:pt x="7426" y="6209"/>
                                      </a:cubicBezTo>
                                      <a:cubicBezTo>
                                        <a:pt x="7362" y="6177"/>
                                        <a:pt x="7298" y="6177"/>
                                        <a:pt x="7265" y="6177"/>
                                      </a:cubicBezTo>
                                      <a:cubicBezTo>
                                        <a:pt x="7073" y="6209"/>
                                        <a:pt x="6944" y="6306"/>
                                        <a:pt x="6751" y="6338"/>
                                      </a:cubicBezTo>
                                      <a:cubicBezTo>
                                        <a:pt x="6714" y="6346"/>
                                        <a:pt x="6676" y="6350"/>
                                        <a:pt x="6638" y="6350"/>
                                      </a:cubicBezTo>
                                      <a:cubicBezTo>
                                        <a:pt x="6384" y="6350"/>
                                        <a:pt x="6140" y="6168"/>
                                        <a:pt x="6140" y="5888"/>
                                      </a:cubicBezTo>
                                      <a:cubicBezTo>
                                        <a:pt x="6140" y="5566"/>
                                        <a:pt x="6237" y="5245"/>
                                        <a:pt x="6430" y="4988"/>
                                      </a:cubicBezTo>
                                      <a:cubicBezTo>
                                        <a:pt x="6558" y="4698"/>
                                        <a:pt x="6655" y="4377"/>
                                        <a:pt x="6687" y="4055"/>
                                      </a:cubicBezTo>
                                      <a:cubicBezTo>
                                        <a:pt x="6526" y="4055"/>
                                        <a:pt x="6398" y="3991"/>
                                        <a:pt x="6269" y="3927"/>
                                      </a:cubicBezTo>
                                      <a:cubicBezTo>
                                        <a:pt x="6140" y="3798"/>
                                        <a:pt x="6044" y="3605"/>
                                        <a:pt x="6044" y="3445"/>
                                      </a:cubicBezTo>
                                      <a:cubicBezTo>
                                        <a:pt x="6012" y="3027"/>
                                        <a:pt x="6205" y="2641"/>
                                        <a:pt x="6526" y="2384"/>
                                      </a:cubicBezTo>
                                      <a:lnTo>
                                        <a:pt x="6558" y="2384"/>
                                      </a:lnTo>
                                      <a:cubicBezTo>
                                        <a:pt x="6558" y="2288"/>
                                        <a:pt x="6558" y="2191"/>
                                        <a:pt x="6558" y="2127"/>
                                      </a:cubicBezTo>
                                      <a:cubicBezTo>
                                        <a:pt x="6526" y="2030"/>
                                        <a:pt x="6462" y="1998"/>
                                        <a:pt x="6365" y="1998"/>
                                      </a:cubicBezTo>
                                      <a:cubicBezTo>
                                        <a:pt x="6301" y="2030"/>
                                        <a:pt x="6269" y="2062"/>
                                        <a:pt x="6205" y="2223"/>
                                      </a:cubicBezTo>
                                      <a:cubicBezTo>
                                        <a:pt x="6140" y="2352"/>
                                        <a:pt x="6108" y="2480"/>
                                        <a:pt x="6044" y="2609"/>
                                      </a:cubicBezTo>
                                      <a:lnTo>
                                        <a:pt x="5883" y="3059"/>
                                      </a:lnTo>
                                      <a:cubicBezTo>
                                        <a:pt x="5819" y="3188"/>
                                        <a:pt x="5755" y="3316"/>
                                        <a:pt x="5690" y="3413"/>
                                      </a:cubicBezTo>
                                      <a:cubicBezTo>
                                        <a:pt x="5610" y="3553"/>
                                        <a:pt x="5456" y="3630"/>
                                        <a:pt x="5304" y="3630"/>
                                      </a:cubicBezTo>
                                      <a:cubicBezTo>
                                        <a:pt x="5211" y="3630"/>
                                        <a:pt x="5120" y="3602"/>
                                        <a:pt x="5047" y="3541"/>
                                      </a:cubicBezTo>
                                      <a:cubicBezTo>
                                        <a:pt x="5015" y="3509"/>
                                        <a:pt x="4983" y="3477"/>
                                        <a:pt x="5015" y="3413"/>
                                      </a:cubicBezTo>
                                      <a:cubicBezTo>
                                        <a:pt x="4951" y="3380"/>
                                        <a:pt x="4951" y="3316"/>
                                        <a:pt x="4951" y="3284"/>
                                      </a:cubicBezTo>
                                      <a:cubicBezTo>
                                        <a:pt x="5015" y="3027"/>
                                        <a:pt x="5080" y="2738"/>
                                        <a:pt x="5080" y="2480"/>
                                      </a:cubicBezTo>
                                      <a:cubicBezTo>
                                        <a:pt x="5080" y="2191"/>
                                        <a:pt x="5080" y="1934"/>
                                        <a:pt x="5015" y="1677"/>
                                      </a:cubicBezTo>
                                      <a:cubicBezTo>
                                        <a:pt x="4919" y="1195"/>
                                        <a:pt x="4726" y="777"/>
                                        <a:pt x="4437" y="423"/>
                                      </a:cubicBezTo>
                                      <a:cubicBezTo>
                                        <a:pt x="4276" y="198"/>
                                        <a:pt x="4083" y="70"/>
                                        <a:pt x="3826" y="5"/>
                                      </a:cubicBezTo>
                                      <a:cubicBezTo>
                                        <a:pt x="3803" y="2"/>
                                        <a:pt x="3780" y="0"/>
                                        <a:pt x="3758" y="0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lt2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788" name="Google Shape;1788;p59"/>
                <p:cNvGrpSpPr/>
                <p:nvPr/>
              </p:nvGrpSpPr>
              <p:grpSpPr>
                <a:xfrm>
                  <a:off x="1963450" y="619825"/>
                  <a:ext cx="2120575" cy="4430850"/>
                  <a:chOff x="1963450" y="619825"/>
                  <a:chExt cx="2120575" cy="4430850"/>
                </a:xfrm>
              </p:grpSpPr>
              <p:grpSp>
                <p:nvGrpSpPr>
                  <p:cNvPr id="1789" name="Google Shape;1789;p59"/>
                  <p:cNvGrpSpPr/>
                  <p:nvPr/>
                </p:nvGrpSpPr>
                <p:grpSpPr>
                  <a:xfrm>
                    <a:off x="2771700" y="645600"/>
                    <a:ext cx="278075" cy="202075"/>
                    <a:chOff x="2771700" y="645600"/>
                    <a:chExt cx="278075" cy="202075"/>
                  </a:xfrm>
                </p:grpSpPr>
                <p:sp>
                  <p:nvSpPr>
                    <p:cNvPr id="1790" name="Google Shape;1790;p59"/>
                    <p:cNvSpPr/>
                    <p:nvPr/>
                  </p:nvSpPr>
                  <p:spPr>
                    <a:xfrm>
                      <a:off x="2898675" y="691250"/>
                      <a:ext cx="151100" cy="156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4" h="6257" extrusionOk="0">
                          <a:moveTo>
                            <a:pt x="3119" y="262"/>
                          </a:moveTo>
                          <a:cubicBezTo>
                            <a:pt x="3601" y="326"/>
                            <a:pt x="3633" y="905"/>
                            <a:pt x="3665" y="1290"/>
                          </a:cubicBezTo>
                          <a:cubicBezTo>
                            <a:pt x="3665" y="1580"/>
                            <a:pt x="3665" y="1901"/>
                            <a:pt x="3601" y="2190"/>
                          </a:cubicBezTo>
                          <a:cubicBezTo>
                            <a:pt x="3601" y="2319"/>
                            <a:pt x="3537" y="2447"/>
                            <a:pt x="3504" y="2608"/>
                          </a:cubicBezTo>
                          <a:cubicBezTo>
                            <a:pt x="3376" y="2737"/>
                            <a:pt x="3312" y="2898"/>
                            <a:pt x="3312" y="3090"/>
                          </a:cubicBezTo>
                          <a:cubicBezTo>
                            <a:pt x="3312" y="3136"/>
                            <a:pt x="3344" y="3181"/>
                            <a:pt x="3385" y="3181"/>
                          </a:cubicBezTo>
                          <a:cubicBezTo>
                            <a:pt x="3402" y="3181"/>
                            <a:pt x="3421" y="3173"/>
                            <a:pt x="3440" y="3155"/>
                          </a:cubicBezTo>
                          <a:lnTo>
                            <a:pt x="3472" y="3155"/>
                          </a:lnTo>
                          <a:cubicBezTo>
                            <a:pt x="3490" y="3163"/>
                            <a:pt x="3507" y="3167"/>
                            <a:pt x="3523" y="3167"/>
                          </a:cubicBezTo>
                          <a:cubicBezTo>
                            <a:pt x="3569" y="3167"/>
                            <a:pt x="3609" y="3137"/>
                            <a:pt x="3633" y="3090"/>
                          </a:cubicBezTo>
                          <a:cubicBezTo>
                            <a:pt x="3729" y="2962"/>
                            <a:pt x="3794" y="2833"/>
                            <a:pt x="3826" y="2640"/>
                          </a:cubicBezTo>
                          <a:cubicBezTo>
                            <a:pt x="3922" y="2576"/>
                            <a:pt x="3987" y="2480"/>
                            <a:pt x="4083" y="2415"/>
                          </a:cubicBezTo>
                          <a:cubicBezTo>
                            <a:pt x="4340" y="2190"/>
                            <a:pt x="4629" y="2030"/>
                            <a:pt x="4951" y="1933"/>
                          </a:cubicBezTo>
                          <a:cubicBezTo>
                            <a:pt x="5043" y="1907"/>
                            <a:pt x="5178" y="1881"/>
                            <a:pt x="5307" y="1881"/>
                          </a:cubicBezTo>
                          <a:cubicBezTo>
                            <a:pt x="5495" y="1881"/>
                            <a:pt x="5671" y="1936"/>
                            <a:pt x="5690" y="2126"/>
                          </a:cubicBezTo>
                          <a:cubicBezTo>
                            <a:pt x="5755" y="2447"/>
                            <a:pt x="5240" y="2769"/>
                            <a:pt x="4983" y="2930"/>
                          </a:cubicBezTo>
                          <a:cubicBezTo>
                            <a:pt x="4694" y="3090"/>
                            <a:pt x="4372" y="3219"/>
                            <a:pt x="4051" y="3348"/>
                          </a:cubicBezTo>
                          <a:cubicBezTo>
                            <a:pt x="3987" y="3348"/>
                            <a:pt x="3890" y="3380"/>
                            <a:pt x="3826" y="3412"/>
                          </a:cubicBezTo>
                          <a:cubicBezTo>
                            <a:pt x="3794" y="3444"/>
                            <a:pt x="3762" y="3476"/>
                            <a:pt x="3762" y="3540"/>
                          </a:cubicBezTo>
                          <a:lnTo>
                            <a:pt x="3729" y="3540"/>
                          </a:lnTo>
                          <a:cubicBezTo>
                            <a:pt x="3674" y="3596"/>
                            <a:pt x="3690" y="3675"/>
                            <a:pt x="3758" y="3675"/>
                          </a:cubicBezTo>
                          <a:cubicBezTo>
                            <a:pt x="3769" y="3675"/>
                            <a:pt x="3781" y="3673"/>
                            <a:pt x="3794" y="3669"/>
                          </a:cubicBezTo>
                          <a:lnTo>
                            <a:pt x="3922" y="3637"/>
                          </a:lnTo>
                          <a:cubicBezTo>
                            <a:pt x="3971" y="3653"/>
                            <a:pt x="4027" y="3661"/>
                            <a:pt x="4083" y="3661"/>
                          </a:cubicBezTo>
                          <a:cubicBezTo>
                            <a:pt x="4139" y="3661"/>
                            <a:pt x="4196" y="3653"/>
                            <a:pt x="4244" y="3637"/>
                          </a:cubicBezTo>
                          <a:cubicBezTo>
                            <a:pt x="4372" y="3669"/>
                            <a:pt x="4533" y="3701"/>
                            <a:pt x="4662" y="3733"/>
                          </a:cubicBezTo>
                          <a:cubicBezTo>
                            <a:pt x="4822" y="3765"/>
                            <a:pt x="4951" y="3798"/>
                            <a:pt x="5080" y="3862"/>
                          </a:cubicBezTo>
                          <a:cubicBezTo>
                            <a:pt x="5176" y="3894"/>
                            <a:pt x="5272" y="3926"/>
                            <a:pt x="5240" y="4055"/>
                          </a:cubicBezTo>
                          <a:cubicBezTo>
                            <a:pt x="5112" y="4248"/>
                            <a:pt x="4951" y="4376"/>
                            <a:pt x="4726" y="4440"/>
                          </a:cubicBezTo>
                          <a:cubicBezTo>
                            <a:pt x="4612" y="4463"/>
                            <a:pt x="4466" y="4486"/>
                            <a:pt x="4323" y="4486"/>
                          </a:cubicBezTo>
                          <a:cubicBezTo>
                            <a:pt x="4263" y="4486"/>
                            <a:pt x="4204" y="4482"/>
                            <a:pt x="4147" y="4473"/>
                          </a:cubicBezTo>
                          <a:cubicBezTo>
                            <a:pt x="4115" y="4408"/>
                            <a:pt x="4051" y="4376"/>
                            <a:pt x="4019" y="4344"/>
                          </a:cubicBezTo>
                          <a:cubicBezTo>
                            <a:pt x="3922" y="4280"/>
                            <a:pt x="3794" y="4215"/>
                            <a:pt x="3697" y="4183"/>
                          </a:cubicBezTo>
                          <a:cubicBezTo>
                            <a:pt x="3625" y="4111"/>
                            <a:pt x="3535" y="4075"/>
                            <a:pt x="3440" y="4075"/>
                          </a:cubicBezTo>
                          <a:cubicBezTo>
                            <a:pt x="3408" y="4075"/>
                            <a:pt x="3376" y="4079"/>
                            <a:pt x="3344" y="4087"/>
                          </a:cubicBezTo>
                          <a:cubicBezTo>
                            <a:pt x="3247" y="4119"/>
                            <a:pt x="3215" y="4183"/>
                            <a:pt x="3279" y="4280"/>
                          </a:cubicBezTo>
                          <a:cubicBezTo>
                            <a:pt x="3312" y="4344"/>
                            <a:pt x="3344" y="4376"/>
                            <a:pt x="3408" y="4408"/>
                          </a:cubicBezTo>
                          <a:cubicBezTo>
                            <a:pt x="3472" y="4473"/>
                            <a:pt x="3537" y="4537"/>
                            <a:pt x="3633" y="4569"/>
                          </a:cubicBezTo>
                          <a:cubicBezTo>
                            <a:pt x="3729" y="4633"/>
                            <a:pt x="3826" y="4698"/>
                            <a:pt x="3922" y="4730"/>
                          </a:cubicBezTo>
                          <a:cubicBezTo>
                            <a:pt x="3987" y="4762"/>
                            <a:pt x="4019" y="4794"/>
                            <a:pt x="4051" y="4826"/>
                          </a:cubicBezTo>
                          <a:cubicBezTo>
                            <a:pt x="4244" y="5051"/>
                            <a:pt x="4276" y="5340"/>
                            <a:pt x="4179" y="5565"/>
                          </a:cubicBezTo>
                          <a:cubicBezTo>
                            <a:pt x="4051" y="5791"/>
                            <a:pt x="3794" y="5919"/>
                            <a:pt x="3537" y="5919"/>
                          </a:cubicBezTo>
                          <a:cubicBezTo>
                            <a:pt x="3247" y="5887"/>
                            <a:pt x="3022" y="5758"/>
                            <a:pt x="2862" y="5501"/>
                          </a:cubicBezTo>
                          <a:cubicBezTo>
                            <a:pt x="2701" y="5212"/>
                            <a:pt x="2669" y="4858"/>
                            <a:pt x="2765" y="4537"/>
                          </a:cubicBezTo>
                          <a:cubicBezTo>
                            <a:pt x="2792" y="4458"/>
                            <a:pt x="2731" y="4400"/>
                            <a:pt x="2655" y="4400"/>
                          </a:cubicBezTo>
                          <a:cubicBezTo>
                            <a:pt x="2639" y="4400"/>
                            <a:pt x="2621" y="4403"/>
                            <a:pt x="2604" y="4408"/>
                          </a:cubicBezTo>
                          <a:cubicBezTo>
                            <a:pt x="2604" y="4376"/>
                            <a:pt x="2540" y="4376"/>
                            <a:pt x="2508" y="4376"/>
                          </a:cubicBezTo>
                          <a:cubicBezTo>
                            <a:pt x="2347" y="4440"/>
                            <a:pt x="2187" y="4473"/>
                            <a:pt x="2058" y="4569"/>
                          </a:cubicBezTo>
                          <a:cubicBezTo>
                            <a:pt x="1897" y="4633"/>
                            <a:pt x="1736" y="4698"/>
                            <a:pt x="1576" y="4730"/>
                          </a:cubicBezTo>
                          <a:cubicBezTo>
                            <a:pt x="1383" y="4815"/>
                            <a:pt x="1176" y="4844"/>
                            <a:pt x="973" y="4844"/>
                          </a:cubicBezTo>
                          <a:cubicBezTo>
                            <a:pt x="872" y="4844"/>
                            <a:pt x="772" y="4837"/>
                            <a:pt x="676" y="4826"/>
                          </a:cubicBezTo>
                          <a:cubicBezTo>
                            <a:pt x="451" y="4762"/>
                            <a:pt x="322" y="4473"/>
                            <a:pt x="451" y="4280"/>
                          </a:cubicBezTo>
                          <a:cubicBezTo>
                            <a:pt x="611" y="4023"/>
                            <a:pt x="869" y="3862"/>
                            <a:pt x="1158" y="3830"/>
                          </a:cubicBezTo>
                          <a:cubicBezTo>
                            <a:pt x="1318" y="3816"/>
                            <a:pt x="1483" y="3809"/>
                            <a:pt x="1649" y="3809"/>
                          </a:cubicBezTo>
                          <a:cubicBezTo>
                            <a:pt x="1884" y="3809"/>
                            <a:pt x="2121" y="3824"/>
                            <a:pt x="2347" y="3862"/>
                          </a:cubicBezTo>
                          <a:cubicBezTo>
                            <a:pt x="2412" y="3862"/>
                            <a:pt x="2444" y="3830"/>
                            <a:pt x="2444" y="3765"/>
                          </a:cubicBezTo>
                          <a:cubicBezTo>
                            <a:pt x="2540" y="3765"/>
                            <a:pt x="2572" y="3669"/>
                            <a:pt x="2540" y="3605"/>
                          </a:cubicBezTo>
                          <a:cubicBezTo>
                            <a:pt x="2315" y="3219"/>
                            <a:pt x="2154" y="2769"/>
                            <a:pt x="2058" y="2319"/>
                          </a:cubicBezTo>
                          <a:cubicBezTo>
                            <a:pt x="1994" y="1869"/>
                            <a:pt x="2026" y="1419"/>
                            <a:pt x="2187" y="1001"/>
                          </a:cubicBezTo>
                          <a:cubicBezTo>
                            <a:pt x="2315" y="583"/>
                            <a:pt x="2669" y="294"/>
                            <a:pt x="3119" y="262"/>
                          </a:cubicBezTo>
                          <a:close/>
                          <a:moveTo>
                            <a:pt x="3067" y="1"/>
                          </a:moveTo>
                          <a:cubicBezTo>
                            <a:pt x="2667" y="1"/>
                            <a:pt x="2273" y="218"/>
                            <a:pt x="2090" y="583"/>
                          </a:cubicBezTo>
                          <a:cubicBezTo>
                            <a:pt x="1801" y="1033"/>
                            <a:pt x="1672" y="1580"/>
                            <a:pt x="1736" y="2126"/>
                          </a:cubicBezTo>
                          <a:cubicBezTo>
                            <a:pt x="1736" y="2672"/>
                            <a:pt x="1929" y="3187"/>
                            <a:pt x="2251" y="3637"/>
                          </a:cubicBezTo>
                          <a:cubicBezTo>
                            <a:pt x="2015" y="3551"/>
                            <a:pt x="1765" y="3508"/>
                            <a:pt x="1510" y="3508"/>
                          </a:cubicBezTo>
                          <a:cubicBezTo>
                            <a:pt x="1383" y="3508"/>
                            <a:pt x="1254" y="3519"/>
                            <a:pt x="1126" y="3540"/>
                          </a:cubicBezTo>
                          <a:cubicBezTo>
                            <a:pt x="740" y="3573"/>
                            <a:pt x="386" y="3765"/>
                            <a:pt x="161" y="4087"/>
                          </a:cubicBezTo>
                          <a:cubicBezTo>
                            <a:pt x="1" y="4408"/>
                            <a:pt x="65" y="4794"/>
                            <a:pt x="354" y="5019"/>
                          </a:cubicBezTo>
                          <a:cubicBezTo>
                            <a:pt x="560" y="5143"/>
                            <a:pt x="780" y="5200"/>
                            <a:pt x="1012" y="5200"/>
                          </a:cubicBezTo>
                          <a:cubicBezTo>
                            <a:pt x="1142" y="5200"/>
                            <a:pt x="1277" y="5182"/>
                            <a:pt x="1415" y="5148"/>
                          </a:cubicBezTo>
                          <a:cubicBezTo>
                            <a:pt x="1640" y="5083"/>
                            <a:pt x="1865" y="5019"/>
                            <a:pt x="2058" y="4955"/>
                          </a:cubicBezTo>
                          <a:cubicBezTo>
                            <a:pt x="2187" y="4890"/>
                            <a:pt x="2283" y="4826"/>
                            <a:pt x="2412" y="4794"/>
                          </a:cubicBezTo>
                          <a:lnTo>
                            <a:pt x="2476" y="4730"/>
                          </a:lnTo>
                          <a:lnTo>
                            <a:pt x="2476" y="4730"/>
                          </a:lnTo>
                          <a:cubicBezTo>
                            <a:pt x="2315" y="5405"/>
                            <a:pt x="2733" y="6080"/>
                            <a:pt x="3408" y="6241"/>
                          </a:cubicBezTo>
                          <a:cubicBezTo>
                            <a:pt x="3468" y="6251"/>
                            <a:pt x="3528" y="6257"/>
                            <a:pt x="3589" y="6257"/>
                          </a:cubicBezTo>
                          <a:cubicBezTo>
                            <a:pt x="3887" y="6257"/>
                            <a:pt x="4185" y="6127"/>
                            <a:pt x="4372" y="5887"/>
                          </a:cubicBezTo>
                          <a:cubicBezTo>
                            <a:pt x="4629" y="5598"/>
                            <a:pt x="4662" y="5180"/>
                            <a:pt x="4469" y="4826"/>
                          </a:cubicBezTo>
                          <a:lnTo>
                            <a:pt x="4437" y="4794"/>
                          </a:lnTo>
                          <a:cubicBezTo>
                            <a:pt x="4597" y="4794"/>
                            <a:pt x="4726" y="4762"/>
                            <a:pt x="4854" y="4730"/>
                          </a:cubicBezTo>
                          <a:cubicBezTo>
                            <a:pt x="5144" y="4633"/>
                            <a:pt x="5369" y="4440"/>
                            <a:pt x="5530" y="4183"/>
                          </a:cubicBezTo>
                          <a:cubicBezTo>
                            <a:pt x="5594" y="4055"/>
                            <a:pt x="5562" y="3862"/>
                            <a:pt x="5465" y="3733"/>
                          </a:cubicBezTo>
                          <a:cubicBezTo>
                            <a:pt x="5337" y="3637"/>
                            <a:pt x="5208" y="3540"/>
                            <a:pt x="5047" y="3508"/>
                          </a:cubicBezTo>
                          <a:cubicBezTo>
                            <a:pt x="4919" y="3476"/>
                            <a:pt x="4758" y="3444"/>
                            <a:pt x="4629" y="3412"/>
                          </a:cubicBezTo>
                          <a:cubicBezTo>
                            <a:pt x="4822" y="3348"/>
                            <a:pt x="4983" y="3251"/>
                            <a:pt x="5176" y="3187"/>
                          </a:cubicBezTo>
                          <a:cubicBezTo>
                            <a:pt x="5530" y="2962"/>
                            <a:pt x="6012" y="2672"/>
                            <a:pt x="6044" y="2222"/>
                          </a:cubicBezTo>
                          <a:cubicBezTo>
                            <a:pt x="6044" y="1779"/>
                            <a:pt x="5691" y="1608"/>
                            <a:pt x="5335" y="1608"/>
                          </a:cubicBezTo>
                          <a:cubicBezTo>
                            <a:pt x="5303" y="1608"/>
                            <a:pt x="5272" y="1609"/>
                            <a:pt x="5240" y="1612"/>
                          </a:cubicBezTo>
                          <a:cubicBezTo>
                            <a:pt x="4822" y="1644"/>
                            <a:pt x="4437" y="1772"/>
                            <a:pt x="4115" y="2030"/>
                          </a:cubicBezTo>
                          <a:cubicBezTo>
                            <a:pt x="4051" y="2062"/>
                            <a:pt x="3987" y="2126"/>
                            <a:pt x="3954" y="2158"/>
                          </a:cubicBezTo>
                          <a:cubicBezTo>
                            <a:pt x="3987" y="1901"/>
                            <a:pt x="3987" y="1612"/>
                            <a:pt x="3987" y="1355"/>
                          </a:cubicBezTo>
                          <a:cubicBezTo>
                            <a:pt x="3987" y="840"/>
                            <a:pt x="3890" y="230"/>
                            <a:pt x="3344" y="37"/>
                          </a:cubicBezTo>
                          <a:cubicBezTo>
                            <a:pt x="3253" y="12"/>
                            <a:pt x="3160" y="1"/>
                            <a:pt x="3067" y="1"/>
                          </a:cubicBezTo>
                          <a:close/>
                        </a:path>
                      </a:pathLst>
                    </a:custGeom>
                    <a:solidFill>
                      <a:srgbClr val="42291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91" name="Google Shape;1791;p59"/>
                    <p:cNvSpPr/>
                    <p:nvPr/>
                  </p:nvSpPr>
                  <p:spPr>
                    <a:xfrm>
                      <a:off x="2906725" y="697775"/>
                      <a:ext cx="135825" cy="141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33" h="5659" extrusionOk="0">
                          <a:moveTo>
                            <a:pt x="2797" y="1"/>
                          </a:moveTo>
                          <a:cubicBezTo>
                            <a:pt x="2347" y="33"/>
                            <a:pt x="1993" y="322"/>
                            <a:pt x="1865" y="740"/>
                          </a:cubicBezTo>
                          <a:cubicBezTo>
                            <a:pt x="1704" y="1158"/>
                            <a:pt x="1672" y="1608"/>
                            <a:pt x="1736" y="2058"/>
                          </a:cubicBezTo>
                          <a:cubicBezTo>
                            <a:pt x="1832" y="2508"/>
                            <a:pt x="1993" y="2958"/>
                            <a:pt x="2218" y="3344"/>
                          </a:cubicBezTo>
                          <a:cubicBezTo>
                            <a:pt x="2250" y="3408"/>
                            <a:pt x="2218" y="3504"/>
                            <a:pt x="2122" y="3504"/>
                          </a:cubicBezTo>
                          <a:cubicBezTo>
                            <a:pt x="2122" y="3569"/>
                            <a:pt x="2090" y="3601"/>
                            <a:pt x="2025" y="3601"/>
                          </a:cubicBezTo>
                          <a:cubicBezTo>
                            <a:pt x="1799" y="3563"/>
                            <a:pt x="1562" y="3548"/>
                            <a:pt x="1327" y="3548"/>
                          </a:cubicBezTo>
                          <a:cubicBezTo>
                            <a:pt x="1161" y="3548"/>
                            <a:pt x="996" y="3555"/>
                            <a:pt x="836" y="3569"/>
                          </a:cubicBezTo>
                          <a:cubicBezTo>
                            <a:pt x="547" y="3601"/>
                            <a:pt x="257" y="3762"/>
                            <a:pt x="129" y="4019"/>
                          </a:cubicBezTo>
                          <a:cubicBezTo>
                            <a:pt x="0" y="4212"/>
                            <a:pt x="129" y="4501"/>
                            <a:pt x="354" y="4565"/>
                          </a:cubicBezTo>
                          <a:cubicBezTo>
                            <a:pt x="450" y="4576"/>
                            <a:pt x="550" y="4583"/>
                            <a:pt x="651" y="4583"/>
                          </a:cubicBezTo>
                          <a:cubicBezTo>
                            <a:pt x="854" y="4583"/>
                            <a:pt x="1061" y="4554"/>
                            <a:pt x="1254" y="4469"/>
                          </a:cubicBezTo>
                          <a:cubicBezTo>
                            <a:pt x="1414" y="4437"/>
                            <a:pt x="1575" y="4372"/>
                            <a:pt x="1736" y="4308"/>
                          </a:cubicBezTo>
                          <a:cubicBezTo>
                            <a:pt x="1865" y="4212"/>
                            <a:pt x="2025" y="4179"/>
                            <a:pt x="2186" y="4115"/>
                          </a:cubicBezTo>
                          <a:cubicBezTo>
                            <a:pt x="2218" y="4115"/>
                            <a:pt x="2282" y="4115"/>
                            <a:pt x="2282" y="4147"/>
                          </a:cubicBezTo>
                          <a:cubicBezTo>
                            <a:pt x="2299" y="4142"/>
                            <a:pt x="2317" y="4139"/>
                            <a:pt x="2333" y="4139"/>
                          </a:cubicBezTo>
                          <a:cubicBezTo>
                            <a:pt x="2409" y="4139"/>
                            <a:pt x="2470" y="4197"/>
                            <a:pt x="2443" y="4276"/>
                          </a:cubicBezTo>
                          <a:cubicBezTo>
                            <a:pt x="2347" y="4597"/>
                            <a:pt x="2379" y="4951"/>
                            <a:pt x="2540" y="5240"/>
                          </a:cubicBezTo>
                          <a:cubicBezTo>
                            <a:pt x="2700" y="5497"/>
                            <a:pt x="2925" y="5626"/>
                            <a:pt x="3215" y="5658"/>
                          </a:cubicBezTo>
                          <a:cubicBezTo>
                            <a:pt x="3472" y="5658"/>
                            <a:pt x="3729" y="5530"/>
                            <a:pt x="3857" y="5304"/>
                          </a:cubicBezTo>
                          <a:cubicBezTo>
                            <a:pt x="3954" y="5079"/>
                            <a:pt x="3922" y="4790"/>
                            <a:pt x="3729" y="4565"/>
                          </a:cubicBezTo>
                          <a:cubicBezTo>
                            <a:pt x="3697" y="4533"/>
                            <a:pt x="3665" y="4501"/>
                            <a:pt x="3600" y="4469"/>
                          </a:cubicBezTo>
                          <a:cubicBezTo>
                            <a:pt x="3504" y="4437"/>
                            <a:pt x="3407" y="4372"/>
                            <a:pt x="3311" y="4308"/>
                          </a:cubicBezTo>
                          <a:cubicBezTo>
                            <a:pt x="3215" y="4276"/>
                            <a:pt x="3150" y="4212"/>
                            <a:pt x="3086" y="4147"/>
                          </a:cubicBezTo>
                          <a:cubicBezTo>
                            <a:pt x="3022" y="4115"/>
                            <a:pt x="2990" y="4083"/>
                            <a:pt x="2957" y="4019"/>
                          </a:cubicBezTo>
                          <a:cubicBezTo>
                            <a:pt x="2893" y="3922"/>
                            <a:pt x="2925" y="3858"/>
                            <a:pt x="3022" y="3826"/>
                          </a:cubicBezTo>
                          <a:cubicBezTo>
                            <a:pt x="3054" y="3818"/>
                            <a:pt x="3086" y="3814"/>
                            <a:pt x="3118" y="3814"/>
                          </a:cubicBezTo>
                          <a:cubicBezTo>
                            <a:pt x="3213" y="3814"/>
                            <a:pt x="3303" y="3850"/>
                            <a:pt x="3375" y="3922"/>
                          </a:cubicBezTo>
                          <a:cubicBezTo>
                            <a:pt x="3472" y="3954"/>
                            <a:pt x="3600" y="4019"/>
                            <a:pt x="3697" y="4083"/>
                          </a:cubicBezTo>
                          <a:cubicBezTo>
                            <a:pt x="3729" y="4115"/>
                            <a:pt x="3793" y="4147"/>
                            <a:pt x="3825" y="4212"/>
                          </a:cubicBezTo>
                          <a:cubicBezTo>
                            <a:pt x="3882" y="4221"/>
                            <a:pt x="3941" y="4225"/>
                            <a:pt x="4001" y="4225"/>
                          </a:cubicBezTo>
                          <a:cubicBezTo>
                            <a:pt x="4144" y="4225"/>
                            <a:pt x="4290" y="4202"/>
                            <a:pt x="4404" y="4179"/>
                          </a:cubicBezTo>
                          <a:cubicBezTo>
                            <a:pt x="4629" y="4115"/>
                            <a:pt x="4790" y="3987"/>
                            <a:pt x="4918" y="3794"/>
                          </a:cubicBezTo>
                          <a:cubicBezTo>
                            <a:pt x="4950" y="3665"/>
                            <a:pt x="4854" y="3633"/>
                            <a:pt x="4758" y="3601"/>
                          </a:cubicBezTo>
                          <a:cubicBezTo>
                            <a:pt x="4629" y="3537"/>
                            <a:pt x="4500" y="3504"/>
                            <a:pt x="4340" y="3472"/>
                          </a:cubicBezTo>
                          <a:cubicBezTo>
                            <a:pt x="4211" y="3440"/>
                            <a:pt x="4050" y="3408"/>
                            <a:pt x="3922" y="3376"/>
                          </a:cubicBezTo>
                          <a:cubicBezTo>
                            <a:pt x="3874" y="3392"/>
                            <a:pt x="3817" y="3400"/>
                            <a:pt x="3761" y="3400"/>
                          </a:cubicBezTo>
                          <a:cubicBezTo>
                            <a:pt x="3705" y="3400"/>
                            <a:pt x="3649" y="3392"/>
                            <a:pt x="3600" y="3376"/>
                          </a:cubicBezTo>
                          <a:lnTo>
                            <a:pt x="3472" y="3408"/>
                          </a:lnTo>
                          <a:cubicBezTo>
                            <a:pt x="3459" y="3412"/>
                            <a:pt x="3447" y="3414"/>
                            <a:pt x="3436" y="3414"/>
                          </a:cubicBezTo>
                          <a:cubicBezTo>
                            <a:pt x="3368" y="3414"/>
                            <a:pt x="3352" y="3335"/>
                            <a:pt x="3407" y="3279"/>
                          </a:cubicBezTo>
                          <a:lnTo>
                            <a:pt x="3440" y="3279"/>
                          </a:lnTo>
                          <a:cubicBezTo>
                            <a:pt x="3440" y="3215"/>
                            <a:pt x="3472" y="3183"/>
                            <a:pt x="3504" y="3151"/>
                          </a:cubicBezTo>
                          <a:cubicBezTo>
                            <a:pt x="3568" y="3119"/>
                            <a:pt x="3665" y="3087"/>
                            <a:pt x="3729" y="3087"/>
                          </a:cubicBezTo>
                          <a:cubicBezTo>
                            <a:pt x="4050" y="2958"/>
                            <a:pt x="4372" y="2829"/>
                            <a:pt x="4661" y="2669"/>
                          </a:cubicBezTo>
                          <a:cubicBezTo>
                            <a:pt x="4918" y="2508"/>
                            <a:pt x="5433" y="2186"/>
                            <a:pt x="5368" y="1865"/>
                          </a:cubicBezTo>
                          <a:cubicBezTo>
                            <a:pt x="5349" y="1675"/>
                            <a:pt x="5173" y="1620"/>
                            <a:pt x="4985" y="1620"/>
                          </a:cubicBezTo>
                          <a:cubicBezTo>
                            <a:pt x="4856" y="1620"/>
                            <a:pt x="4721" y="1646"/>
                            <a:pt x="4629" y="1672"/>
                          </a:cubicBezTo>
                          <a:cubicBezTo>
                            <a:pt x="4307" y="1769"/>
                            <a:pt x="4018" y="1929"/>
                            <a:pt x="3761" y="2154"/>
                          </a:cubicBezTo>
                          <a:cubicBezTo>
                            <a:pt x="3665" y="2219"/>
                            <a:pt x="3600" y="2315"/>
                            <a:pt x="3504" y="2379"/>
                          </a:cubicBezTo>
                          <a:cubicBezTo>
                            <a:pt x="3472" y="2572"/>
                            <a:pt x="3407" y="2701"/>
                            <a:pt x="3311" y="2829"/>
                          </a:cubicBezTo>
                          <a:cubicBezTo>
                            <a:pt x="3287" y="2876"/>
                            <a:pt x="3247" y="2906"/>
                            <a:pt x="3201" y="2906"/>
                          </a:cubicBezTo>
                          <a:cubicBezTo>
                            <a:pt x="3185" y="2906"/>
                            <a:pt x="3168" y="2902"/>
                            <a:pt x="3150" y="2894"/>
                          </a:cubicBezTo>
                          <a:lnTo>
                            <a:pt x="3118" y="2894"/>
                          </a:lnTo>
                          <a:cubicBezTo>
                            <a:pt x="3099" y="2912"/>
                            <a:pt x="3080" y="2920"/>
                            <a:pt x="3063" y="2920"/>
                          </a:cubicBezTo>
                          <a:cubicBezTo>
                            <a:pt x="3022" y="2920"/>
                            <a:pt x="2990" y="2875"/>
                            <a:pt x="2990" y="2829"/>
                          </a:cubicBezTo>
                          <a:cubicBezTo>
                            <a:pt x="2990" y="2637"/>
                            <a:pt x="3054" y="2476"/>
                            <a:pt x="3182" y="2347"/>
                          </a:cubicBezTo>
                          <a:cubicBezTo>
                            <a:pt x="3215" y="2186"/>
                            <a:pt x="3279" y="2058"/>
                            <a:pt x="3279" y="1929"/>
                          </a:cubicBezTo>
                          <a:cubicBezTo>
                            <a:pt x="3343" y="1640"/>
                            <a:pt x="3343" y="1319"/>
                            <a:pt x="3343" y="1029"/>
                          </a:cubicBezTo>
                          <a:cubicBezTo>
                            <a:pt x="3311" y="644"/>
                            <a:pt x="3279" y="65"/>
                            <a:pt x="2797" y="1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92" name="Google Shape;1792;p59"/>
                    <p:cNvSpPr/>
                    <p:nvPr/>
                  </p:nvSpPr>
                  <p:spPr>
                    <a:xfrm>
                      <a:off x="2771700" y="645600"/>
                      <a:ext cx="129425" cy="14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77" h="5661" extrusionOk="0">
                          <a:moveTo>
                            <a:pt x="2543" y="323"/>
                          </a:moveTo>
                          <a:cubicBezTo>
                            <a:pt x="2593" y="323"/>
                            <a:pt x="2646" y="332"/>
                            <a:pt x="2701" y="352"/>
                          </a:cubicBezTo>
                          <a:cubicBezTo>
                            <a:pt x="2990" y="448"/>
                            <a:pt x="3022" y="802"/>
                            <a:pt x="3055" y="1027"/>
                          </a:cubicBezTo>
                          <a:cubicBezTo>
                            <a:pt x="3055" y="1445"/>
                            <a:pt x="3022" y="1895"/>
                            <a:pt x="2958" y="2313"/>
                          </a:cubicBezTo>
                          <a:cubicBezTo>
                            <a:pt x="2862" y="2345"/>
                            <a:pt x="2765" y="2377"/>
                            <a:pt x="2669" y="2473"/>
                          </a:cubicBezTo>
                          <a:cubicBezTo>
                            <a:pt x="2605" y="2538"/>
                            <a:pt x="2637" y="2698"/>
                            <a:pt x="2765" y="2698"/>
                          </a:cubicBezTo>
                          <a:cubicBezTo>
                            <a:pt x="2926" y="2666"/>
                            <a:pt x="3087" y="2634"/>
                            <a:pt x="3247" y="2570"/>
                          </a:cubicBezTo>
                          <a:cubicBezTo>
                            <a:pt x="3384" y="2547"/>
                            <a:pt x="3504" y="2524"/>
                            <a:pt x="3631" y="2524"/>
                          </a:cubicBezTo>
                          <a:cubicBezTo>
                            <a:pt x="3684" y="2524"/>
                            <a:pt x="3737" y="2528"/>
                            <a:pt x="3794" y="2538"/>
                          </a:cubicBezTo>
                          <a:cubicBezTo>
                            <a:pt x="3827" y="2534"/>
                            <a:pt x="3860" y="2533"/>
                            <a:pt x="3893" y="2533"/>
                          </a:cubicBezTo>
                          <a:cubicBezTo>
                            <a:pt x="4181" y="2533"/>
                            <a:pt x="4463" y="2654"/>
                            <a:pt x="4694" y="2827"/>
                          </a:cubicBezTo>
                          <a:cubicBezTo>
                            <a:pt x="4887" y="3084"/>
                            <a:pt x="4855" y="3438"/>
                            <a:pt x="4598" y="3663"/>
                          </a:cubicBezTo>
                          <a:cubicBezTo>
                            <a:pt x="4372" y="3920"/>
                            <a:pt x="4083" y="4081"/>
                            <a:pt x="3730" y="4113"/>
                          </a:cubicBezTo>
                          <a:cubicBezTo>
                            <a:pt x="3505" y="4113"/>
                            <a:pt x="3312" y="4048"/>
                            <a:pt x="3151" y="3888"/>
                          </a:cubicBezTo>
                          <a:lnTo>
                            <a:pt x="3151" y="3856"/>
                          </a:lnTo>
                          <a:cubicBezTo>
                            <a:pt x="3119" y="3727"/>
                            <a:pt x="3087" y="3631"/>
                            <a:pt x="3022" y="3534"/>
                          </a:cubicBezTo>
                          <a:cubicBezTo>
                            <a:pt x="2994" y="3505"/>
                            <a:pt x="2952" y="3489"/>
                            <a:pt x="2911" y="3489"/>
                          </a:cubicBezTo>
                          <a:cubicBezTo>
                            <a:pt x="2862" y="3489"/>
                            <a:pt x="2815" y="3513"/>
                            <a:pt x="2797" y="3566"/>
                          </a:cubicBezTo>
                          <a:cubicBezTo>
                            <a:pt x="2797" y="3759"/>
                            <a:pt x="2830" y="3920"/>
                            <a:pt x="2894" y="4081"/>
                          </a:cubicBezTo>
                          <a:cubicBezTo>
                            <a:pt x="2926" y="4241"/>
                            <a:pt x="2926" y="4434"/>
                            <a:pt x="2926" y="4595"/>
                          </a:cubicBezTo>
                          <a:cubicBezTo>
                            <a:pt x="2926" y="4852"/>
                            <a:pt x="2797" y="5109"/>
                            <a:pt x="2572" y="5238"/>
                          </a:cubicBezTo>
                          <a:cubicBezTo>
                            <a:pt x="2475" y="5307"/>
                            <a:pt x="2372" y="5341"/>
                            <a:pt x="2270" y="5341"/>
                          </a:cubicBezTo>
                          <a:cubicBezTo>
                            <a:pt x="2137" y="5341"/>
                            <a:pt x="2007" y="5283"/>
                            <a:pt x="1897" y="5174"/>
                          </a:cubicBezTo>
                          <a:cubicBezTo>
                            <a:pt x="1705" y="4949"/>
                            <a:pt x="1608" y="4659"/>
                            <a:pt x="1672" y="4370"/>
                          </a:cubicBezTo>
                          <a:cubicBezTo>
                            <a:pt x="1705" y="4209"/>
                            <a:pt x="1737" y="4016"/>
                            <a:pt x="1833" y="3856"/>
                          </a:cubicBezTo>
                          <a:lnTo>
                            <a:pt x="1930" y="3663"/>
                          </a:lnTo>
                          <a:lnTo>
                            <a:pt x="1994" y="3598"/>
                          </a:lnTo>
                          <a:lnTo>
                            <a:pt x="2090" y="3502"/>
                          </a:lnTo>
                          <a:cubicBezTo>
                            <a:pt x="2155" y="3438"/>
                            <a:pt x="2155" y="3406"/>
                            <a:pt x="2187" y="3341"/>
                          </a:cubicBezTo>
                          <a:cubicBezTo>
                            <a:pt x="2187" y="3286"/>
                            <a:pt x="2139" y="3206"/>
                            <a:pt x="2084" y="3206"/>
                          </a:cubicBezTo>
                          <a:cubicBezTo>
                            <a:pt x="2076" y="3206"/>
                            <a:pt x="2067" y="3208"/>
                            <a:pt x="2058" y="3213"/>
                          </a:cubicBezTo>
                          <a:lnTo>
                            <a:pt x="2026" y="3213"/>
                          </a:lnTo>
                          <a:cubicBezTo>
                            <a:pt x="2010" y="3197"/>
                            <a:pt x="1994" y="3189"/>
                            <a:pt x="1978" y="3189"/>
                          </a:cubicBezTo>
                          <a:cubicBezTo>
                            <a:pt x="1962" y="3189"/>
                            <a:pt x="1946" y="3197"/>
                            <a:pt x="1930" y="3213"/>
                          </a:cubicBezTo>
                          <a:lnTo>
                            <a:pt x="1865" y="3277"/>
                          </a:lnTo>
                          <a:lnTo>
                            <a:pt x="1705" y="3406"/>
                          </a:lnTo>
                          <a:cubicBezTo>
                            <a:pt x="1576" y="3502"/>
                            <a:pt x="1479" y="3566"/>
                            <a:pt x="1351" y="3631"/>
                          </a:cubicBezTo>
                          <a:cubicBezTo>
                            <a:pt x="1245" y="3684"/>
                            <a:pt x="1119" y="3708"/>
                            <a:pt x="995" y="3708"/>
                          </a:cubicBezTo>
                          <a:cubicBezTo>
                            <a:pt x="894" y="3708"/>
                            <a:pt x="795" y="3692"/>
                            <a:pt x="708" y="3663"/>
                          </a:cubicBezTo>
                          <a:cubicBezTo>
                            <a:pt x="515" y="3598"/>
                            <a:pt x="419" y="3406"/>
                            <a:pt x="451" y="3213"/>
                          </a:cubicBezTo>
                          <a:cubicBezTo>
                            <a:pt x="515" y="2956"/>
                            <a:pt x="708" y="2795"/>
                            <a:pt x="965" y="2731"/>
                          </a:cubicBezTo>
                          <a:cubicBezTo>
                            <a:pt x="1054" y="2723"/>
                            <a:pt x="1142" y="2718"/>
                            <a:pt x="1230" y="2718"/>
                          </a:cubicBezTo>
                          <a:cubicBezTo>
                            <a:pt x="1494" y="2718"/>
                            <a:pt x="1753" y="2755"/>
                            <a:pt x="1994" y="2827"/>
                          </a:cubicBezTo>
                          <a:lnTo>
                            <a:pt x="2058" y="2827"/>
                          </a:lnTo>
                          <a:cubicBezTo>
                            <a:pt x="2076" y="2839"/>
                            <a:pt x="2094" y="2844"/>
                            <a:pt x="2111" y="2844"/>
                          </a:cubicBezTo>
                          <a:cubicBezTo>
                            <a:pt x="2186" y="2844"/>
                            <a:pt x="2245" y="2745"/>
                            <a:pt x="2219" y="2666"/>
                          </a:cubicBezTo>
                          <a:cubicBezTo>
                            <a:pt x="2155" y="2570"/>
                            <a:pt x="2058" y="2377"/>
                            <a:pt x="1994" y="2248"/>
                          </a:cubicBezTo>
                          <a:cubicBezTo>
                            <a:pt x="1930" y="2088"/>
                            <a:pt x="1865" y="1959"/>
                            <a:pt x="1833" y="1798"/>
                          </a:cubicBezTo>
                          <a:cubicBezTo>
                            <a:pt x="1801" y="1477"/>
                            <a:pt x="1833" y="1123"/>
                            <a:pt x="1962" y="834"/>
                          </a:cubicBezTo>
                          <a:cubicBezTo>
                            <a:pt x="2070" y="590"/>
                            <a:pt x="2270" y="323"/>
                            <a:pt x="2543" y="323"/>
                          </a:cubicBezTo>
                          <a:close/>
                          <a:moveTo>
                            <a:pt x="2561" y="0"/>
                          </a:moveTo>
                          <a:cubicBezTo>
                            <a:pt x="2254" y="0"/>
                            <a:pt x="1967" y="156"/>
                            <a:pt x="1801" y="416"/>
                          </a:cubicBezTo>
                          <a:cubicBezTo>
                            <a:pt x="1576" y="770"/>
                            <a:pt x="1479" y="1188"/>
                            <a:pt x="1512" y="1605"/>
                          </a:cubicBezTo>
                          <a:cubicBezTo>
                            <a:pt x="1512" y="1895"/>
                            <a:pt x="1608" y="2184"/>
                            <a:pt x="1737" y="2473"/>
                          </a:cubicBezTo>
                          <a:cubicBezTo>
                            <a:pt x="1549" y="2424"/>
                            <a:pt x="1350" y="2393"/>
                            <a:pt x="1156" y="2393"/>
                          </a:cubicBezTo>
                          <a:cubicBezTo>
                            <a:pt x="718" y="2393"/>
                            <a:pt x="308" y="2552"/>
                            <a:pt x="129" y="3020"/>
                          </a:cubicBezTo>
                          <a:cubicBezTo>
                            <a:pt x="1" y="3341"/>
                            <a:pt x="129" y="3695"/>
                            <a:pt x="419" y="3888"/>
                          </a:cubicBezTo>
                          <a:cubicBezTo>
                            <a:pt x="586" y="4007"/>
                            <a:pt x="806" y="4073"/>
                            <a:pt x="1026" y="4073"/>
                          </a:cubicBezTo>
                          <a:cubicBezTo>
                            <a:pt x="1103" y="4073"/>
                            <a:pt x="1180" y="4065"/>
                            <a:pt x="1254" y="4048"/>
                          </a:cubicBezTo>
                          <a:cubicBezTo>
                            <a:pt x="1319" y="4016"/>
                            <a:pt x="1383" y="3984"/>
                            <a:pt x="1479" y="3952"/>
                          </a:cubicBezTo>
                          <a:lnTo>
                            <a:pt x="1479" y="3952"/>
                          </a:lnTo>
                          <a:cubicBezTo>
                            <a:pt x="1415" y="4048"/>
                            <a:pt x="1383" y="4177"/>
                            <a:pt x="1383" y="4273"/>
                          </a:cubicBezTo>
                          <a:cubicBezTo>
                            <a:pt x="1287" y="4659"/>
                            <a:pt x="1383" y="5045"/>
                            <a:pt x="1640" y="5366"/>
                          </a:cubicBezTo>
                          <a:cubicBezTo>
                            <a:pt x="1808" y="5558"/>
                            <a:pt x="2047" y="5660"/>
                            <a:pt x="2304" y="5660"/>
                          </a:cubicBezTo>
                          <a:cubicBezTo>
                            <a:pt x="2392" y="5660"/>
                            <a:pt x="2482" y="5648"/>
                            <a:pt x="2572" y="5624"/>
                          </a:cubicBezTo>
                          <a:cubicBezTo>
                            <a:pt x="2862" y="5495"/>
                            <a:pt x="3119" y="5238"/>
                            <a:pt x="3183" y="4916"/>
                          </a:cubicBezTo>
                          <a:cubicBezTo>
                            <a:pt x="3247" y="4724"/>
                            <a:pt x="3280" y="4498"/>
                            <a:pt x="3247" y="4306"/>
                          </a:cubicBezTo>
                          <a:lnTo>
                            <a:pt x="3247" y="4306"/>
                          </a:lnTo>
                          <a:cubicBezTo>
                            <a:pt x="3312" y="4338"/>
                            <a:pt x="3408" y="4370"/>
                            <a:pt x="3472" y="4370"/>
                          </a:cubicBezTo>
                          <a:cubicBezTo>
                            <a:pt x="3570" y="4391"/>
                            <a:pt x="3668" y="4401"/>
                            <a:pt x="3765" y="4401"/>
                          </a:cubicBezTo>
                          <a:cubicBezTo>
                            <a:pt x="4112" y="4401"/>
                            <a:pt x="4442" y="4268"/>
                            <a:pt x="4694" y="4016"/>
                          </a:cubicBezTo>
                          <a:cubicBezTo>
                            <a:pt x="5015" y="3759"/>
                            <a:pt x="5176" y="3341"/>
                            <a:pt x="5080" y="2923"/>
                          </a:cubicBezTo>
                          <a:cubicBezTo>
                            <a:pt x="4919" y="2538"/>
                            <a:pt x="4533" y="2281"/>
                            <a:pt x="4115" y="2248"/>
                          </a:cubicBezTo>
                          <a:cubicBezTo>
                            <a:pt x="3965" y="2211"/>
                            <a:pt x="3825" y="2195"/>
                            <a:pt x="3684" y="2195"/>
                          </a:cubicBezTo>
                          <a:cubicBezTo>
                            <a:pt x="3584" y="2195"/>
                            <a:pt x="3483" y="2203"/>
                            <a:pt x="3376" y="2216"/>
                          </a:cubicBezTo>
                          <a:lnTo>
                            <a:pt x="3280" y="2216"/>
                          </a:lnTo>
                          <a:cubicBezTo>
                            <a:pt x="3312" y="2056"/>
                            <a:pt x="3344" y="1863"/>
                            <a:pt x="3376" y="1702"/>
                          </a:cubicBezTo>
                          <a:cubicBezTo>
                            <a:pt x="3376" y="1445"/>
                            <a:pt x="3376" y="1220"/>
                            <a:pt x="3376" y="963"/>
                          </a:cubicBezTo>
                          <a:cubicBezTo>
                            <a:pt x="3376" y="609"/>
                            <a:pt x="3183" y="255"/>
                            <a:pt x="2894" y="63"/>
                          </a:cubicBezTo>
                          <a:cubicBezTo>
                            <a:pt x="2784" y="20"/>
                            <a:pt x="2671" y="0"/>
                            <a:pt x="2561" y="0"/>
                          </a:cubicBezTo>
                          <a:close/>
                        </a:path>
                      </a:pathLst>
                    </a:custGeom>
                    <a:solidFill>
                      <a:srgbClr val="42291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93" name="Google Shape;1793;p59"/>
                    <p:cNvSpPr/>
                    <p:nvPr/>
                  </p:nvSpPr>
                  <p:spPr>
                    <a:xfrm>
                      <a:off x="2781350" y="652100"/>
                      <a:ext cx="113325" cy="127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3" h="5081" extrusionOk="0">
                          <a:moveTo>
                            <a:pt x="2197" y="0"/>
                          </a:moveTo>
                          <a:cubicBezTo>
                            <a:pt x="1913" y="0"/>
                            <a:pt x="1686" y="295"/>
                            <a:pt x="1576" y="542"/>
                          </a:cubicBezTo>
                          <a:cubicBezTo>
                            <a:pt x="1447" y="831"/>
                            <a:pt x="1415" y="1153"/>
                            <a:pt x="1479" y="1474"/>
                          </a:cubicBezTo>
                          <a:cubicBezTo>
                            <a:pt x="1479" y="1506"/>
                            <a:pt x="1479" y="1538"/>
                            <a:pt x="1479" y="1570"/>
                          </a:cubicBezTo>
                          <a:cubicBezTo>
                            <a:pt x="1511" y="1699"/>
                            <a:pt x="1544" y="1828"/>
                            <a:pt x="1608" y="1924"/>
                          </a:cubicBezTo>
                          <a:cubicBezTo>
                            <a:pt x="1672" y="2085"/>
                            <a:pt x="1801" y="2278"/>
                            <a:pt x="1833" y="2374"/>
                          </a:cubicBezTo>
                          <a:cubicBezTo>
                            <a:pt x="1859" y="2453"/>
                            <a:pt x="1800" y="2552"/>
                            <a:pt x="1725" y="2552"/>
                          </a:cubicBezTo>
                          <a:cubicBezTo>
                            <a:pt x="1708" y="2552"/>
                            <a:pt x="1690" y="2547"/>
                            <a:pt x="1672" y="2535"/>
                          </a:cubicBezTo>
                          <a:lnTo>
                            <a:pt x="1608" y="2535"/>
                          </a:lnTo>
                          <a:cubicBezTo>
                            <a:pt x="1351" y="2471"/>
                            <a:pt x="1126" y="2438"/>
                            <a:pt x="868" y="2406"/>
                          </a:cubicBezTo>
                          <a:cubicBezTo>
                            <a:pt x="772" y="2406"/>
                            <a:pt x="676" y="2406"/>
                            <a:pt x="579" y="2438"/>
                          </a:cubicBezTo>
                          <a:cubicBezTo>
                            <a:pt x="322" y="2471"/>
                            <a:pt x="129" y="2663"/>
                            <a:pt x="65" y="2921"/>
                          </a:cubicBezTo>
                          <a:cubicBezTo>
                            <a:pt x="1" y="3113"/>
                            <a:pt x="129" y="3306"/>
                            <a:pt x="322" y="3371"/>
                          </a:cubicBezTo>
                          <a:cubicBezTo>
                            <a:pt x="416" y="3411"/>
                            <a:pt x="511" y="3429"/>
                            <a:pt x="602" y="3429"/>
                          </a:cubicBezTo>
                          <a:cubicBezTo>
                            <a:pt x="730" y="3429"/>
                            <a:pt x="853" y="3394"/>
                            <a:pt x="965" y="3338"/>
                          </a:cubicBezTo>
                          <a:lnTo>
                            <a:pt x="997" y="3338"/>
                          </a:lnTo>
                          <a:cubicBezTo>
                            <a:pt x="1093" y="3306"/>
                            <a:pt x="1222" y="3210"/>
                            <a:pt x="1319" y="3146"/>
                          </a:cubicBezTo>
                          <a:lnTo>
                            <a:pt x="1479" y="3017"/>
                          </a:lnTo>
                          <a:cubicBezTo>
                            <a:pt x="1511" y="2985"/>
                            <a:pt x="1511" y="2985"/>
                            <a:pt x="1544" y="2953"/>
                          </a:cubicBezTo>
                          <a:cubicBezTo>
                            <a:pt x="1560" y="2937"/>
                            <a:pt x="1576" y="2929"/>
                            <a:pt x="1592" y="2929"/>
                          </a:cubicBezTo>
                          <a:cubicBezTo>
                            <a:pt x="1608" y="2929"/>
                            <a:pt x="1624" y="2937"/>
                            <a:pt x="1640" y="2953"/>
                          </a:cubicBezTo>
                          <a:lnTo>
                            <a:pt x="1672" y="2953"/>
                          </a:lnTo>
                          <a:cubicBezTo>
                            <a:pt x="1683" y="2947"/>
                            <a:pt x="1696" y="2944"/>
                            <a:pt x="1708" y="2944"/>
                          </a:cubicBezTo>
                          <a:cubicBezTo>
                            <a:pt x="1767" y="2944"/>
                            <a:pt x="1827" y="3002"/>
                            <a:pt x="1801" y="3081"/>
                          </a:cubicBezTo>
                          <a:cubicBezTo>
                            <a:pt x="1769" y="3113"/>
                            <a:pt x="1769" y="3178"/>
                            <a:pt x="1736" y="3210"/>
                          </a:cubicBezTo>
                          <a:lnTo>
                            <a:pt x="1640" y="3338"/>
                          </a:lnTo>
                          <a:lnTo>
                            <a:pt x="1544" y="3403"/>
                          </a:lnTo>
                          <a:lnTo>
                            <a:pt x="1447" y="3596"/>
                          </a:lnTo>
                          <a:lnTo>
                            <a:pt x="1383" y="3756"/>
                          </a:lnTo>
                          <a:cubicBezTo>
                            <a:pt x="1351" y="3853"/>
                            <a:pt x="1319" y="3981"/>
                            <a:pt x="1286" y="4110"/>
                          </a:cubicBezTo>
                          <a:cubicBezTo>
                            <a:pt x="1222" y="4399"/>
                            <a:pt x="1319" y="4689"/>
                            <a:pt x="1511" y="4914"/>
                          </a:cubicBezTo>
                          <a:cubicBezTo>
                            <a:pt x="1621" y="5023"/>
                            <a:pt x="1761" y="5081"/>
                            <a:pt x="1898" y="5081"/>
                          </a:cubicBezTo>
                          <a:cubicBezTo>
                            <a:pt x="2002" y="5081"/>
                            <a:pt x="2103" y="5047"/>
                            <a:pt x="2186" y="4978"/>
                          </a:cubicBezTo>
                          <a:cubicBezTo>
                            <a:pt x="2411" y="4817"/>
                            <a:pt x="2540" y="4592"/>
                            <a:pt x="2540" y="4335"/>
                          </a:cubicBezTo>
                          <a:cubicBezTo>
                            <a:pt x="2540" y="4142"/>
                            <a:pt x="2540" y="3981"/>
                            <a:pt x="2508" y="3821"/>
                          </a:cubicBezTo>
                          <a:lnTo>
                            <a:pt x="2476" y="3724"/>
                          </a:lnTo>
                          <a:cubicBezTo>
                            <a:pt x="2444" y="3596"/>
                            <a:pt x="2411" y="3467"/>
                            <a:pt x="2411" y="3306"/>
                          </a:cubicBezTo>
                          <a:cubicBezTo>
                            <a:pt x="2431" y="3267"/>
                            <a:pt x="2488" y="3239"/>
                            <a:pt x="2544" y="3239"/>
                          </a:cubicBezTo>
                          <a:cubicBezTo>
                            <a:pt x="2578" y="3239"/>
                            <a:pt x="2612" y="3250"/>
                            <a:pt x="2636" y="3274"/>
                          </a:cubicBezTo>
                          <a:cubicBezTo>
                            <a:pt x="2669" y="3306"/>
                            <a:pt x="2701" y="3338"/>
                            <a:pt x="2701" y="3371"/>
                          </a:cubicBezTo>
                          <a:cubicBezTo>
                            <a:pt x="2733" y="3435"/>
                            <a:pt x="2765" y="3531"/>
                            <a:pt x="2765" y="3596"/>
                          </a:cubicBezTo>
                          <a:lnTo>
                            <a:pt x="2765" y="3628"/>
                          </a:lnTo>
                          <a:cubicBezTo>
                            <a:pt x="2926" y="3788"/>
                            <a:pt x="3119" y="3853"/>
                            <a:pt x="3344" y="3853"/>
                          </a:cubicBezTo>
                          <a:cubicBezTo>
                            <a:pt x="3697" y="3821"/>
                            <a:pt x="4019" y="3660"/>
                            <a:pt x="4244" y="3403"/>
                          </a:cubicBezTo>
                          <a:cubicBezTo>
                            <a:pt x="4501" y="3178"/>
                            <a:pt x="4533" y="2760"/>
                            <a:pt x="4276" y="2503"/>
                          </a:cubicBezTo>
                          <a:cubicBezTo>
                            <a:pt x="4051" y="2310"/>
                            <a:pt x="3794" y="2213"/>
                            <a:pt x="3472" y="2213"/>
                          </a:cubicBezTo>
                          <a:lnTo>
                            <a:pt x="3408" y="2213"/>
                          </a:lnTo>
                          <a:cubicBezTo>
                            <a:pt x="3215" y="2213"/>
                            <a:pt x="3054" y="2213"/>
                            <a:pt x="2861" y="2246"/>
                          </a:cubicBezTo>
                          <a:cubicBezTo>
                            <a:pt x="2701" y="2310"/>
                            <a:pt x="2540" y="2374"/>
                            <a:pt x="2379" y="2374"/>
                          </a:cubicBezTo>
                          <a:cubicBezTo>
                            <a:pt x="2283" y="2374"/>
                            <a:pt x="2219" y="2246"/>
                            <a:pt x="2283" y="2181"/>
                          </a:cubicBezTo>
                          <a:cubicBezTo>
                            <a:pt x="2315" y="2117"/>
                            <a:pt x="2379" y="2085"/>
                            <a:pt x="2411" y="2053"/>
                          </a:cubicBezTo>
                          <a:cubicBezTo>
                            <a:pt x="2476" y="2021"/>
                            <a:pt x="2508" y="2021"/>
                            <a:pt x="2572" y="1988"/>
                          </a:cubicBezTo>
                          <a:cubicBezTo>
                            <a:pt x="2636" y="1570"/>
                            <a:pt x="2669" y="1153"/>
                            <a:pt x="2669" y="735"/>
                          </a:cubicBezTo>
                          <a:cubicBezTo>
                            <a:pt x="2669" y="478"/>
                            <a:pt x="2604" y="124"/>
                            <a:pt x="2347" y="28"/>
                          </a:cubicBezTo>
                          <a:cubicBezTo>
                            <a:pt x="2296" y="9"/>
                            <a:pt x="2246" y="0"/>
                            <a:pt x="2197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sp>
                <p:nvSpPr>
                  <p:cNvPr id="1794" name="Google Shape;1794;p59"/>
                  <p:cNvSpPr/>
                  <p:nvPr/>
                </p:nvSpPr>
                <p:spPr>
                  <a:xfrm>
                    <a:off x="1963450" y="619825"/>
                    <a:ext cx="2120575" cy="443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823" h="177234" extrusionOk="0">
                        <a:moveTo>
                          <a:pt x="51871" y="320"/>
                        </a:moveTo>
                        <a:cubicBezTo>
                          <a:pt x="51893" y="320"/>
                          <a:pt x="51916" y="320"/>
                          <a:pt x="51939" y="322"/>
                        </a:cubicBezTo>
                        <a:cubicBezTo>
                          <a:pt x="52389" y="354"/>
                          <a:pt x="52743" y="676"/>
                          <a:pt x="52839" y="1126"/>
                        </a:cubicBezTo>
                        <a:cubicBezTo>
                          <a:pt x="52968" y="1608"/>
                          <a:pt x="52775" y="2154"/>
                          <a:pt x="53064" y="2604"/>
                        </a:cubicBezTo>
                        <a:cubicBezTo>
                          <a:pt x="53353" y="3054"/>
                          <a:pt x="53803" y="3183"/>
                          <a:pt x="54253" y="3376"/>
                        </a:cubicBezTo>
                        <a:cubicBezTo>
                          <a:pt x="54639" y="3537"/>
                          <a:pt x="55153" y="3826"/>
                          <a:pt x="55057" y="4308"/>
                        </a:cubicBezTo>
                        <a:cubicBezTo>
                          <a:pt x="54993" y="4501"/>
                          <a:pt x="54800" y="4597"/>
                          <a:pt x="54639" y="4694"/>
                        </a:cubicBezTo>
                        <a:cubicBezTo>
                          <a:pt x="54414" y="4790"/>
                          <a:pt x="54253" y="4983"/>
                          <a:pt x="54221" y="5240"/>
                        </a:cubicBezTo>
                        <a:cubicBezTo>
                          <a:pt x="54125" y="5787"/>
                          <a:pt x="54671" y="6076"/>
                          <a:pt x="54961" y="6462"/>
                        </a:cubicBezTo>
                        <a:cubicBezTo>
                          <a:pt x="55250" y="6815"/>
                          <a:pt x="55346" y="7265"/>
                          <a:pt x="55282" y="7683"/>
                        </a:cubicBezTo>
                        <a:cubicBezTo>
                          <a:pt x="55186" y="8712"/>
                          <a:pt x="54382" y="9451"/>
                          <a:pt x="53610" y="10094"/>
                        </a:cubicBezTo>
                        <a:cubicBezTo>
                          <a:pt x="53643" y="9965"/>
                          <a:pt x="53643" y="9869"/>
                          <a:pt x="53675" y="9773"/>
                        </a:cubicBezTo>
                        <a:cubicBezTo>
                          <a:pt x="53739" y="9419"/>
                          <a:pt x="53771" y="9098"/>
                          <a:pt x="53771" y="8776"/>
                        </a:cubicBezTo>
                        <a:cubicBezTo>
                          <a:pt x="53836" y="8133"/>
                          <a:pt x="53803" y="7490"/>
                          <a:pt x="53739" y="6847"/>
                        </a:cubicBezTo>
                        <a:cubicBezTo>
                          <a:pt x="53578" y="5529"/>
                          <a:pt x="53193" y="4276"/>
                          <a:pt x="52614" y="3087"/>
                        </a:cubicBezTo>
                        <a:cubicBezTo>
                          <a:pt x="52453" y="2765"/>
                          <a:pt x="52260" y="2444"/>
                          <a:pt x="52068" y="2154"/>
                        </a:cubicBezTo>
                        <a:cubicBezTo>
                          <a:pt x="51875" y="1833"/>
                          <a:pt x="51650" y="1544"/>
                          <a:pt x="51393" y="1286"/>
                        </a:cubicBezTo>
                        <a:cubicBezTo>
                          <a:pt x="51376" y="1262"/>
                          <a:pt x="51354" y="1252"/>
                          <a:pt x="51331" y="1252"/>
                        </a:cubicBezTo>
                        <a:cubicBezTo>
                          <a:pt x="51262" y="1252"/>
                          <a:pt x="51184" y="1343"/>
                          <a:pt x="51232" y="1415"/>
                        </a:cubicBezTo>
                        <a:cubicBezTo>
                          <a:pt x="51393" y="1704"/>
                          <a:pt x="51585" y="1961"/>
                          <a:pt x="51746" y="2251"/>
                        </a:cubicBezTo>
                        <a:cubicBezTo>
                          <a:pt x="51907" y="2508"/>
                          <a:pt x="52068" y="2797"/>
                          <a:pt x="52196" y="3054"/>
                        </a:cubicBezTo>
                        <a:cubicBezTo>
                          <a:pt x="52485" y="3601"/>
                          <a:pt x="52743" y="4179"/>
                          <a:pt x="52935" y="4758"/>
                        </a:cubicBezTo>
                        <a:cubicBezTo>
                          <a:pt x="53321" y="5980"/>
                          <a:pt x="53482" y="7233"/>
                          <a:pt x="53450" y="8487"/>
                        </a:cubicBezTo>
                        <a:cubicBezTo>
                          <a:pt x="53450" y="8840"/>
                          <a:pt x="53418" y="9194"/>
                          <a:pt x="53385" y="9548"/>
                        </a:cubicBezTo>
                        <a:cubicBezTo>
                          <a:pt x="53353" y="9740"/>
                          <a:pt x="53353" y="9901"/>
                          <a:pt x="53321" y="10094"/>
                        </a:cubicBezTo>
                        <a:lnTo>
                          <a:pt x="53321" y="10223"/>
                        </a:lnTo>
                        <a:cubicBezTo>
                          <a:pt x="53193" y="10094"/>
                          <a:pt x="53032" y="9998"/>
                          <a:pt x="52839" y="9965"/>
                        </a:cubicBezTo>
                        <a:cubicBezTo>
                          <a:pt x="52743" y="9933"/>
                          <a:pt x="52646" y="9917"/>
                          <a:pt x="52550" y="9917"/>
                        </a:cubicBezTo>
                        <a:cubicBezTo>
                          <a:pt x="52453" y="9917"/>
                          <a:pt x="52357" y="9933"/>
                          <a:pt x="52260" y="9965"/>
                        </a:cubicBezTo>
                        <a:lnTo>
                          <a:pt x="52260" y="9965"/>
                        </a:lnTo>
                        <a:cubicBezTo>
                          <a:pt x="52421" y="9708"/>
                          <a:pt x="52550" y="9451"/>
                          <a:pt x="52614" y="9162"/>
                        </a:cubicBezTo>
                        <a:cubicBezTo>
                          <a:pt x="52807" y="8615"/>
                          <a:pt x="52743" y="8037"/>
                          <a:pt x="52421" y="7555"/>
                        </a:cubicBezTo>
                        <a:cubicBezTo>
                          <a:pt x="52230" y="7316"/>
                          <a:pt x="51934" y="7184"/>
                          <a:pt x="51636" y="7184"/>
                        </a:cubicBezTo>
                        <a:cubicBezTo>
                          <a:pt x="51532" y="7184"/>
                          <a:pt x="51428" y="7200"/>
                          <a:pt x="51328" y="7233"/>
                        </a:cubicBezTo>
                        <a:cubicBezTo>
                          <a:pt x="51135" y="7072"/>
                          <a:pt x="51200" y="6847"/>
                          <a:pt x="51296" y="6622"/>
                        </a:cubicBezTo>
                        <a:cubicBezTo>
                          <a:pt x="51489" y="6397"/>
                          <a:pt x="51682" y="6108"/>
                          <a:pt x="51778" y="5819"/>
                        </a:cubicBezTo>
                        <a:cubicBezTo>
                          <a:pt x="51875" y="5529"/>
                          <a:pt x="51746" y="5240"/>
                          <a:pt x="51489" y="5079"/>
                        </a:cubicBezTo>
                        <a:cubicBezTo>
                          <a:pt x="51264" y="5015"/>
                          <a:pt x="51007" y="4951"/>
                          <a:pt x="50750" y="4951"/>
                        </a:cubicBezTo>
                        <a:cubicBezTo>
                          <a:pt x="50460" y="4854"/>
                          <a:pt x="50589" y="4597"/>
                          <a:pt x="50750" y="4437"/>
                        </a:cubicBezTo>
                        <a:cubicBezTo>
                          <a:pt x="50910" y="4276"/>
                          <a:pt x="51232" y="4115"/>
                          <a:pt x="51393" y="3858"/>
                        </a:cubicBezTo>
                        <a:cubicBezTo>
                          <a:pt x="51585" y="3601"/>
                          <a:pt x="51553" y="3247"/>
                          <a:pt x="51328" y="3054"/>
                        </a:cubicBezTo>
                        <a:cubicBezTo>
                          <a:pt x="51103" y="2861"/>
                          <a:pt x="50814" y="2765"/>
                          <a:pt x="50589" y="2572"/>
                        </a:cubicBezTo>
                        <a:cubicBezTo>
                          <a:pt x="50332" y="2379"/>
                          <a:pt x="50171" y="2058"/>
                          <a:pt x="50171" y="1736"/>
                        </a:cubicBezTo>
                        <a:cubicBezTo>
                          <a:pt x="50203" y="1383"/>
                          <a:pt x="50460" y="1126"/>
                          <a:pt x="50814" y="1094"/>
                        </a:cubicBezTo>
                        <a:cubicBezTo>
                          <a:pt x="50846" y="1094"/>
                          <a:pt x="50878" y="1061"/>
                          <a:pt x="50878" y="997"/>
                        </a:cubicBezTo>
                        <a:cubicBezTo>
                          <a:pt x="51061" y="600"/>
                          <a:pt x="51447" y="320"/>
                          <a:pt x="51871" y="320"/>
                        </a:cubicBezTo>
                        <a:close/>
                        <a:moveTo>
                          <a:pt x="47053" y="5497"/>
                        </a:moveTo>
                        <a:cubicBezTo>
                          <a:pt x="47439" y="5497"/>
                          <a:pt x="47760" y="5755"/>
                          <a:pt x="47889" y="6108"/>
                        </a:cubicBezTo>
                        <a:cubicBezTo>
                          <a:pt x="47953" y="6462"/>
                          <a:pt x="48082" y="6815"/>
                          <a:pt x="48275" y="7137"/>
                        </a:cubicBezTo>
                        <a:cubicBezTo>
                          <a:pt x="48467" y="7297"/>
                          <a:pt x="48692" y="7426"/>
                          <a:pt x="48917" y="7426"/>
                        </a:cubicBezTo>
                        <a:cubicBezTo>
                          <a:pt x="49142" y="7458"/>
                          <a:pt x="49335" y="7555"/>
                          <a:pt x="49496" y="7683"/>
                        </a:cubicBezTo>
                        <a:cubicBezTo>
                          <a:pt x="49785" y="7972"/>
                          <a:pt x="49914" y="8390"/>
                          <a:pt x="49753" y="8776"/>
                        </a:cubicBezTo>
                        <a:cubicBezTo>
                          <a:pt x="49753" y="8808"/>
                          <a:pt x="49753" y="8808"/>
                          <a:pt x="49753" y="8840"/>
                        </a:cubicBezTo>
                        <a:cubicBezTo>
                          <a:pt x="49721" y="9001"/>
                          <a:pt x="49657" y="9194"/>
                          <a:pt x="49657" y="9387"/>
                        </a:cubicBezTo>
                        <a:cubicBezTo>
                          <a:pt x="49592" y="9323"/>
                          <a:pt x="49560" y="9290"/>
                          <a:pt x="49496" y="9226"/>
                        </a:cubicBezTo>
                        <a:cubicBezTo>
                          <a:pt x="49266" y="9047"/>
                          <a:pt x="48974" y="8949"/>
                          <a:pt x="48687" y="8949"/>
                        </a:cubicBezTo>
                        <a:cubicBezTo>
                          <a:pt x="48613" y="8949"/>
                          <a:pt x="48540" y="8956"/>
                          <a:pt x="48467" y="8969"/>
                        </a:cubicBezTo>
                        <a:cubicBezTo>
                          <a:pt x="48082" y="9001"/>
                          <a:pt x="47760" y="9226"/>
                          <a:pt x="47567" y="9548"/>
                        </a:cubicBezTo>
                        <a:cubicBezTo>
                          <a:pt x="47503" y="9708"/>
                          <a:pt x="47439" y="9869"/>
                          <a:pt x="47407" y="10030"/>
                        </a:cubicBezTo>
                        <a:cubicBezTo>
                          <a:pt x="47407" y="10062"/>
                          <a:pt x="47407" y="10094"/>
                          <a:pt x="47407" y="10094"/>
                        </a:cubicBezTo>
                        <a:cubicBezTo>
                          <a:pt x="47342" y="9998"/>
                          <a:pt x="47278" y="9901"/>
                          <a:pt x="47182" y="9837"/>
                        </a:cubicBezTo>
                        <a:cubicBezTo>
                          <a:pt x="46941" y="9660"/>
                          <a:pt x="46659" y="9572"/>
                          <a:pt x="46378" y="9572"/>
                        </a:cubicBezTo>
                        <a:cubicBezTo>
                          <a:pt x="46097" y="9572"/>
                          <a:pt x="45815" y="9660"/>
                          <a:pt x="45574" y="9837"/>
                        </a:cubicBezTo>
                        <a:cubicBezTo>
                          <a:pt x="45124" y="10158"/>
                          <a:pt x="44771" y="10608"/>
                          <a:pt x="44578" y="11123"/>
                        </a:cubicBezTo>
                        <a:cubicBezTo>
                          <a:pt x="44514" y="11283"/>
                          <a:pt x="44449" y="11444"/>
                          <a:pt x="44417" y="11605"/>
                        </a:cubicBezTo>
                        <a:cubicBezTo>
                          <a:pt x="44321" y="11090"/>
                          <a:pt x="44289" y="10576"/>
                          <a:pt x="44321" y="10062"/>
                        </a:cubicBezTo>
                        <a:cubicBezTo>
                          <a:pt x="44256" y="9548"/>
                          <a:pt x="44353" y="9033"/>
                          <a:pt x="44578" y="8551"/>
                        </a:cubicBezTo>
                        <a:cubicBezTo>
                          <a:pt x="44674" y="8358"/>
                          <a:pt x="44835" y="8230"/>
                          <a:pt x="45028" y="8133"/>
                        </a:cubicBezTo>
                        <a:cubicBezTo>
                          <a:pt x="45124" y="8117"/>
                          <a:pt x="45229" y="8109"/>
                          <a:pt x="45333" y="8109"/>
                        </a:cubicBezTo>
                        <a:cubicBezTo>
                          <a:pt x="45438" y="8109"/>
                          <a:pt x="45542" y="8117"/>
                          <a:pt x="45639" y="8133"/>
                        </a:cubicBezTo>
                        <a:cubicBezTo>
                          <a:pt x="45718" y="8156"/>
                          <a:pt x="45802" y="8167"/>
                          <a:pt x="45886" y="8167"/>
                        </a:cubicBezTo>
                        <a:cubicBezTo>
                          <a:pt x="46038" y="8167"/>
                          <a:pt x="46189" y="8131"/>
                          <a:pt x="46314" y="8069"/>
                        </a:cubicBezTo>
                        <a:cubicBezTo>
                          <a:pt x="46474" y="7940"/>
                          <a:pt x="46571" y="7747"/>
                          <a:pt x="46603" y="7555"/>
                        </a:cubicBezTo>
                        <a:cubicBezTo>
                          <a:pt x="46635" y="7362"/>
                          <a:pt x="46603" y="7137"/>
                          <a:pt x="46539" y="6912"/>
                        </a:cubicBezTo>
                        <a:cubicBezTo>
                          <a:pt x="46410" y="6719"/>
                          <a:pt x="46378" y="6462"/>
                          <a:pt x="46346" y="6237"/>
                        </a:cubicBezTo>
                        <a:cubicBezTo>
                          <a:pt x="46346" y="5980"/>
                          <a:pt x="46474" y="5755"/>
                          <a:pt x="46667" y="5626"/>
                        </a:cubicBezTo>
                        <a:cubicBezTo>
                          <a:pt x="46699" y="5851"/>
                          <a:pt x="46764" y="6076"/>
                          <a:pt x="46828" y="6301"/>
                        </a:cubicBezTo>
                        <a:cubicBezTo>
                          <a:pt x="46892" y="6558"/>
                          <a:pt x="46957" y="6847"/>
                          <a:pt x="47021" y="7105"/>
                        </a:cubicBezTo>
                        <a:cubicBezTo>
                          <a:pt x="47085" y="7362"/>
                          <a:pt x="47117" y="7651"/>
                          <a:pt x="47149" y="7908"/>
                        </a:cubicBezTo>
                        <a:cubicBezTo>
                          <a:pt x="47182" y="8037"/>
                          <a:pt x="47214" y="8197"/>
                          <a:pt x="47246" y="8326"/>
                        </a:cubicBezTo>
                        <a:cubicBezTo>
                          <a:pt x="47246" y="8455"/>
                          <a:pt x="47278" y="8615"/>
                          <a:pt x="47342" y="8744"/>
                        </a:cubicBezTo>
                        <a:cubicBezTo>
                          <a:pt x="47342" y="8760"/>
                          <a:pt x="47366" y="8768"/>
                          <a:pt x="47395" y="8768"/>
                        </a:cubicBezTo>
                        <a:cubicBezTo>
                          <a:pt x="47423" y="8768"/>
                          <a:pt x="47455" y="8760"/>
                          <a:pt x="47471" y="8744"/>
                        </a:cubicBezTo>
                        <a:cubicBezTo>
                          <a:pt x="47471" y="8583"/>
                          <a:pt x="47471" y="8455"/>
                          <a:pt x="47471" y="8326"/>
                        </a:cubicBezTo>
                        <a:cubicBezTo>
                          <a:pt x="47471" y="8197"/>
                          <a:pt x="47439" y="8069"/>
                          <a:pt x="47407" y="7940"/>
                        </a:cubicBezTo>
                        <a:cubicBezTo>
                          <a:pt x="47374" y="7651"/>
                          <a:pt x="47310" y="7362"/>
                          <a:pt x="47246" y="7072"/>
                        </a:cubicBezTo>
                        <a:cubicBezTo>
                          <a:pt x="47214" y="6815"/>
                          <a:pt x="47149" y="6526"/>
                          <a:pt x="47085" y="6269"/>
                        </a:cubicBezTo>
                        <a:cubicBezTo>
                          <a:pt x="47021" y="6012"/>
                          <a:pt x="46957" y="5787"/>
                          <a:pt x="46828" y="5562"/>
                        </a:cubicBezTo>
                        <a:cubicBezTo>
                          <a:pt x="46924" y="5529"/>
                          <a:pt x="46989" y="5497"/>
                          <a:pt x="47053" y="5497"/>
                        </a:cubicBezTo>
                        <a:close/>
                        <a:moveTo>
                          <a:pt x="30691" y="10930"/>
                        </a:moveTo>
                        <a:lnTo>
                          <a:pt x="30691" y="10962"/>
                        </a:lnTo>
                        <a:cubicBezTo>
                          <a:pt x="30659" y="11187"/>
                          <a:pt x="30756" y="11412"/>
                          <a:pt x="30916" y="11573"/>
                        </a:cubicBezTo>
                        <a:lnTo>
                          <a:pt x="30884" y="11573"/>
                        </a:lnTo>
                        <a:cubicBezTo>
                          <a:pt x="30788" y="11669"/>
                          <a:pt x="30691" y="11766"/>
                          <a:pt x="30659" y="11894"/>
                        </a:cubicBezTo>
                        <a:cubicBezTo>
                          <a:pt x="30659" y="11894"/>
                          <a:pt x="30659" y="11926"/>
                          <a:pt x="30659" y="11926"/>
                        </a:cubicBezTo>
                        <a:cubicBezTo>
                          <a:pt x="30499" y="11701"/>
                          <a:pt x="30274" y="11476"/>
                          <a:pt x="30049" y="11348"/>
                        </a:cubicBezTo>
                        <a:cubicBezTo>
                          <a:pt x="29920" y="11251"/>
                          <a:pt x="29824" y="11187"/>
                          <a:pt x="29695" y="11155"/>
                        </a:cubicBezTo>
                        <a:lnTo>
                          <a:pt x="29824" y="11155"/>
                        </a:lnTo>
                        <a:cubicBezTo>
                          <a:pt x="30113" y="11090"/>
                          <a:pt x="30402" y="11026"/>
                          <a:pt x="30691" y="10930"/>
                        </a:cubicBezTo>
                        <a:close/>
                        <a:moveTo>
                          <a:pt x="77622" y="10062"/>
                        </a:moveTo>
                        <a:cubicBezTo>
                          <a:pt x="77622" y="10094"/>
                          <a:pt x="77655" y="10126"/>
                          <a:pt x="77655" y="10190"/>
                        </a:cubicBezTo>
                        <a:cubicBezTo>
                          <a:pt x="77815" y="10705"/>
                          <a:pt x="77944" y="11219"/>
                          <a:pt x="78072" y="11733"/>
                        </a:cubicBezTo>
                        <a:cubicBezTo>
                          <a:pt x="78137" y="12023"/>
                          <a:pt x="78201" y="12312"/>
                          <a:pt x="78265" y="12569"/>
                        </a:cubicBezTo>
                        <a:cubicBezTo>
                          <a:pt x="78201" y="12633"/>
                          <a:pt x="78169" y="12698"/>
                          <a:pt x="78169" y="12762"/>
                        </a:cubicBezTo>
                        <a:cubicBezTo>
                          <a:pt x="78137" y="12858"/>
                          <a:pt x="78137" y="12955"/>
                          <a:pt x="78105" y="13051"/>
                        </a:cubicBezTo>
                        <a:cubicBezTo>
                          <a:pt x="78072" y="13212"/>
                          <a:pt x="78008" y="13373"/>
                          <a:pt x="77976" y="13566"/>
                        </a:cubicBezTo>
                        <a:cubicBezTo>
                          <a:pt x="77976" y="13501"/>
                          <a:pt x="77944" y="13437"/>
                          <a:pt x="77944" y="13405"/>
                        </a:cubicBezTo>
                        <a:cubicBezTo>
                          <a:pt x="77944" y="13148"/>
                          <a:pt x="77912" y="12858"/>
                          <a:pt x="77880" y="12601"/>
                        </a:cubicBezTo>
                        <a:cubicBezTo>
                          <a:pt x="77847" y="12183"/>
                          <a:pt x="77815" y="11830"/>
                          <a:pt x="77783" y="11444"/>
                        </a:cubicBezTo>
                        <a:lnTo>
                          <a:pt x="77655" y="10255"/>
                        </a:lnTo>
                        <a:cubicBezTo>
                          <a:pt x="77655" y="10190"/>
                          <a:pt x="77622" y="10126"/>
                          <a:pt x="77622" y="10062"/>
                        </a:cubicBezTo>
                        <a:close/>
                        <a:moveTo>
                          <a:pt x="34136" y="8252"/>
                        </a:moveTo>
                        <a:cubicBezTo>
                          <a:pt x="34668" y="8252"/>
                          <a:pt x="35088" y="8840"/>
                          <a:pt x="35192" y="9387"/>
                        </a:cubicBezTo>
                        <a:cubicBezTo>
                          <a:pt x="35224" y="9548"/>
                          <a:pt x="35224" y="9740"/>
                          <a:pt x="35192" y="9933"/>
                        </a:cubicBezTo>
                        <a:cubicBezTo>
                          <a:pt x="35127" y="10158"/>
                          <a:pt x="35063" y="10351"/>
                          <a:pt x="34999" y="10544"/>
                        </a:cubicBezTo>
                        <a:cubicBezTo>
                          <a:pt x="34870" y="10640"/>
                          <a:pt x="34806" y="10737"/>
                          <a:pt x="34710" y="10865"/>
                        </a:cubicBezTo>
                        <a:cubicBezTo>
                          <a:pt x="34517" y="11316"/>
                          <a:pt x="34452" y="11798"/>
                          <a:pt x="34549" y="12280"/>
                        </a:cubicBezTo>
                        <a:cubicBezTo>
                          <a:pt x="34485" y="12183"/>
                          <a:pt x="34420" y="12119"/>
                          <a:pt x="34356" y="12055"/>
                        </a:cubicBezTo>
                        <a:cubicBezTo>
                          <a:pt x="34195" y="11926"/>
                          <a:pt x="34035" y="11830"/>
                          <a:pt x="33874" y="11733"/>
                        </a:cubicBezTo>
                        <a:cubicBezTo>
                          <a:pt x="33713" y="11669"/>
                          <a:pt x="33544" y="11637"/>
                          <a:pt x="33376" y="11637"/>
                        </a:cubicBezTo>
                        <a:cubicBezTo>
                          <a:pt x="33207" y="11637"/>
                          <a:pt x="33038" y="11669"/>
                          <a:pt x="32877" y="11733"/>
                        </a:cubicBezTo>
                        <a:cubicBezTo>
                          <a:pt x="32074" y="12087"/>
                          <a:pt x="32331" y="13116"/>
                          <a:pt x="32588" y="13758"/>
                        </a:cubicBezTo>
                        <a:cubicBezTo>
                          <a:pt x="32652" y="13887"/>
                          <a:pt x="32749" y="14048"/>
                          <a:pt x="32813" y="14176"/>
                        </a:cubicBezTo>
                        <a:lnTo>
                          <a:pt x="32717" y="14112"/>
                        </a:lnTo>
                        <a:cubicBezTo>
                          <a:pt x="32593" y="14059"/>
                          <a:pt x="32449" y="14035"/>
                          <a:pt x="32308" y="14035"/>
                        </a:cubicBezTo>
                        <a:cubicBezTo>
                          <a:pt x="32193" y="14035"/>
                          <a:pt x="32078" y="14051"/>
                          <a:pt x="31977" y="14080"/>
                        </a:cubicBezTo>
                        <a:cubicBezTo>
                          <a:pt x="31913" y="14048"/>
                          <a:pt x="31881" y="14048"/>
                          <a:pt x="31817" y="14048"/>
                        </a:cubicBezTo>
                        <a:lnTo>
                          <a:pt x="31495" y="14048"/>
                        </a:lnTo>
                        <a:cubicBezTo>
                          <a:pt x="31367" y="14048"/>
                          <a:pt x="31238" y="14016"/>
                          <a:pt x="31109" y="13951"/>
                        </a:cubicBezTo>
                        <a:lnTo>
                          <a:pt x="31109" y="13919"/>
                        </a:lnTo>
                        <a:lnTo>
                          <a:pt x="31077" y="13887"/>
                        </a:lnTo>
                        <a:cubicBezTo>
                          <a:pt x="31045" y="13855"/>
                          <a:pt x="31045" y="13855"/>
                          <a:pt x="31013" y="13823"/>
                        </a:cubicBezTo>
                        <a:cubicBezTo>
                          <a:pt x="31013" y="13791"/>
                          <a:pt x="31013" y="13791"/>
                          <a:pt x="31013" y="13791"/>
                        </a:cubicBezTo>
                        <a:lnTo>
                          <a:pt x="31013" y="13758"/>
                        </a:lnTo>
                        <a:lnTo>
                          <a:pt x="31013" y="13726"/>
                        </a:lnTo>
                        <a:cubicBezTo>
                          <a:pt x="31013" y="13694"/>
                          <a:pt x="31013" y="13662"/>
                          <a:pt x="31013" y="13662"/>
                        </a:cubicBezTo>
                        <a:lnTo>
                          <a:pt x="31013" y="13598"/>
                        </a:lnTo>
                        <a:cubicBezTo>
                          <a:pt x="31013" y="13598"/>
                          <a:pt x="31013" y="13566"/>
                          <a:pt x="31045" y="13533"/>
                        </a:cubicBezTo>
                        <a:cubicBezTo>
                          <a:pt x="31045" y="13469"/>
                          <a:pt x="31045" y="13437"/>
                          <a:pt x="30981" y="13405"/>
                        </a:cubicBezTo>
                        <a:lnTo>
                          <a:pt x="30981" y="13373"/>
                        </a:lnTo>
                        <a:cubicBezTo>
                          <a:pt x="31077" y="13148"/>
                          <a:pt x="31077" y="12923"/>
                          <a:pt x="31013" y="12666"/>
                        </a:cubicBezTo>
                        <a:cubicBezTo>
                          <a:pt x="31077" y="12666"/>
                          <a:pt x="31109" y="12633"/>
                          <a:pt x="31109" y="12601"/>
                        </a:cubicBezTo>
                        <a:cubicBezTo>
                          <a:pt x="31142" y="12473"/>
                          <a:pt x="31077" y="12408"/>
                          <a:pt x="31045" y="12344"/>
                        </a:cubicBezTo>
                        <a:cubicBezTo>
                          <a:pt x="31013" y="12248"/>
                          <a:pt x="31013" y="12151"/>
                          <a:pt x="31045" y="12055"/>
                        </a:cubicBezTo>
                        <a:cubicBezTo>
                          <a:pt x="31109" y="11894"/>
                          <a:pt x="31270" y="11798"/>
                          <a:pt x="31431" y="11798"/>
                        </a:cubicBezTo>
                        <a:cubicBezTo>
                          <a:pt x="31624" y="11766"/>
                          <a:pt x="31624" y="11508"/>
                          <a:pt x="31431" y="11476"/>
                        </a:cubicBezTo>
                        <a:cubicBezTo>
                          <a:pt x="31174" y="11476"/>
                          <a:pt x="30981" y="11219"/>
                          <a:pt x="31077" y="10962"/>
                        </a:cubicBezTo>
                        <a:cubicBezTo>
                          <a:pt x="31109" y="10898"/>
                          <a:pt x="31142" y="10801"/>
                          <a:pt x="31206" y="10769"/>
                        </a:cubicBezTo>
                        <a:cubicBezTo>
                          <a:pt x="31367" y="10673"/>
                          <a:pt x="31527" y="10576"/>
                          <a:pt x="31656" y="10480"/>
                        </a:cubicBezTo>
                        <a:lnTo>
                          <a:pt x="31752" y="10480"/>
                        </a:lnTo>
                        <a:cubicBezTo>
                          <a:pt x="31817" y="10448"/>
                          <a:pt x="31849" y="10383"/>
                          <a:pt x="31913" y="10351"/>
                        </a:cubicBezTo>
                        <a:cubicBezTo>
                          <a:pt x="31945" y="10351"/>
                          <a:pt x="32009" y="10319"/>
                          <a:pt x="32042" y="10287"/>
                        </a:cubicBezTo>
                        <a:cubicBezTo>
                          <a:pt x="32106" y="10223"/>
                          <a:pt x="32201" y="10191"/>
                          <a:pt x="32297" y="10159"/>
                        </a:cubicBezTo>
                        <a:lnTo>
                          <a:pt x="32298" y="10159"/>
                        </a:lnTo>
                        <a:cubicBezTo>
                          <a:pt x="32512" y="10164"/>
                          <a:pt x="32725" y="10227"/>
                          <a:pt x="32909" y="10319"/>
                        </a:cubicBezTo>
                        <a:cubicBezTo>
                          <a:pt x="32942" y="10383"/>
                          <a:pt x="32974" y="10448"/>
                          <a:pt x="33038" y="10512"/>
                        </a:cubicBezTo>
                        <a:cubicBezTo>
                          <a:pt x="33063" y="10536"/>
                          <a:pt x="33092" y="10547"/>
                          <a:pt x="33120" y="10547"/>
                        </a:cubicBezTo>
                        <a:cubicBezTo>
                          <a:pt x="33167" y="10547"/>
                          <a:pt x="33211" y="10519"/>
                          <a:pt x="33231" y="10480"/>
                        </a:cubicBezTo>
                        <a:cubicBezTo>
                          <a:pt x="33231" y="10255"/>
                          <a:pt x="33199" y="10062"/>
                          <a:pt x="33134" y="9869"/>
                        </a:cubicBezTo>
                        <a:cubicBezTo>
                          <a:pt x="33102" y="9644"/>
                          <a:pt x="33102" y="9451"/>
                          <a:pt x="33134" y="9258"/>
                        </a:cubicBezTo>
                        <a:cubicBezTo>
                          <a:pt x="33199" y="8873"/>
                          <a:pt x="33392" y="8551"/>
                          <a:pt x="33745" y="8358"/>
                        </a:cubicBezTo>
                        <a:cubicBezTo>
                          <a:pt x="33880" y="8285"/>
                          <a:pt x="34011" y="8252"/>
                          <a:pt x="34136" y="8252"/>
                        </a:cubicBezTo>
                        <a:close/>
                        <a:moveTo>
                          <a:pt x="70059" y="2058"/>
                        </a:moveTo>
                        <a:cubicBezTo>
                          <a:pt x="70733" y="2058"/>
                          <a:pt x="71397" y="2101"/>
                          <a:pt x="72061" y="2186"/>
                        </a:cubicBezTo>
                        <a:cubicBezTo>
                          <a:pt x="72929" y="2379"/>
                          <a:pt x="73797" y="2701"/>
                          <a:pt x="74569" y="3151"/>
                        </a:cubicBezTo>
                        <a:cubicBezTo>
                          <a:pt x="75019" y="3376"/>
                          <a:pt x="75437" y="3665"/>
                          <a:pt x="75854" y="3954"/>
                        </a:cubicBezTo>
                        <a:cubicBezTo>
                          <a:pt x="76272" y="4212"/>
                          <a:pt x="76562" y="4501"/>
                          <a:pt x="76947" y="4726"/>
                        </a:cubicBezTo>
                        <a:cubicBezTo>
                          <a:pt x="77333" y="5272"/>
                          <a:pt x="77687" y="5883"/>
                          <a:pt x="78008" y="6462"/>
                        </a:cubicBezTo>
                        <a:cubicBezTo>
                          <a:pt x="78330" y="7169"/>
                          <a:pt x="78555" y="7876"/>
                          <a:pt x="78747" y="8615"/>
                        </a:cubicBezTo>
                        <a:cubicBezTo>
                          <a:pt x="79069" y="10158"/>
                          <a:pt x="79133" y="11701"/>
                          <a:pt x="78972" y="13244"/>
                        </a:cubicBezTo>
                        <a:cubicBezTo>
                          <a:pt x="78940" y="13598"/>
                          <a:pt x="78876" y="13951"/>
                          <a:pt x="78812" y="14305"/>
                        </a:cubicBezTo>
                        <a:cubicBezTo>
                          <a:pt x="78780" y="14016"/>
                          <a:pt x="78747" y="13758"/>
                          <a:pt x="78715" y="13501"/>
                        </a:cubicBezTo>
                        <a:cubicBezTo>
                          <a:pt x="78555" y="12408"/>
                          <a:pt x="78297" y="11316"/>
                          <a:pt x="77976" y="10287"/>
                        </a:cubicBezTo>
                        <a:cubicBezTo>
                          <a:pt x="77815" y="9676"/>
                          <a:pt x="77590" y="9098"/>
                          <a:pt x="77365" y="8551"/>
                        </a:cubicBezTo>
                        <a:cubicBezTo>
                          <a:pt x="77365" y="8519"/>
                          <a:pt x="77301" y="8487"/>
                          <a:pt x="77269" y="8487"/>
                        </a:cubicBezTo>
                        <a:lnTo>
                          <a:pt x="77269" y="8455"/>
                        </a:lnTo>
                        <a:cubicBezTo>
                          <a:pt x="77257" y="8430"/>
                          <a:pt x="77235" y="8420"/>
                          <a:pt x="77211" y="8420"/>
                        </a:cubicBezTo>
                        <a:cubicBezTo>
                          <a:pt x="77172" y="8420"/>
                          <a:pt x="77128" y="8447"/>
                          <a:pt x="77108" y="8487"/>
                        </a:cubicBezTo>
                        <a:cubicBezTo>
                          <a:pt x="77076" y="8615"/>
                          <a:pt x="77076" y="8744"/>
                          <a:pt x="77076" y="8905"/>
                        </a:cubicBezTo>
                        <a:cubicBezTo>
                          <a:pt x="77076" y="9033"/>
                          <a:pt x="77076" y="9162"/>
                          <a:pt x="77044" y="9290"/>
                        </a:cubicBezTo>
                        <a:cubicBezTo>
                          <a:pt x="77044" y="9580"/>
                          <a:pt x="76980" y="9869"/>
                          <a:pt x="76947" y="10126"/>
                        </a:cubicBezTo>
                        <a:cubicBezTo>
                          <a:pt x="76883" y="10415"/>
                          <a:pt x="76819" y="10673"/>
                          <a:pt x="76755" y="10930"/>
                        </a:cubicBezTo>
                        <a:cubicBezTo>
                          <a:pt x="76722" y="11026"/>
                          <a:pt x="76690" y="11155"/>
                          <a:pt x="76658" y="11219"/>
                        </a:cubicBezTo>
                        <a:cubicBezTo>
                          <a:pt x="76594" y="10994"/>
                          <a:pt x="76562" y="10769"/>
                          <a:pt x="76497" y="10544"/>
                        </a:cubicBezTo>
                        <a:cubicBezTo>
                          <a:pt x="76369" y="10126"/>
                          <a:pt x="76208" y="9740"/>
                          <a:pt x="76015" y="9355"/>
                        </a:cubicBezTo>
                        <a:cubicBezTo>
                          <a:pt x="75694" y="8615"/>
                          <a:pt x="75276" y="7940"/>
                          <a:pt x="74762" y="7330"/>
                        </a:cubicBezTo>
                        <a:lnTo>
                          <a:pt x="74665" y="7233"/>
                        </a:lnTo>
                        <a:cubicBezTo>
                          <a:pt x="74633" y="7169"/>
                          <a:pt x="74601" y="7137"/>
                          <a:pt x="74537" y="7072"/>
                        </a:cubicBezTo>
                        <a:cubicBezTo>
                          <a:pt x="74504" y="7008"/>
                          <a:pt x="74440" y="6976"/>
                          <a:pt x="74408" y="6944"/>
                        </a:cubicBezTo>
                        <a:cubicBezTo>
                          <a:pt x="74389" y="6934"/>
                          <a:pt x="74373" y="6931"/>
                          <a:pt x="74359" y="6931"/>
                        </a:cubicBezTo>
                        <a:cubicBezTo>
                          <a:pt x="74325" y="6931"/>
                          <a:pt x="74302" y="6953"/>
                          <a:pt x="74279" y="6976"/>
                        </a:cubicBezTo>
                        <a:cubicBezTo>
                          <a:pt x="74247" y="6976"/>
                          <a:pt x="74215" y="7008"/>
                          <a:pt x="74215" y="7072"/>
                        </a:cubicBezTo>
                        <a:cubicBezTo>
                          <a:pt x="74376" y="7555"/>
                          <a:pt x="74569" y="8005"/>
                          <a:pt x="74762" y="8455"/>
                        </a:cubicBezTo>
                        <a:cubicBezTo>
                          <a:pt x="74858" y="8680"/>
                          <a:pt x="74922" y="8937"/>
                          <a:pt x="74987" y="9162"/>
                        </a:cubicBezTo>
                        <a:cubicBezTo>
                          <a:pt x="74987" y="9194"/>
                          <a:pt x="74987" y="9226"/>
                          <a:pt x="74987" y="9258"/>
                        </a:cubicBezTo>
                        <a:cubicBezTo>
                          <a:pt x="74922" y="9098"/>
                          <a:pt x="74858" y="8969"/>
                          <a:pt x="74762" y="8808"/>
                        </a:cubicBezTo>
                        <a:cubicBezTo>
                          <a:pt x="74569" y="8487"/>
                          <a:pt x="74344" y="8165"/>
                          <a:pt x="74119" y="7876"/>
                        </a:cubicBezTo>
                        <a:cubicBezTo>
                          <a:pt x="73604" y="7233"/>
                          <a:pt x="73090" y="6655"/>
                          <a:pt x="72511" y="6108"/>
                        </a:cubicBezTo>
                        <a:cubicBezTo>
                          <a:pt x="72190" y="5787"/>
                          <a:pt x="71869" y="5465"/>
                          <a:pt x="71547" y="5176"/>
                        </a:cubicBezTo>
                        <a:cubicBezTo>
                          <a:pt x="71531" y="5160"/>
                          <a:pt x="71515" y="5152"/>
                          <a:pt x="71499" y="5152"/>
                        </a:cubicBezTo>
                        <a:cubicBezTo>
                          <a:pt x="71483" y="5152"/>
                          <a:pt x="71467" y="5160"/>
                          <a:pt x="71451" y="5176"/>
                        </a:cubicBezTo>
                        <a:cubicBezTo>
                          <a:pt x="71442" y="5167"/>
                          <a:pt x="71431" y="5163"/>
                          <a:pt x="71420" y="5163"/>
                        </a:cubicBezTo>
                        <a:cubicBezTo>
                          <a:pt x="71389" y="5163"/>
                          <a:pt x="71354" y="5193"/>
                          <a:pt x="71354" y="5240"/>
                        </a:cubicBezTo>
                        <a:cubicBezTo>
                          <a:pt x="71451" y="5529"/>
                          <a:pt x="71547" y="5787"/>
                          <a:pt x="71676" y="6012"/>
                        </a:cubicBezTo>
                        <a:cubicBezTo>
                          <a:pt x="71804" y="6301"/>
                          <a:pt x="71869" y="6558"/>
                          <a:pt x="71933" y="6847"/>
                        </a:cubicBezTo>
                        <a:cubicBezTo>
                          <a:pt x="71997" y="7137"/>
                          <a:pt x="72029" y="7394"/>
                          <a:pt x="72029" y="7683"/>
                        </a:cubicBezTo>
                        <a:lnTo>
                          <a:pt x="72029" y="8069"/>
                        </a:lnTo>
                        <a:lnTo>
                          <a:pt x="71997" y="8005"/>
                        </a:lnTo>
                        <a:cubicBezTo>
                          <a:pt x="71901" y="7812"/>
                          <a:pt x="71772" y="7619"/>
                          <a:pt x="71644" y="7426"/>
                        </a:cubicBezTo>
                        <a:cubicBezTo>
                          <a:pt x="71386" y="7040"/>
                          <a:pt x="71065" y="6719"/>
                          <a:pt x="70711" y="6462"/>
                        </a:cubicBezTo>
                        <a:cubicBezTo>
                          <a:pt x="69908" y="5883"/>
                          <a:pt x="68976" y="5562"/>
                          <a:pt x="67979" y="5562"/>
                        </a:cubicBezTo>
                        <a:cubicBezTo>
                          <a:pt x="67497" y="5562"/>
                          <a:pt x="66886" y="5626"/>
                          <a:pt x="66533" y="6012"/>
                        </a:cubicBezTo>
                        <a:cubicBezTo>
                          <a:pt x="66468" y="6076"/>
                          <a:pt x="66468" y="6140"/>
                          <a:pt x="66533" y="6172"/>
                        </a:cubicBezTo>
                        <a:cubicBezTo>
                          <a:pt x="66533" y="6301"/>
                          <a:pt x="66565" y="6397"/>
                          <a:pt x="66597" y="6526"/>
                        </a:cubicBezTo>
                        <a:cubicBezTo>
                          <a:pt x="66629" y="6687"/>
                          <a:pt x="66661" y="6815"/>
                          <a:pt x="66725" y="6976"/>
                        </a:cubicBezTo>
                        <a:cubicBezTo>
                          <a:pt x="66790" y="7105"/>
                          <a:pt x="66854" y="7265"/>
                          <a:pt x="66918" y="7394"/>
                        </a:cubicBezTo>
                        <a:cubicBezTo>
                          <a:pt x="66918" y="7426"/>
                          <a:pt x="66950" y="7458"/>
                          <a:pt x="66950" y="7490"/>
                        </a:cubicBezTo>
                        <a:cubicBezTo>
                          <a:pt x="66886" y="7458"/>
                          <a:pt x="66854" y="7426"/>
                          <a:pt x="66790" y="7394"/>
                        </a:cubicBezTo>
                        <a:cubicBezTo>
                          <a:pt x="66661" y="7265"/>
                          <a:pt x="66500" y="7169"/>
                          <a:pt x="66372" y="7072"/>
                        </a:cubicBezTo>
                        <a:cubicBezTo>
                          <a:pt x="66211" y="6944"/>
                          <a:pt x="66083" y="6815"/>
                          <a:pt x="65954" y="6719"/>
                        </a:cubicBezTo>
                        <a:cubicBezTo>
                          <a:pt x="65825" y="6590"/>
                          <a:pt x="65697" y="6462"/>
                          <a:pt x="65568" y="6333"/>
                        </a:cubicBezTo>
                        <a:cubicBezTo>
                          <a:pt x="65559" y="6329"/>
                          <a:pt x="65550" y="6327"/>
                          <a:pt x="65542" y="6327"/>
                        </a:cubicBezTo>
                        <a:cubicBezTo>
                          <a:pt x="65488" y="6327"/>
                          <a:pt x="65444" y="6402"/>
                          <a:pt x="65472" y="6430"/>
                        </a:cubicBezTo>
                        <a:cubicBezTo>
                          <a:pt x="65408" y="6526"/>
                          <a:pt x="65343" y="6590"/>
                          <a:pt x="65343" y="6719"/>
                        </a:cubicBezTo>
                        <a:cubicBezTo>
                          <a:pt x="65279" y="6815"/>
                          <a:pt x="65247" y="6976"/>
                          <a:pt x="65183" y="7105"/>
                        </a:cubicBezTo>
                        <a:cubicBezTo>
                          <a:pt x="65150" y="7265"/>
                          <a:pt x="65118" y="7426"/>
                          <a:pt x="65054" y="7587"/>
                        </a:cubicBezTo>
                        <a:cubicBezTo>
                          <a:pt x="65054" y="7587"/>
                          <a:pt x="65022" y="7619"/>
                          <a:pt x="65022" y="7619"/>
                        </a:cubicBezTo>
                        <a:cubicBezTo>
                          <a:pt x="64925" y="7780"/>
                          <a:pt x="64893" y="7908"/>
                          <a:pt x="64893" y="8069"/>
                        </a:cubicBezTo>
                        <a:cubicBezTo>
                          <a:pt x="64861" y="8230"/>
                          <a:pt x="64829" y="8422"/>
                          <a:pt x="64829" y="8583"/>
                        </a:cubicBezTo>
                        <a:cubicBezTo>
                          <a:pt x="64797" y="8744"/>
                          <a:pt x="64765" y="8905"/>
                          <a:pt x="64765" y="9065"/>
                        </a:cubicBezTo>
                        <a:lnTo>
                          <a:pt x="64765" y="9226"/>
                        </a:lnTo>
                        <a:cubicBezTo>
                          <a:pt x="64732" y="9130"/>
                          <a:pt x="64700" y="9065"/>
                          <a:pt x="64700" y="9001"/>
                        </a:cubicBezTo>
                        <a:cubicBezTo>
                          <a:pt x="64668" y="8937"/>
                          <a:pt x="64604" y="8808"/>
                          <a:pt x="64540" y="8712"/>
                        </a:cubicBezTo>
                        <a:cubicBezTo>
                          <a:pt x="64507" y="8680"/>
                          <a:pt x="64475" y="8615"/>
                          <a:pt x="64475" y="8583"/>
                        </a:cubicBezTo>
                        <a:cubicBezTo>
                          <a:pt x="64443" y="8551"/>
                          <a:pt x="64411" y="8519"/>
                          <a:pt x="64379" y="8519"/>
                        </a:cubicBezTo>
                        <a:cubicBezTo>
                          <a:pt x="64379" y="8519"/>
                          <a:pt x="64379" y="8519"/>
                          <a:pt x="64379" y="8487"/>
                        </a:cubicBezTo>
                        <a:cubicBezTo>
                          <a:pt x="64379" y="8449"/>
                          <a:pt x="64357" y="8434"/>
                          <a:pt x="64326" y="8434"/>
                        </a:cubicBezTo>
                        <a:cubicBezTo>
                          <a:pt x="64304" y="8434"/>
                          <a:pt x="64277" y="8441"/>
                          <a:pt x="64250" y="8455"/>
                        </a:cubicBezTo>
                        <a:cubicBezTo>
                          <a:pt x="64186" y="8648"/>
                          <a:pt x="64090" y="8840"/>
                          <a:pt x="64025" y="9033"/>
                        </a:cubicBezTo>
                        <a:cubicBezTo>
                          <a:pt x="63961" y="9194"/>
                          <a:pt x="63897" y="9387"/>
                          <a:pt x="63865" y="9580"/>
                        </a:cubicBezTo>
                        <a:cubicBezTo>
                          <a:pt x="63736" y="9965"/>
                          <a:pt x="63640" y="10351"/>
                          <a:pt x="63543" y="10737"/>
                        </a:cubicBezTo>
                        <a:cubicBezTo>
                          <a:pt x="63447" y="11155"/>
                          <a:pt x="63382" y="11541"/>
                          <a:pt x="63318" y="11958"/>
                        </a:cubicBezTo>
                        <a:cubicBezTo>
                          <a:pt x="63286" y="12087"/>
                          <a:pt x="63254" y="12248"/>
                          <a:pt x="63222" y="12376"/>
                        </a:cubicBezTo>
                        <a:cubicBezTo>
                          <a:pt x="63222" y="12280"/>
                          <a:pt x="63222" y="12183"/>
                          <a:pt x="63222" y="12055"/>
                        </a:cubicBezTo>
                        <a:cubicBezTo>
                          <a:pt x="63190" y="11958"/>
                          <a:pt x="63222" y="11766"/>
                          <a:pt x="63222" y="11637"/>
                        </a:cubicBezTo>
                        <a:cubicBezTo>
                          <a:pt x="63222" y="11476"/>
                          <a:pt x="63222" y="11316"/>
                          <a:pt x="63190" y="11155"/>
                        </a:cubicBezTo>
                        <a:cubicBezTo>
                          <a:pt x="63173" y="11123"/>
                          <a:pt x="63133" y="11107"/>
                          <a:pt x="63097" y="11107"/>
                        </a:cubicBezTo>
                        <a:cubicBezTo>
                          <a:pt x="63061" y="11107"/>
                          <a:pt x="63029" y="11123"/>
                          <a:pt x="63029" y="11155"/>
                        </a:cubicBezTo>
                        <a:cubicBezTo>
                          <a:pt x="62997" y="11026"/>
                          <a:pt x="62965" y="10898"/>
                          <a:pt x="62932" y="10769"/>
                        </a:cubicBezTo>
                        <a:cubicBezTo>
                          <a:pt x="62932" y="10608"/>
                          <a:pt x="62868" y="10383"/>
                          <a:pt x="62868" y="10190"/>
                        </a:cubicBezTo>
                        <a:lnTo>
                          <a:pt x="62836" y="9965"/>
                        </a:lnTo>
                        <a:cubicBezTo>
                          <a:pt x="62868" y="9837"/>
                          <a:pt x="62900" y="9676"/>
                          <a:pt x="62868" y="9515"/>
                        </a:cubicBezTo>
                        <a:cubicBezTo>
                          <a:pt x="62868" y="9478"/>
                          <a:pt x="62846" y="9462"/>
                          <a:pt x="62821" y="9462"/>
                        </a:cubicBezTo>
                        <a:cubicBezTo>
                          <a:pt x="62804" y="9462"/>
                          <a:pt x="62785" y="9470"/>
                          <a:pt x="62772" y="9483"/>
                        </a:cubicBezTo>
                        <a:cubicBezTo>
                          <a:pt x="62675" y="9612"/>
                          <a:pt x="62643" y="9773"/>
                          <a:pt x="62611" y="9901"/>
                        </a:cubicBezTo>
                        <a:cubicBezTo>
                          <a:pt x="62579" y="10062"/>
                          <a:pt x="62547" y="10223"/>
                          <a:pt x="62515" y="10383"/>
                        </a:cubicBezTo>
                        <a:cubicBezTo>
                          <a:pt x="62482" y="10544"/>
                          <a:pt x="62418" y="10705"/>
                          <a:pt x="62418" y="10865"/>
                        </a:cubicBezTo>
                        <a:cubicBezTo>
                          <a:pt x="62418" y="10898"/>
                          <a:pt x="62418" y="10962"/>
                          <a:pt x="62386" y="10994"/>
                        </a:cubicBezTo>
                        <a:cubicBezTo>
                          <a:pt x="62386" y="10865"/>
                          <a:pt x="62386" y="10769"/>
                          <a:pt x="62354" y="10640"/>
                        </a:cubicBezTo>
                        <a:cubicBezTo>
                          <a:pt x="62354" y="10608"/>
                          <a:pt x="62322" y="10592"/>
                          <a:pt x="62289" y="10592"/>
                        </a:cubicBezTo>
                        <a:cubicBezTo>
                          <a:pt x="62257" y="10592"/>
                          <a:pt x="62225" y="10608"/>
                          <a:pt x="62225" y="10640"/>
                        </a:cubicBezTo>
                        <a:cubicBezTo>
                          <a:pt x="62097" y="10930"/>
                          <a:pt x="62032" y="11251"/>
                          <a:pt x="62032" y="11573"/>
                        </a:cubicBezTo>
                        <a:lnTo>
                          <a:pt x="62032" y="11541"/>
                        </a:lnTo>
                        <a:cubicBezTo>
                          <a:pt x="62000" y="11444"/>
                          <a:pt x="61968" y="11348"/>
                          <a:pt x="61968" y="11251"/>
                        </a:cubicBezTo>
                        <a:cubicBezTo>
                          <a:pt x="61936" y="11090"/>
                          <a:pt x="61904" y="10930"/>
                          <a:pt x="61872" y="10769"/>
                        </a:cubicBezTo>
                        <a:cubicBezTo>
                          <a:pt x="61839" y="10576"/>
                          <a:pt x="61839" y="10480"/>
                          <a:pt x="61807" y="10351"/>
                        </a:cubicBezTo>
                        <a:cubicBezTo>
                          <a:pt x="61872" y="10255"/>
                          <a:pt x="61872" y="10126"/>
                          <a:pt x="61872" y="10030"/>
                        </a:cubicBezTo>
                        <a:cubicBezTo>
                          <a:pt x="61872" y="9983"/>
                          <a:pt x="61854" y="9953"/>
                          <a:pt x="61820" y="9953"/>
                        </a:cubicBezTo>
                        <a:cubicBezTo>
                          <a:pt x="61807" y="9953"/>
                          <a:pt x="61792" y="9957"/>
                          <a:pt x="61775" y="9965"/>
                        </a:cubicBezTo>
                        <a:cubicBezTo>
                          <a:pt x="61614" y="10126"/>
                          <a:pt x="61486" y="10319"/>
                          <a:pt x="61454" y="10576"/>
                        </a:cubicBezTo>
                        <a:cubicBezTo>
                          <a:pt x="61357" y="10801"/>
                          <a:pt x="61293" y="11058"/>
                          <a:pt x="61261" y="11283"/>
                        </a:cubicBezTo>
                        <a:cubicBezTo>
                          <a:pt x="61229" y="11541"/>
                          <a:pt x="61197" y="11766"/>
                          <a:pt x="61197" y="12023"/>
                        </a:cubicBezTo>
                        <a:lnTo>
                          <a:pt x="61197" y="12216"/>
                        </a:lnTo>
                        <a:cubicBezTo>
                          <a:pt x="61132" y="12023"/>
                          <a:pt x="61132" y="11798"/>
                          <a:pt x="61100" y="11605"/>
                        </a:cubicBezTo>
                        <a:cubicBezTo>
                          <a:pt x="61068" y="11187"/>
                          <a:pt x="61068" y="10801"/>
                          <a:pt x="61132" y="10383"/>
                        </a:cubicBezTo>
                        <a:cubicBezTo>
                          <a:pt x="61229" y="9580"/>
                          <a:pt x="61454" y="8776"/>
                          <a:pt x="61872" y="8037"/>
                        </a:cubicBezTo>
                        <a:cubicBezTo>
                          <a:pt x="61968" y="7844"/>
                          <a:pt x="62064" y="7651"/>
                          <a:pt x="62193" y="7490"/>
                        </a:cubicBezTo>
                        <a:lnTo>
                          <a:pt x="62225" y="7458"/>
                        </a:lnTo>
                        <a:lnTo>
                          <a:pt x="62322" y="7362"/>
                        </a:lnTo>
                        <a:lnTo>
                          <a:pt x="62418" y="7265"/>
                        </a:lnTo>
                        <a:cubicBezTo>
                          <a:pt x="62579" y="7169"/>
                          <a:pt x="62707" y="7008"/>
                          <a:pt x="62836" y="6880"/>
                        </a:cubicBezTo>
                        <a:cubicBezTo>
                          <a:pt x="62886" y="6779"/>
                          <a:pt x="62799" y="6698"/>
                          <a:pt x="62713" y="6698"/>
                        </a:cubicBezTo>
                        <a:cubicBezTo>
                          <a:pt x="62688" y="6698"/>
                          <a:pt x="62664" y="6705"/>
                          <a:pt x="62643" y="6719"/>
                        </a:cubicBezTo>
                        <a:cubicBezTo>
                          <a:pt x="62547" y="6815"/>
                          <a:pt x="62354" y="7008"/>
                          <a:pt x="62225" y="7137"/>
                        </a:cubicBezTo>
                        <a:cubicBezTo>
                          <a:pt x="62064" y="7265"/>
                          <a:pt x="61936" y="7394"/>
                          <a:pt x="61807" y="7522"/>
                        </a:cubicBezTo>
                        <a:cubicBezTo>
                          <a:pt x="61743" y="7587"/>
                          <a:pt x="61679" y="7651"/>
                          <a:pt x="61614" y="7715"/>
                        </a:cubicBezTo>
                        <a:cubicBezTo>
                          <a:pt x="61647" y="7651"/>
                          <a:pt x="61679" y="7587"/>
                          <a:pt x="61711" y="7522"/>
                        </a:cubicBezTo>
                        <a:cubicBezTo>
                          <a:pt x="61904" y="7233"/>
                          <a:pt x="62129" y="6976"/>
                          <a:pt x="62386" y="6751"/>
                        </a:cubicBezTo>
                        <a:cubicBezTo>
                          <a:pt x="62965" y="6333"/>
                          <a:pt x="63543" y="5980"/>
                          <a:pt x="64186" y="5690"/>
                        </a:cubicBezTo>
                        <a:lnTo>
                          <a:pt x="64347" y="5626"/>
                        </a:lnTo>
                        <a:cubicBezTo>
                          <a:pt x="64404" y="5569"/>
                          <a:pt x="64359" y="5460"/>
                          <a:pt x="64303" y="5460"/>
                        </a:cubicBezTo>
                        <a:cubicBezTo>
                          <a:pt x="64296" y="5460"/>
                          <a:pt x="64289" y="5462"/>
                          <a:pt x="64282" y="5465"/>
                        </a:cubicBezTo>
                        <a:lnTo>
                          <a:pt x="64122" y="5529"/>
                        </a:lnTo>
                        <a:cubicBezTo>
                          <a:pt x="64025" y="5497"/>
                          <a:pt x="63897" y="5465"/>
                          <a:pt x="63768" y="5465"/>
                        </a:cubicBezTo>
                        <a:cubicBezTo>
                          <a:pt x="63607" y="5465"/>
                          <a:pt x="63447" y="5497"/>
                          <a:pt x="63286" y="5529"/>
                        </a:cubicBezTo>
                        <a:cubicBezTo>
                          <a:pt x="62997" y="5594"/>
                          <a:pt x="62707" y="5658"/>
                          <a:pt x="62418" y="5755"/>
                        </a:cubicBezTo>
                        <a:cubicBezTo>
                          <a:pt x="62193" y="5819"/>
                          <a:pt x="61968" y="5915"/>
                          <a:pt x="61775" y="6012"/>
                        </a:cubicBezTo>
                        <a:cubicBezTo>
                          <a:pt x="61968" y="5851"/>
                          <a:pt x="62193" y="5722"/>
                          <a:pt x="62418" y="5594"/>
                        </a:cubicBezTo>
                        <a:cubicBezTo>
                          <a:pt x="62643" y="5465"/>
                          <a:pt x="62900" y="5401"/>
                          <a:pt x="63157" y="5337"/>
                        </a:cubicBezTo>
                        <a:cubicBezTo>
                          <a:pt x="63286" y="5304"/>
                          <a:pt x="63415" y="5304"/>
                          <a:pt x="63543" y="5304"/>
                        </a:cubicBezTo>
                        <a:cubicBezTo>
                          <a:pt x="63672" y="5304"/>
                          <a:pt x="63800" y="5272"/>
                          <a:pt x="63929" y="5240"/>
                        </a:cubicBezTo>
                        <a:cubicBezTo>
                          <a:pt x="63961" y="5208"/>
                          <a:pt x="63961" y="5144"/>
                          <a:pt x="63929" y="5112"/>
                        </a:cubicBezTo>
                        <a:cubicBezTo>
                          <a:pt x="63961" y="5079"/>
                          <a:pt x="63961" y="5015"/>
                          <a:pt x="63897" y="5015"/>
                        </a:cubicBezTo>
                        <a:cubicBezTo>
                          <a:pt x="63736" y="4951"/>
                          <a:pt x="63575" y="4854"/>
                          <a:pt x="63382" y="4790"/>
                        </a:cubicBezTo>
                        <a:cubicBezTo>
                          <a:pt x="63222" y="4758"/>
                          <a:pt x="63029" y="4694"/>
                          <a:pt x="62836" y="4662"/>
                        </a:cubicBezTo>
                        <a:cubicBezTo>
                          <a:pt x="62740" y="4662"/>
                          <a:pt x="62643" y="4662"/>
                          <a:pt x="62547" y="4629"/>
                        </a:cubicBezTo>
                        <a:lnTo>
                          <a:pt x="63254" y="4629"/>
                        </a:lnTo>
                        <a:cubicBezTo>
                          <a:pt x="63361" y="4629"/>
                          <a:pt x="63482" y="4672"/>
                          <a:pt x="63590" y="4672"/>
                        </a:cubicBezTo>
                        <a:cubicBezTo>
                          <a:pt x="63643" y="4672"/>
                          <a:pt x="63693" y="4662"/>
                          <a:pt x="63736" y="4629"/>
                        </a:cubicBezTo>
                        <a:cubicBezTo>
                          <a:pt x="63768" y="4629"/>
                          <a:pt x="63800" y="4597"/>
                          <a:pt x="63800" y="4565"/>
                        </a:cubicBezTo>
                        <a:cubicBezTo>
                          <a:pt x="63832" y="4533"/>
                          <a:pt x="63832" y="4469"/>
                          <a:pt x="63800" y="4437"/>
                        </a:cubicBezTo>
                        <a:cubicBezTo>
                          <a:pt x="63800" y="4372"/>
                          <a:pt x="63768" y="4276"/>
                          <a:pt x="63768" y="4179"/>
                        </a:cubicBezTo>
                        <a:cubicBezTo>
                          <a:pt x="63736" y="4019"/>
                          <a:pt x="63736" y="3890"/>
                          <a:pt x="63704" y="3762"/>
                        </a:cubicBezTo>
                        <a:cubicBezTo>
                          <a:pt x="63704" y="3601"/>
                          <a:pt x="63704" y="3472"/>
                          <a:pt x="63704" y="3344"/>
                        </a:cubicBezTo>
                        <a:lnTo>
                          <a:pt x="63865" y="3762"/>
                        </a:lnTo>
                        <a:lnTo>
                          <a:pt x="63993" y="4147"/>
                        </a:lnTo>
                        <a:cubicBezTo>
                          <a:pt x="63993" y="4212"/>
                          <a:pt x="64025" y="4244"/>
                          <a:pt x="64057" y="4308"/>
                        </a:cubicBezTo>
                        <a:cubicBezTo>
                          <a:pt x="64090" y="4372"/>
                          <a:pt x="64122" y="4437"/>
                          <a:pt x="64186" y="4501"/>
                        </a:cubicBezTo>
                        <a:cubicBezTo>
                          <a:pt x="64195" y="4509"/>
                          <a:pt x="64208" y="4513"/>
                          <a:pt x="64223" y="4513"/>
                        </a:cubicBezTo>
                        <a:cubicBezTo>
                          <a:pt x="64263" y="4513"/>
                          <a:pt x="64315" y="4484"/>
                          <a:pt x="64315" y="4437"/>
                        </a:cubicBezTo>
                        <a:cubicBezTo>
                          <a:pt x="64315" y="4372"/>
                          <a:pt x="64315" y="4276"/>
                          <a:pt x="64282" y="4212"/>
                        </a:cubicBezTo>
                        <a:cubicBezTo>
                          <a:pt x="64282" y="4179"/>
                          <a:pt x="64282" y="4147"/>
                          <a:pt x="64282" y="4115"/>
                        </a:cubicBezTo>
                        <a:cubicBezTo>
                          <a:pt x="64861" y="3537"/>
                          <a:pt x="65536" y="3087"/>
                          <a:pt x="66308" y="2797"/>
                        </a:cubicBezTo>
                        <a:cubicBezTo>
                          <a:pt x="66693" y="2636"/>
                          <a:pt x="67143" y="2476"/>
                          <a:pt x="67561" y="2347"/>
                        </a:cubicBezTo>
                        <a:cubicBezTo>
                          <a:pt x="68043" y="2219"/>
                          <a:pt x="68558" y="2122"/>
                          <a:pt x="69040" y="2090"/>
                        </a:cubicBezTo>
                        <a:cubicBezTo>
                          <a:pt x="69383" y="2069"/>
                          <a:pt x="69722" y="2058"/>
                          <a:pt x="70059" y="2058"/>
                        </a:cubicBezTo>
                        <a:close/>
                        <a:moveTo>
                          <a:pt x="28093" y="6156"/>
                        </a:moveTo>
                        <a:cubicBezTo>
                          <a:pt x="28301" y="6156"/>
                          <a:pt x="28490" y="6276"/>
                          <a:pt x="28570" y="6462"/>
                        </a:cubicBezTo>
                        <a:cubicBezTo>
                          <a:pt x="28666" y="6719"/>
                          <a:pt x="28699" y="6976"/>
                          <a:pt x="28699" y="7265"/>
                        </a:cubicBezTo>
                        <a:cubicBezTo>
                          <a:pt x="28666" y="7555"/>
                          <a:pt x="28666" y="7844"/>
                          <a:pt x="28634" y="8133"/>
                        </a:cubicBezTo>
                        <a:cubicBezTo>
                          <a:pt x="28538" y="8840"/>
                          <a:pt x="28377" y="9515"/>
                          <a:pt x="28120" y="10158"/>
                        </a:cubicBezTo>
                        <a:cubicBezTo>
                          <a:pt x="28056" y="10223"/>
                          <a:pt x="28120" y="10287"/>
                          <a:pt x="28184" y="10319"/>
                        </a:cubicBezTo>
                        <a:cubicBezTo>
                          <a:pt x="28200" y="10351"/>
                          <a:pt x="28232" y="10367"/>
                          <a:pt x="28265" y="10367"/>
                        </a:cubicBezTo>
                        <a:cubicBezTo>
                          <a:pt x="28297" y="10367"/>
                          <a:pt x="28329" y="10351"/>
                          <a:pt x="28345" y="10319"/>
                        </a:cubicBezTo>
                        <a:cubicBezTo>
                          <a:pt x="28538" y="10094"/>
                          <a:pt x="28699" y="9869"/>
                          <a:pt x="28891" y="9676"/>
                        </a:cubicBezTo>
                        <a:cubicBezTo>
                          <a:pt x="29084" y="9451"/>
                          <a:pt x="29309" y="9290"/>
                          <a:pt x="29566" y="9130"/>
                        </a:cubicBezTo>
                        <a:cubicBezTo>
                          <a:pt x="30016" y="8808"/>
                          <a:pt x="30531" y="8583"/>
                          <a:pt x="31109" y="8487"/>
                        </a:cubicBezTo>
                        <a:cubicBezTo>
                          <a:pt x="31184" y="8465"/>
                          <a:pt x="31267" y="8455"/>
                          <a:pt x="31351" y="8455"/>
                        </a:cubicBezTo>
                        <a:cubicBezTo>
                          <a:pt x="31520" y="8455"/>
                          <a:pt x="31699" y="8498"/>
                          <a:pt x="31849" y="8583"/>
                        </a:cubicBezTo>
                        <a:cubicBezTo>
                          <a:pt x="32074" y="8744"/>
                          <a:pt x="32170" y="9033"/>
                          <a:pt x="32074" y="9290"/>
                        </a:cubicBezTo>
                        <a:cubicBezTo>
                          <a:pt x="31945" y="9580"/>
                          <a:pt x="31752" y="9837"/>
                          <a:pt x="31527" y="10062"/>
                        </a:cubicBezTo>
                        <a:cubicBezTo>
                          <a:pt x="31399" y="10158"/>
                          <a:pt x="31302" y="10223"/>
                          <a:pt x="31174" y="10319"/>
                        </a:cubicBezTo>
                        <a:lnTo>
                          <a:pt x="31045" y="10383"/>
                        </a:lnTo>
                        <a:cubicBezTo>
                          <a:pt x="30981" y="10415"/>
                          <a:pt x="30884" y="10480"/>
                          <a:pt x="30788" y="10512"/>
                        </a:cubicBezTo>
                        <a:cubicBezTo>
                          <a:pt x="30499" y="10640"/>
                          <a:pt x="30177" y="10737"/>
                          <a:pt x="29888" y="10801"/>
                        </a:cubicBezTo>
                        <a:cubicBezTo>
                          <a:pt x="29727" y="10801"/>
                          <a:pt x="29566" y="10833"/>
                          <a:pt x="29406" y="10833"/>
                        </a:cubicBezTo>
                        <a:cubicBezTo>
                          <a:pt x="29245" y="10833"/>
                          <a:pt x="29052" y="10801"/>
                          <a:pt x="28891" y="10801"/>
                        </a:cubicBezTo>
                        <a:cubicBezTo>
                          <a:pt x="28763" y="10801"/>
                          <a:pt x="28699" y="10994"/>
                          <a:pt x="28827" y="11058"/>
                        </a:cubicBezTo>
                        <a:cubicBezTo>
                          <a:pt x="28827" y="11090"/>
                          <a:pt x="28827" y="11090"/>
                          <a:pt x="28859" y="11123"/>
                        </a:cubicBezTo>
                        <a:cubicBezTo>
                          <a:pt x="29149" y="11251"/>
                          <a:pt x="29470" y="11348"/>
                          <a:pt x="29759" y="11508"/>
                        </a:cubicBezTo>
                        <a:cubicBezTo>
                          <a:pt x="30049" y="11669"/>
                          <a:pt x="30306" y="11926"/>
                          <a:pt x="30466" y="12216"/>
                        </a:cubicBezTo>
                        <a:cubicBezTo>
                          <a:pt x="30627" y="12473"/>
                          <a:pt x="30691" y="12794"/>
                          <a:pt x="30659" y="13116"/>
                        </a:cubicBezTo>
                        <a:cubicBezTo>
                          <a:pt x="30627" y="13244"/>
                          <a:pt x="30563" y="13405"/>
                          <a:pt x="30466" y="13501"/>
                        </a:cubicBezTo>
                        <a:cubicBezTo>
                          <a:pt x="30402" y="13598"/>
                          <a:pt x="30274" y="13694"/>
                          <a:pt x="30145" y="13726"/>
                        </a:cubicBezTo>
                        <a:cubicBezTo>
                          <a:pt x="30033" y="13694"/>
                          <a:pt x="29912" y="13678"/>
                          <a:pt x="29791" y="13678"/>
                        </a:cubicBezTo>
                        <a:cubicBezTo>
                          <a:pt x="29671" y="13678"/>
                          <a:pt x="29550" y="13694"/>
                          <a:pt x="29438" y="13726"/>
                        </a:cubicBezTo>
                        <a:cubicBezTo>
                          <a:pt x="29149" y="13855"/>
                          <a:pt x="28859" y="14048"/>
                          <a:pt x="28666" y="14305"/>
                        </a:cubicBezTo>
                        <a:lnTo>
                          <a:pt x="28538" y="14305"/>
                        </a:lnTo>
                        <a:cubicBezTo>
                          <a:pt x="28475" y="14317"/>
                          <a:pt x="28413" y="14323"/>
                          <a:pt x="28352" y="14323"/>
                        </a:cubicBezTo>
                        <a:cubicBezTo>
                          <a:pt x="27944" y="14323"/>
                          <a:pt x="27585" y="14054"/>
                          <a:pt x="27445" y="13662"/>
                        </a:cubicBezTo>
                        <a:cubicBezTo>
                          <a:pt x="27413" y="13598"/>
                          <a:pt x="27413" y="13533"/>
                          <a:pt x="27413" y="13469"/>
                        </a:cubicBezTo>
                        <a:cubicBezTo>
                          <a:pt x="27413" y="13437"/>
                          <a:pt x="27413" y="13437"/>
                          <a:pt x="27413" y="13405"/>
                        </a:cubicBezTo>
                        <a:cubicBezTo>
                          <a:pt x="27413" y="13341"/>
                          <a:pt x="27413" y="13244"/>
                          <a:pt x="27413" y="13148"/>
                        </a:cubicBezTo>
                        <a:cubicBezTo>
                          <a:pt x="27413" y="13051"/>
                          <a:pt x="27381" y="12987"/>
                          <a:pt x="27316" y="12923"/>
                        </a:cubicBezTo>
                        <a:cubicBezTo>
                          <a:pt x="27300" y="12907"/>
                          <a:pt x="27276" y="12899"/>
                          <a:pt x="27256" y="12899"/>
                        </a:cubicBezTo>
                        <a:cubicBezTo>
                          <a:pt x="27236" y="12899"/>
                          <a:pt x="27220" y="12907"/>
                          <a:pt x="27220" y="12923"/>
                        </a:cubicBezTo>
                        <a:cubicBezTo>
                          <a:pt x="27156" y="12987"/>
                          <a:pt x="27156" y="13051"/>
                          <a:pt x="27156" y="13148"/>
                        </a:cubicBezTo>
                        <a:cubicBezTo>
                          <a:pt x="27123" y="13212"/>
                          <a:pt x="27123" y="13276"/>
                          <a:pt x="27123" y="13308"/>
                        </a:cubicBezTo>
                        <a:cubicBezTo>
                          <a:pt x="27123" y="13373"/>
                          <a:pt x="27091" y="13437"/>
                          <a:pt x="27091" y="13501"/>
                        </a:cubicBezTo>
                        <a:cubicBezTo>
                          <a:pt x="27059" y="13662"/>
                          <a:pt x="26995" y="13758"/>
                          <a:pt x="26931" y="13887"/>
                        </a:cubicBezTo>
                        <a:cubicBezTo>
                          <a:pt x="26770" y="14144"/>
                          <a:pt x="26577" y="14337"/>
                          <a:pt x="26320" y="14466"/>
                        </a:cubicBezTo>
                        <a:lnTo>
                          <a:pt x="26256" y="14434"/>
                        </a:lnTo>
                        <a:cubicBezTo>
                          <a:pt x="26095" y="14369"/>
                          <a:pt x="25918" y="14337"/>
                          <a:pt x="25741" y="14337"/>
                        </a:cubicBezTo>
                        <a:cubicBezTo>
                          <a:pt x="25564" y="14337"/>
                          <a:pt x="25388" y="14369"/>
                          <a:pt x="25227" y="14434"/>
                        </a:cubicBezTo>
                        <a:cubicBezTo>
                          <a:pt x="25195" y="14423"/>
                          <a:pt x="25166" y="14419"/>
                          <a:pt x="25139" y="14419"/>
                        </a:cubicBezTo>
                        <a:cubicBezTo>
                          <a:pt x="25084" y="14419"/>
                          <a:pt x="25034" y="14434"/>
                          <a:pt x="24970" y="14434"/>
                        </a:cubicBezTo>
                        <a:cubicBezTo>
                          <a:pt x="24905" y="14401"/>
                          <a:pt x="24841" y="14369"/>
                          <a:pt x="24809" y="14305"/>
                        </a:cubicBezTo>
                        <a:cubicBezTo>
                          <a:pt x="24713" y="14112"/>
                          <a:pt x="24680" y="13919"/>
                          <a:pt x="24713" y="13726"/>
                        </a:cubicBezTo>
                        <a:cubicBezTo>
                          <a:pt x="24713" y="13276"/>
                          <a:pt x="25002" y="12858"/>
                          <a:pt x="25452" y="12698"/>
                        </a:cubicBezTo>
                        <a:cubicBezTo>
                          <a:pt x="25548" y="12666"/>
                          <a:pt x="25516" y="12505"/>
                          <a:pt x="25420" y="12505"/>
                        </a:cubicBezTo>
                        <a:cubicBezTo>
                          <a:pt x="25388" y="12473"/>
                          <a:pt x="25323" y="12441"/>
                          <a:pt x="25291" y="12441"/>
                        </a:cubicBezTo>
                        <a:cubicBezTo>
                          <a:pt x="25098" y="12473"/>
                          <a:pt x="24905" y="12537"/>
                          <a:pt x="24713" y="12633"/>
                        </a:cubicBezTo>
                        <a:cubicBezTo>
                          <a:pt x="24520" y="12666"/>
                          <a:pt x="24327" y="12730"/>
                          <a:pt x="24134" y="12762"/>
                        </a:cubicBezTo>
                        <a:cubicBezTo>
                          <a:pt x="24048" y="12773"/>
                          <a:pt x="23938" y="12787"/>
                          <a:pt x="23826" y="12787"/>
                        </a:cubicBezTo>
                        <a:cubicBezTo>
                          <a:pt x="23602" y="12787"/>
                          <a:pt x="23373" y="12730"/>
                          <a:pt x="23330" y="12473"/>
                        </a:cubicBezTo>
                        <a:cubicBezTo>
                          <a:pt x="23330" y="12151"/>
                          <a:pt x="23459" y="11862"/>
                          <a:pt x="23716" y="11669"/>
                        </a:cubicBezTo>
                        <a:cubicBezTo>
                          <a:pt x="23973" y="11444"/>
                          <a:pt x="24295" y="11316"/>
                          <a:pt x="24616" y="11251"/>
                        </a:cubicBezTo>
                        <a:cubicBezTo>
                          <a:pt x="24969" y="11204"/>
                          <a:pt x="25322" y="11174"/>
                          <a:pt x="25675" y="11174"/>
                        </a:cubicBezTo>
                        <a:cubicBezTo>
                          <a:pt x="25804" y="11174"/>
                          <a:pt x="25933" y="11178"/>
                          <a:pt x="26063" y="11187"/>
                        </a:cubicBezTo>
                        <a:cubicBezTo>
                          <a:pt x="26159" y="11187"/>
                          <a:pt x="26191" y="11090"/>
                          <a:pt x="26159" y="10994"/>
                        </a:cubicBezTo>
                        <a:cubicBezTo>
                          <a:pt x="26191" y="10962"/>
                          <a:pt x="26191" y="10898"/>
                          <a:pt x="26159" y="10833"/>
                        </a:cubicBezTo>
                        <a:cubicBezTo>
                          <a:pt x="26063" y="10801"/>
                          <a:pt x="25966" y="10801"/>
                          <a:pt x="25870" y="10801"/>
                        </a:cubicBezTo>
                        <a:cubicBezTo>
                          <a:pt x="25741" y="10801"/>
                          <a:pt x="25645" y="10801"/>
                          <a:pt x="25516" y="10769"/>
                        </a:cubicBezTo>
                        <a:cubicBezTo>
                          <a:pt x="25323" y="10705"/>
                          <a:pt x="25098" y="10640"/>
                          <a:pt x="24938" y="10512"/>
                        </a:cubicBezTo>
                        <a:cubicBezTo>
                          <a:pt x="24584" y="10287"/>
                          <a:pt x="24327" y="9901"/>
                          <a:pt x="24263" y="9451"/>
                        </a:cubicBezTo>
                        <a:cubicBezTo>
                          <a:pt x="24166" y="9065"/>
                          <a:pt x="24263" y="8648"/>
                          <a:pt x="24552" y="8358"/>
                        </a:cubicBezTo>
                        <a:cubicBezTo>
                          <a:pt x="24661" y="8275"/>
                          <a:pt x="24776" y="8241"/>
                          <a:pt x="24892" y="8241"/>
                        </a:cubicBezTo>
                        <a:cubicBezTo>
                          <a:pt x="25224" y="8241"/>
                          <a:pt x="25568" y="8513"/>
                          <a:pt x="25806" y="8680"/>
                        </a:cubicBezTo>
                        <a:cubicBezTo>
                          <a:pt x="25998" y="8873"/>
                          <a:pt x="26223" y="9033"/>
                          <a:pt x="26416" y="9258"/>
                        </a:cubicBezTo>
                        <a:cubicBezTo>
                          <a:pt x="26609" y="9451"/>
                          <a:pt x="26770" y="9644"/>
                          <a:pt x="26995" y="9837"/>
                        </a:cubicBezTo>
                        <a:cubicBezTo>
                          <a:pt x="27009" y="9880"/>
                          <a:pt x="27037" y="9898"/>
                          <a:pt x="27066" y="9898"/>
                        </a:cubicBezTo>
                        <a:cubicBezTo>
                          <a:pt x="27101" y="9898"/>
                          <a:pt x="27138" y="9872"/>
                          <a:pt x="27156" y="9837"/>
                        </a:cubicBezTo>
                        <a:cubicBezTo>
                          <a:pt x="27188" y="9773"/>
                          <a:pt x="27188" y="9708"/>
                          <a:pt x="27156" y="9676"/>
                        </a:cubicBezTo>
                        <a:lnTo>
                          <a:pt x="27123" y="9580"/>
                        </a:lnTo>
                        <a:cubicBezTo>
                          <a:pt x="26963" y="9065"/>
                          <a:pt x="26866" y="8519"/>
                          <a:pt x="26802" y="7940"/>
                        </a:cubicBezTo>
                        <a:cubicBezTo>
                          <a:pt x="26802" y="7458"/>
                          <a:pt x="26963" y="6944"/>
                          <a:pt x="27316" y="6558"/>
                        </a:cubicBezTo>
                        <a:cubicBezTo>
                          <a:pt x="27477" y="6365"/>
                          <a:pt x="27702" y="6205"/>
                          <a:pt x="27959" y="6172"/>
                        </a:cubicBezTo>
                        <a:cubicBezTo>
                          <a:pt x="28004" y="6161"/>
                          <a:pt x="28049" y="6156"/>
                          <a:pt x="28093" y="6156"/>
                        </a:cubicBezTo>
                        <a:close/>
                        <a:moveTo>
                          <a:pt x="24616" y="12987"/>
                        </a:moveTo>
                        <a:lnTo>
                          <a:pt x="24616" y="12987"/>
                        </a:lnTo>
                        <a:cubicBezTo>
                          <a:pt x="24584" y="13051"/>
                          <a:pt x="24552" y="13116"/>
                          <a:pt x="24520" y="13180"/>
                        </a:cubicBezTo>
                        <a:cubicBezTo>
                          <a:pt x="24455" y="13373"/>
                          <a:pt x="24423" y="13598"/>
                          <a:pt x="24391" y="13823"/>
                        </a:cubicBezTo>
                        <a:cubicBezTo>
                          <a:pt x="24391" y="14048"/>
                          <a:pt x="24423" y="14241"/>
                          <a:pt x="24520" y="14434"/>
                        </a:cubicBezTo>
                        <a:cubicBezTo>
                          <a:pt x="24584" y="14562"/>
                          <a:pt x="24713" y="14659"/>
                          <a:pt x="24841" y="14723"/>
                        </a:cubicBezTo>
                        <a:cubicBezTo>
                          <a:pt x="24777" y="14819"/>
                          <a:pt x="24680" y="14916"/>
                          <a:pt x="24648" y="15012"/>
                        </a:cubicBezTo>
                        <a:cubicBezTo>
                          <a:pt x="24552" y="14916"/>
                          <a:pt x="24423" y="14884"/>
                          <a:pt x="24263" y="14884"/>
                        </a:cubicBezTo>
                        <a:cubicBezTo>
                          <a:pt x="24102" y="14916"/>
                          <a:pt x="23909" y="14948"/>
                          <a:pt x="23748" y="15012"/>
                        </a:cubicBezTo>
                        <a:cubicBezTo>
                          <a:pt x="23696" y="15025"/>
                          <a:pt x="23638" y="15038"/>
                          <a:pt x="23586" y="15038"/>
                        </a:cubicBezTo>
                        <a:cubicBezTo>
                          <a:pt x="23510" y="15038"/>
                          <a:pt x="23446" y="15011"/>
                          <a:pt x="23427" y="14916"/>
                        </a:cubicBezTo>
                        <a:cubicBezTo>
                          <a:pt x="23427" y="14755"/>
                          <a:pt x="23427" y="14626"/>
                          <a:pt x="23491" y="14498"/>
                        </a:cubicBezTo>
                        <a:cubicBezTo>
                          <a:pt x="23555" y="14337"/>
                          <a:pt x="23652" y="14144"/>
                          <a:pt x="23716" y="13983"/>
                        </a:cubicBezTo>
                        <a:cubicBezTo>
                          <a:pt x="23845" y="13694"/>
                          <a:pt x="23909" y="13405"/>
                          <a:pt x="23877" y="13083"/>
                        </a:cubicBezTo>
                        <a:cubicBezTo>
                          <a:pt x="24134" y="13083"/>
                          <a:pt x="24359" y="13051"/>
                          <a:pt x="24616" y="12987"/>
                        </a:cubicBezTo>
                        <a:close/>
                        <a:moveTo>
                          <a:pt x="62675" y="10512"/>
                        </a:moveTo>
                        <a:cubicBezTo>
                          <a:pt x="62675" y="10576"/>
                          <a:pt x="62675" y="10673"/>
                          <a:pt x="62707" y="10737"/>
                        </a:cubicBezTo>
                        <a:cubicBezTo>
                          <a:pt x="62740" y="10930"/>
                          <a:pt x="62804" y="11123"/>
                          <a:pt x="62836" y="11316"/>
                        </a:cubicBezTo>
                        <a:cubicBezTo>
                          <a:pt x="62868" y="11476"/>
                          <a:pt x="62900" y="11637"/>
                          <a:pt x="62997" y="11766"/>
                        </a:cubicBezTo>
                        <a:lnTo>
                          <a:pt x="62997" y="12023"/>
                        </a:lnTo>
                        <a:cubicBezTo>
                          <a:pt x="62997" y="12216"/>
                          <a:pt x="62997" y="12408"/>
                          <a:pt x="63029" y="12569"/>
                        </a:cubicBezTo>
                        <a:cubicBezTo>
                          <a:pt x="62997" y="12633"/>
                          <a:pt x="62997" y="12698"/>
                          <a:pt x="62965" y="12762"/>
                        </a:cubicBezTo>
                        <a:cubicBezTo>
                          <a:pt x="62932" y="13019"/>
                          <a:pt x="62900" y="13276"/>
                          <a:pt x="62932" y="13533"/>
                        </a:cubicBezTo>
                        <a:lnTo>
                          <a:pt x="62932" y="13566"/>
                        </a:lnTo>
                        <a:cubicBezTo>
                          <a:pt x="62900" y="13566"/>
                          <a:pt x="62868" y="13598"/>
                          <a:pt x="62836" y="13630"/>
                        </a:cubicBezTo>
                        <a:cubicBezTo>
                          <a:pt x="62804" y="13726"/>
                          <a:pt x="62772" y="13887"/>
                          <a:pt x="62804" y="14016"/>
                        </a:cubicBezTo>
                        <a:lnTo>
                          <a:pt x="62804" y="14434"/>
                        </a:lnTo>
                        <a:lnTo>
                          <a:pt x="62804" y="15173"/>
                        </a:lnTo>
                        <a:lnTo>
                          <a:pt x="62740" y="15141"/>
                        </a:lnTo>
                        <a:cubicBezTo>
                          <a:pt x="62635" y="15088"/>
                          <a:pt x="62508" y="15036"/>
                          <a:pt x="62378" y="15036"/>
                        </a:cubicBezTo>
                        <a:cubicBezTo>
                          <a:pt x="62348" y="15036"/>
                          <a:pt x="62319" y="15038"/>
                          <a:pt x="62289" y="15044"/>
                        </a:cubicBezTo>
                        <a:cubicBezTo>
                          <a:pt x="62289" y="14691"/>
                          <a:pt x="62289" y="14369"/>
                          <a:pt x="62289" y="14016"/>
                        </a:cubicBezTo>
                        <a:lnTo>
                          <a:pt x="62289" y="12858"/>
                        </a:lnTo>
                        <a:cubicBezTo>
                          <a:pt x="62289" y="12505"/>
                          <a:pt x="62289" y="12119"/>
                          <a:pt x="62322" y="11733"/>
                        </a:cubicBezTo>
                        <a:cubicBezTo>
                          <a:pt x="62322" y="11605"/>
                          <a:pt x="62322" y="11508"/>
                          <a:pt x="62354" y="11380"/>
                        </a:cubicBezTo>
                        <a:lnTo>
                          <a:pt x="62386" y="11380"/>
                        </a:lnTo>
                        <a:cubicBezTo>
                          <a:pt x="62450" y="11219"/>
                          <a:pt x="62515" y="11058"/>
                          <a:pt x="62579" y="10898"/>
                        </a:cubicBezTo>
                        <a:cubicBezTo>
                          <a:pt x="62643" y="10737"/>
                          <a:pt x="62643" y="10640"/>
                          <a:pt x="62675" y="10512"/>
                        </a:cubicBezTo>
                        <a:close/>
                        <a:moveTo>
                          <a:pt x="42456" y="13758"/>
                        </a:moveTo>
                        <a:cubicBezTo>
                          <a:pt x="42456" y="13823"/>
                          <a:pt x="42489" y="13919"/>
                          <a:pt x="42489" y="13983"/>
                        </a:cubicBezTo>
                        <a:lnTo>
                          <a:pt x="42521" y="13983"/>
                        </a:lnTo>
                        <a:cubicBezTo>
                          <a:pt x="42521" y="14080"/>
                          <a:pt x="42553" y="14176"/>
                          <a:pt x="42617" y="14273"/>
                        </a:cubicBezTo>
                        <a:cubicBezTo>
                          <a:pt x="42649" y="14337"/>
                          <a:pt x="42649" y="14369"/>
                          <a:pt x="42681" y="14401"/>
                        </a:cubicBezTo>
                        <a:cubicBezTo>
                          <a:pt x="42681" y="14401"/>
                          <a:pt x="42681" y="14434"/>
                          <a:pt x="42681" y="14434"/>
                        </a:cubicBezTo>
                        <a:lnTo>
                          <a:pt x="42521" y="14434"/>
                        </a:lnTo>
                        <a:cubicBezTo>
                          <a:pt x="42424" y="14434"/>
                          <a:pt x="42328" y="14466"/>
                          <a:pt x="42231" y="14498"/>
                        </a:cubicBezTo>
                        <a:cubicBezTo>
                          <a:pt x="42038" y="14594"/>
                          <a:pt x="41878" y="14723"/>
                          <a:pt x="41781" y="14916"/>
                        </a:cubicBezTo>
                        <a:cubicBezTo>
                          <a:pt x="41781" y="14948"/>
                          <a:pt x="41781" y="14980"/>
                          <a:pt x="41781" y="14980"/>
                        </a:cubicBezTo>
                        <a:cubicBezTo>
                          <a:pt x="41588" y="15044"/>
                          <a:pt x="41396" y="15109"/>
                          <a:pt x="41235" y="15205"/>
                        </a:cubicBezTo>
                        <a:cubicBezTo>
                          <a:pt x="41138" y="15269"/>
                          <a:pt x="41042" y="15334"/>
                          <a:pt x="40946" y="15430"/>
                        </a:cubicBezTo>
                        <a:cubicBezTo>
                          <a:pt x="40913" y="15430"/>
                          <a:pt x="40881" y="15430"/>
                          <a:pt x="40849" y="15398"/>
                        </a:cubicBezTo>
                        <a:cubicBezTo>
                          <a:pt x="40785" y="15334"/>
                          <a:pt x="40753" y="15237"/>
                          <a:pt x="40785" y="15141"/>
                        </a:cubicBezTo>
                        <a:cubicBezTo>
                          <a:pt x="40849" y="14948"/>
                          <a:pt x="41074" y="14819"/>
                          <a:pt x="41235" y="14691"/>
                        </a:cubicBezTo>
                        <a:cubicBezTo>
                          <a:pt x="41588" y="14498"/>
                          <a:pt x="41942" y="14241"/>
                          <a:pt x="42263" y="13983"/>
                        </a:cubicBezTo>
                        <a:cubicBezTo>
                          <a:pt x="42328" y="13919"/>
                          <a:pt x="42424" y="13823"/>
                          <a:pt x="42456" y="13758"/>
                        </a:cubicBezTo>
                        <a:close/>
                        <a:moveTo>
                          <a:pt x="27220" y="13919"/>
                        </a:moveTo>
                        <a:cubicBezTo>
                          <a:pt x="27252" y="13983"/>
                          <a:pt x="27284" y="14016"/>
                          <a:pt x="27316" y="14080"/>
                        </a:cubicBezTo>
                        <a:cubicBezTo>
                          <a:pt x="27509" y="14369"/>
                          <a:pt x="27798" y="14562"/>
                          <a:pt x="28120" y="14626"/>
                        </a:cubicBezTo>
                        <a:cubicBezTo>
                          <a:pt x="28216" y="14659"/>
                          <a:pt x="28313" y="14659"/>
                          <a:pt x="28441" y="14659"/>
                        </a:cubicBezTo>
                        <a:cubicBezTo>
                          <a:pt x="28120" y="15141"/>
                          <a:pt x="27927" y="15655"/>
                          <a:pt x="27863" y="16234"/>
                        </a:cubicBezTo>
                        <a:cubicBezTo>
                          <a:pt x="27831" y="16362"/>
                          <a:pt x="27831" y="16523"/>
                          <a:pt x="27831" y="16684"/>
                        </a:cubicBezTo>
                        <a:cubicBezTo>
                          <a:pt x="27798" y="16619"/>
                          <a:pt x="27798" y="16555"/>
                          <a:pt x="27766" y="16491"/>
                        </a:cubicBezTo>
                        <a:cubicBezTo>
                          <a:pt x="27670" y="16201"/>
                          <a:pt x="27541" y="15912"/>
                          <a:pt x="27381" y="15623"/>
                        </a:cubicBezTo>
                        <a:cubicBezTo>
                          <a:pt x="27220" y="15205"/>
                          <a:pt x="26931" y="14851"/>
                          <a:pt x="26545" y="14594"/>
                        </a:cubicBezTo>
                        <a:cubicBezTo>
                          <a:pt x="26802" y="14466"/>
                          <a:pt x="26995" y="14305"/>
                          <a:pt x="27156" y="14080"/>
                        </a:cubicBezTo>
                        <a:cubicBezTo>
                          <a:pt x="27188" y="14016"/>
                          <a:pt x="27220" y="13983"/>
                          <a:pt x="27220" y="13919"/>
                        </a:cubicBezTo>
                        <a:close/>
                        <a:moveTo>
                          <a:pt x="30659" y="13823"/>
                        </a:moveTo>
                        <a:cubicBezTo>
                          <a:pt x="30724" y="13951"/>
                          <a:pt x="30788" y="14080"/>
                          <a:pt x="30884" y="14176"/>
                        </a:cubicBezTo>
                        <a:cubicBezTo>
                          <a:pt x="31045" y="14305"/>
                          <a:pt x="31206" y="14369"/>
                          <a:pt x="31399" y="14369"/>
                        </a:cubicBezTo>
                        <a:cubicBezTo>
                          <a:pt x="31431" y="14385"/>
                          <a:pt x="31463" y="14393"/>
                          <a:pt x="31499" y="14393"/>
                        </a:cubicBezTo>
                        <a:cubicBezTo>
                          <a:pt x="31535" y="14393"/>
                          <a:pt x="31575" y="14385"/>
                          <a:pt x="31624" y="14369"/>
                        </a:cubicBezTo>
                        <a:lnTo>
                          <a:pt x="31624" y="14369"/>
                        </a:lnTo>
                        <a:cubicBezTo>
                          <a:pt x="31270" y="14851"/>
                          <a:pt x="31559" y="15559"/>
                          <a:pt x="31849" y="15976"/>
                        </a:cubicBezTo>
                        <a:cubicBezTo>
                          <a:pt x="31945" y="16137"/>
                          <a:pt x="32042" y="16266"/>
                          <a:pt x="32138" y="16394"/>
                        </a:cubicBezTo>
                        <a:cubicBezTo>
                          <a:pt x="32042" y="16362"/>
                          <a:pt x="31945" y="16330"/>
                          <a:pt x="31849" y="16298"/>
                        </a:cubicBezTo>
                        <a:cubicBezTo>
                          <a:pt x="31800" y="16293"/>
                          <a:pt x="31752" y="16290"/>
                          <a:pt x="31704" y="16290"/>
                        </a:cubicBezTo>
                        <a:cubicBezTo>
                          <a:pt x="31465" y="16290"/>
                          <a:pt x="31233" y="16357"/>
                          <a:pt x="31045" y="16491"/>
                        </a:cubicBezTo>
                        <a:cubicBezTo>
                          <a:pt x="30788" y="16651"/>
                          <a:pt x="30659" y="16973"/>
                          <a:pt x="30691" y="17294"/>
                        </a:cubicBezTo>
                        <a:cubicBezTo>
                          <a:pt x="30724" y="17359"/>
                          <a:pt x="30756" y="17455"/>
                          <a:pt x="30788" y="17519"/>
                        </a:cubicBezTo>
                        <a:cubicBezTo>
                          <a:pt x="30563" y="17552"/>
                          <a:pt x="30338" y="17584"/>
                          <a:pt x="30113" y="17648"/>
                        </a:cubicBezTo>
                        <a:lnTo>
                          <a:pt x="29952" y="17712"/>
                        </a:lnTo>
                        <a:cubicBezTo>
                          <a:pt x="30016" y="17616"/>
                          <a:pt x="30049" y="17519"/>
                          <a:pt x="30113" y="17423"/>
                        </a:cubicBezTo>
                        <a:cubicBezTo>
                          <a:pt x="30274" y="17102"/>
                          <a:pt x="30402" y="16812"/>
                          <a:pt x="30499" y="16459"/>
                        </a:cubicBezTo>
                        <a:cubicBezTo>
                          <a:pt x="30627" y="16137"/>
                          <a:pt x="30724" y="15784"/>
                          <a:pt x="30756" y="15430"/>
                        </a:cubicBezTo>
                        <a:cubicBezTo>
                          <a:pt x="30820" y="15141"/>
                          <a:pt x="30852" y="14851"/>
                          <a:pt x="30788" y="14530"/>
                        </a:cubicBezTo>
                        <a:cubicBezTo>
                          <a:pt x="30756" y="14305"/>
                          <a:pt x="30659" y="14112"/>
                          <a:pt x="30499" y="13951"/>
                        </a:cubicBezTo>
                        <a:cubicBezTo>
                          <a:pt x="30563" y="13919"/>
                          <a:pt x="30627" y="13887"/>
                          <a:pt x="30659" y="13823"/>
                        </a:cubicBezTo>
                        <a:close/>
                        <a:moveTo>
                          <a:pt x="62310" y="15350"/>
                        </a:moveTo>
                        <a:cubicBezTo>
                          <a:pt x="62386" y="15350"/>
                          <a:pt x="62466" y="15366"/>
                          <a:pt x="62547" y="15398"/>
                        </a:cubicBezTo>
                        <a:cubicBezTo>
                          <a:pt x="62579" y="15398"/>
                          <a:pt x="62611" y="15430"/>
                          <a:pt x="62643" y="15462"/>
                        </a:cubicBezTo>
                        <a:lnTo>
                          <a:pt x="62643" y="15494"/>
                        </a:lnTo>
                        <a:cubicBezTo>
                          <a:pt x="62643" y="15623"/>
                          <a:pt x="62675" y="15784"/>
                          <a:pt x="62675" y="15912"/>
                        </a:cubicBezTo>
                        <a:cubicBezTo>
                          <a:pt x="62707" y="16041"/>
                          <a:pt x="62740" y="16266"/>
                          <a:pt x="62740" y="16426"/>
                        </a:cubicBezTo>
                        <a:cubicBezTo>
                          <a:pt x="62772" y="16812"/>
                          <a:pt x="62804" y="17166"/>
                          <a:pt x="62804" y="17519"/>
                        </a:cubicBezTo>
                        <a:cubicBezTo>
                          <a:pt x="62804" y="17584"/>
                          <a:pt x="62836" y="17648"/>
                          <a:pt x="62900" y="17648"/>
                        </a:cubicBezTo>
                        <a:cubicBezTo>
                          <a:pt x="62900" y="17680"/>
                          <a:pt x="62900" y="17712"/>
                          <a:pt x="62932" y="17744"/>
                        </a:cubicBezTo>
                        <a:cubicBezTo>
                          <a:pt x="62900" y="17712"/>
                          <a:pt x="62868" y="17680"/>
                          <a:pt x="62836" y="17680"/>
                        </a:cubicBezTo>
                        <a:cubicBezTo>
                          <a:pt x="62643" y="17680"/>
                          <a:pt x="62450" y="17680"/>
                          <a:pt x="62289" y="17616"/>
                        </a:cubicBezTo>
                        <a:cubicBezTo>
                          <a:pt x="62129" y="17552"/>
                          <a:pt x="61968" y="17455"/>
                          <a:pt x="61839" y="17327"/>
                        </a:cubicBezTo>
                        <a:cubicBezTo>
                          <a:pt x="61582" y="17005"/>
                          <a:pt x="61486" y="16619"/>
                          <a:pt x="61518" y="16234"/>
                        </a:cubicBezTo>
                        <a:cubicBezTo>
                          <a:pt x="61550" y="15880"/>
                          <a:pt x="61775" y="15559"/>
                          <a:pt x="62097" y="15398"/>
                        </a:cubicBezTo>
                        <a:cubicBezTo>
                          <a:pt x="62161" y="15366"/>
                          <a:pt x="62233" y="15350"/>
                          <a:pt x="62310" y="15350"/>
                        </a:cubicBezTo>
                        <a:close/>
                        <a:moveTo>
                          <a:pt x="41396" y="17327"/>
                        </a:moveTo>
                        <a:lnTo>
                          <a:pt x="41396" y="17327"/>
                        </a:lnTo>
                        <a:cubicBezTo>
                          <a:pt x="41363" y="17359"/>
                          <a:pt x="41363" y="17423"/>
                          <a:pt x="41396" y="17487"/>
                        </a:cubicBezTo>
                        <a:cubicBezTo>
                          <a:pt x="41396" y="17519"/>
                          <a:pt x="41428" y="17584"/>
                          <a:pt x="41460" y="17616"/>
                        </a:cubicBezTo>
                        <a:lnTo>
                          <a:pt x="41363" y="17616"/>
                        </a:lnTo>
                        <a:cubicBezTo>
                          <a:pt x="41106" y="17616"/>
                          <a:pt x="40849" y="17712"/>
                          <a:pt x="40656" y="17873"/>
                        </a:cubicBezTo>
                        <a:cubicBezTo>
                          <a:pt x="40656" y="17841"/>
                          <a:pt x="40656" y="17841"/>
                          <a:pt x="40656" y="17809"/>
                        </a:cubicBezTo>
                        <a:cubicBezTo>
                          <a:pt x="40688" y="17744"/>
                          <a:pt x="40785" y="17680"/>
                          <a:pt x="40881" y="17648"/>
                        </a:cubicBezTo>
                        <a:cubicBezTo>
                          <a:pt x="41042" y="17552"/>
                          <a:pt x="41203" y="17423"/>
                          <a:pt x="41396" y="17327"/>
                        </a:cubicBezTo>
                        <a:close/>
                        <a:moveTo>
                          <a:pt x="20723" y="9028"/>
                        </a:moveTo>
                        <a:cubicBezTo>
                          <a:pt x="20745" y="9028"/>
                          <a:pt x="20768" y="9030"/>
                          <a:pt x="20791" y="9033"/>
                        </a:cubicBezTo>
                        <a:cubicBezTo>
                          <a:pt x="21048" y="9098"/>
                          <a:pt x="21241" y="9226"/>
                          <a:pt x="21402" y="9451"/>
                        </a:cubicBezTo>
                        <a:cubicBezTo>
                          <a:pt x="21691" y="9805"/>
                          <a:pt x="21884" y="10223"/>
                          <a:pt x="21980" y="10705"/>
                        </a:cubicBezTo>
                        <a:cubicBezTo>
                          <a:pt x="22045" y="10962"/>
                          <a:pt x="22045" y="11219"/>
                          <a:pt x="22045" y="11508"/>
                        </a:cubicBezTo>
                        <a:cubicBezTo>
                          <a:pt x="22045" y="11766"/>
                          <a:pt x="21980" y="12055"/>
                          <a:pt x="21916" y="12312"/>
                        </a:cubicBezTo>
                        <a:cubicBezTo>
                          <a:pt x="21916" y="12344"/>
                          <a:pt x="21916" y="12408"/>
                          <a:pt x="21980" y="12441"/>
                        </a:cubicBezTo>
                        <a:cubicBezTo>
                          <a:pt x="21948" y="12505"/>
                          <a:pt x="21980" y="12537"/>
                          <a:pt x="22012" y="12569"/>
                        </a:cubicBezTo>
                        <a:cubicBezTo>
                          <a:pt x="22085" y="12630"/>
                          <a:pt x="22176" y="12658"/>
                          <a:pt x="22269" y="12658"/>
                        </a:cubicBezTo>
                        <a:cubicBezTo>
                          <a:pt x="22421" y="12658"/>
                          <a:pt x="22575" y="12581"/>
                          <a:pt x="22655" y="12441"/>
                        </a:cubicBezTo>
                        <a:cubicBezTo>
                          <a:pt x="22720" y="12344"/>
                          <a:pt x="22784" y="12216"/>
                          <a:pt x="22848" y="12087"/>
                        </a:cubicBezTo>
                        <a:lnTo>
                          <a:pt x="23009" y="11637"/>
                        </a:lnTo>
                        <a:cubicBezTo>
                          <a:pt x="23073" y="11508"/>
                          <a:pt x="23105" y="11380"/>
                          <a:pt x="23170" y="11251"/>
                        </a:cubicBezTo>
                        <a:cubicBezTo>
                          <a:pt x="23234" y="11090"/>
                          <a:pt x="23266" y="11058"/>
                          <a:pt x="23330" y="11026"/>
                        </a:cubicBezTo>
                        <a:cubicBezTo>
                          <a:pt x="23427" y="11026"/>
                          <a:pt x="23491" y="11058"/>
                          <a:pt x="23523" y="11155"/>
                        </a:cubicBezTo>
                        <a:cubicBezTo>
                          <a:pt x="23523" y="11219"/>
                          <a:pt x="23523" y="11316"/>
                          <a:pt x="23523" y="11412"/>
                        </a:cubicBezTo>
                        <a:lnTo>
                          <a:pt x="23491" y="11412"/>
                        </a:lnTo>
                        <a:cubicBezTo>
                          <a:pt x="23170" y="11669"/>
                          <a:pt x="22977" y="12055"/>
                          <a:pt x="23009" y="12473"/>
                        </a:cubicBezTo>
                        <a:cubicBezTo>
                          <a:pt x="23009" y="12633"/>
                          <a:pt x="23105" y="12826"/>
                          <a:pt x="23234" y="12955"/>
                        </a:cubicBezTo>
                        <a:cubicBezTo>
                          <a:pt x="23363" y="13019"/>
                          <a:pt x="23491" y="13083"/>
                          <a:pt x="23652" y="13083"/>
                        </a:cubicBezTo>
                        <a:cubicBezTo>
                          <a:pt x="23620" y="13405"/>
                          <a:pt x="23523" y="13726"/>
                          <a:pt x="23395" y="14016"/>
                        </a:cubicBezTo>
                        <a:cubicBezTo>
                          <a:pt x="23202" y="14273"/>
                          <a:pt x="23105" y="14594"/>
                          <a:pt x="23105" y="14916"/>
                        </a:cubicBezTo>
                        <a:cubicBezTo>
                          <a:pt x="23105" y="15196"/>
                          <a:pt x="23349" y="15378"/>
                          <a:pt x="23603" y="15378"/>
                        </a:cubicBezTo>
                        <a:cubicBezTo>
                          <a:pt x="23641" y="15378"/>
                          <a:pt x="23679" y="15374"/>
                          <a:pt x="23716" y="15366"/>
                        </a:cubicBezTo>
                        <a:cubicBezTo>
                          <a:pt x="23909" y="15334"/>
                          <a:pt x="24038" y="15237"/>
                          <a:pt x="24230" y="15205"/>
                        </a:cubicBezTo>
                        <a:cubicBezTo>
                          <a:pt x="24263" y="15205"/>
                          <a:pt x="24327" y="15205"/>
                          <a:pt x="24391" y="15237"/>
                        </a:cubicBezTo>
                        <a:cubicBezTo>
                          <a:pt x="24455" y="15301"/>
                          <a:pt x="24423" y="15334"/>
                          <a:pt x="24423" y="15398"/>
                        </a:cubicBezTo>
                        <a:cubicBezTo>
                          <a:pt x="24423" y="15430"/>
                          <a:pt x="24423" y="15494"/>
                          <a:pt x="24455" y="15494"/>
                        </a:cubicBezTo>
                        <a:cubicBezTo>
                          <a:pt x="24423" y="15784"/>
                          <a:pt x="24455" y="16105"/>
                          <a:pt x="24520" y="16362"/>
                        </a:cubicBezTo>
                        <a:cubicBezTo>
                          <a:pt x="24648" y="16844"/>
                          <a:pt x="24873" y="17262"/>
                          <a:pt x="25227" y="17584"/>
                        </a:cubicBezTo>
                        <a:lnTo>
                          <a:pt x="24905" y="17584"/>
                        </a:lnTo>
                        <a:cubicBezTo>
                          <a:pt x="24423" y="17584"/>
                          <a:pt x="23941" y="17648"/>
                          <a:pt x="23459" y="17777"/>
                        </a:cubicBezTo>
                        <a:cubicBezTo>
                          <a:pt x="23138" y="17841"/>
                          <a:pt x="22848" y="17937"/>
                          <a:pt x="22559" y="18066"/>
                        </a:cubicBezTo>
                        <a:lnTo>
                          <a:pt x="23041" y="17102"/>
                        </a:lnTo>
                        <a:cubicBezTo>
                          <a:pt x="23234" y="16780"/>
                          <a:pt x="23459" y="16266"/>
                          <a:pt x="23073" y="15944"/>
                        </a:cubicBezTo>
                        <a:cubicBezTo>
                          <a:pt x="22942" y="15861"/>
                          <a:pt x="22798" y="15822"/>
                          <a:pt x="22655" y="15822"/>
                        </a:cubicBezTo>
                        <a:cubicBezTo>
                          <a:pt x="22413" y="15822"/>
                          <a:pt x="22174" y="15935"/>
                          <a:pt x="22012" y="16137"/>
                        </a:cubicBezTo>
                        <a:cubicBezTo>
                          <a:pt x="21691" y="16491"/>
                          <a:pt x="21434" y="16877"/>
                          <a:pt x="21209" y="17262"/>
                        </a:cubicBezTo>
                        <a:cubicBezTo>
                          <a:pt x="21177" y="17327"/>
                          <a:pt x="21145" y="17391"/>
                          <a:pt x="21112" y="17423"/>
                        </a:cubicBezTo>
                        <a:cubicBezTo>
                          <a:pt x="21305" y="16844"/>
                          <a:pt x="21434" y="16234"/>
                          <a:pt x="21595" y="15623"/>
                        </a:cubicBezTo>
                        <a:cubicBezTo>
                          <a:pt x="21723" y="15012"/>
                          <a:pt x="21820" y="14530"/>
                          <a:pt x="21948" y="13983"/>
                        </a:cubicBezTo>
                        <a:cubicBezTo>
                          <a:pt x="22012" y="13566"/>
                          <a:pt x="22141" y="13019"/>
                          <a:pt x="21755" y="12730"/>
                        </a:cubicBezTo>
                        <a:cubicBezTo>
                          <a:pt x="21579" y="12588"/>
                          <a:pt x="21373" y="12515"/>
                          <a:pt x="21170" y="12515"/>
                        </a:cubicBezTo>
                        <a:cubicBezTo>
                          <a:pt x="21004" y="12515"/>
                          <a:pt x="20839" y="12564"/>
                          <a:pt x="20695" y="12666"/>
                        </a:cubicBezTo>
                        <a:cubicBezTo>
                          <a:pt x="20309" y="12923"/>
                          <a:pt x="20052" y="13341"/>
                          <a:pt x="19923" y="13791"/>
                        </a:cubicBezTo>
                        <a:cubicBezTo>
                          <a:pt x="19730" y="14273"/>
                          <a:pt x="19569" y="14819"/>
                          <a:pt x="19473" y="15334"/>
                        </a:cubicBezTo>
                        <a:cubicBezTo>
                          <a:pt x="19280" y="14209"/>
                          <a:pt x="18862" y="13148"/>
                          <a:pt x="18252" y="12151"/>
                        </a:cubicBezTo>
                        <a:cubicBezTo>
                          <a:pt x="18059" y="11798"/>
                          <a:pt x="17834" y="11412"/>
                          <a:pt x="17609" y="11026"/>
                        </a:cubicBezTo>
                        <a:cubicBezTo>
                          <a:pt x="17352" y="10705"/>
                          <a:pt x="17159" y="10319"/>
                          <a:pt x="17062" y="9901"/>
                        </a:cubicBezTo>
                        <a:cubicBezTo>
                          <a:pt x="16966" y="9612"/>
                          <a:pt x="17094" y="9258"/>
                          <a:pt x="17384" y="9098"/>
                        </a:cubicBezTo>
                        <a:cubicBezTo>
                          <a:pt x="17428" y="9086"/>
                          <a:pt x="17472" y="9081"/>
                          <a:pt x="17516" y="9081"/>
                        </a:cubicBezTo>
                        <a:cubicBezTo>
                          <a:pt x="17849" y="9081"/>
                          <a:pt x="18149" y="9384"/>
                          <a:pt x="18348" y="9612"/>
                        </a:cubicBezTo>
                        <a:cubicBezTo>
                          <a:pt x="18927" y="10319"/>
                          <a:pt x="19377" y="11123"/>
                          <a:pt x="19698" y="11991"/>
                        </a:cubicBezTo>
                        <a:cubicBezTo>
                          <a:pt x="19717" y="12047"/>
                          <a:pt x="19779" y="12081"/>
                          <a:pt x="19840" y="12081"/>
                        </a:cubicBezTo>
                        <a:cubicBezTo>
                          <a:pt x="19884" y="12081"/>
                          <a:pt x="19928" y="12063"/>
                          <a:pt x="19955" y="12023"/>
                        </a:cubicBezTo>
                        <a:cubicBezTo>
                          <a:pt x="20245" y="11701"/>
                          <a:pt x="20373" y="11283"/>
                          <a:pt x="20309" y="10865"/>
                        </a:cubicBezTo>
                        <a:cubicBezTo>
                          <a:pt x="20309" y="10383"/>
                          <a:pt x="20116" y="9837"/>
                          <a:pt x="20309" y="9355"/>
                        </a:cubicBezTo>
                        <a:cubicBezTo>
                          <a:pt x="20367" y="9153"/>
                          <a:pt x="20528" y="9028"/>
                          <a:pt x="20723" y="9028"/>
                        </a:cubicBezTo>
                        <a:close/>
                        <a:moveTo>
                          <a:pt x="71901" y="5755"/>
                        </a:moveTo>
                        <a:lnTo>
                          <a:pt x="71901" y="5755"/>
                        </a:lnTo>
                        <a:cubicBezTo>
                          <a:pt x="72769" y="6751"/>
                          <a:pt x="73765" y="7619"/>
                          <a:pt x="74472" y="8776"/>
                        </a:cubicBezTo>
                        <a:cubicBezTo>
                          <a:pt x="74569" y="8937"/>
                          <a:pt x="74665" y="9130"/>
                          <a:pt x="74762" y="9323"/>
                        </a:cubicBezTo>
                        <a:cubicBezTo>
                          <a:pt x="74858" y="9515"/>
                          <a:pt x="74954" y="9708"/>
                          <a:pt x="75051" y="9901"/>
                        </a:cubicBezTo>
                        <a:cubicBezTo>
                          <a:pt x="75067" y="9933"/>
                          <a:pt x="75099" y="9949"/>
                          <a:pt x="75131" y="9949"/>
                        </a:cubicBezTo>
                        <a:cubicBezTo>
                          <a:pt x="75163" y="9949"/>
                          <a:pt x="75196" y="9933"/>
                          <a:pt x="75212" y="9901"/>
                        </a:cubicBezTo>
                        <a:lnTo>
                          <a:pt x="75244" y="9869"/>
                        </a:lnTo>
                        <a:cubicBezTo>
                          <a:pt x="75340" y="9805"/>
                          <a:pt x="75308" y="9644"/>
                          <a:pt x="75308" y="9548"/>
                        </a:cubicBezTo>
                        <a:cubicBezTo>
                          <a:pt x="75276" y="9258"/>
                          <a:pt x="75212" y="8937"/>
                          <a:pt x="75115" y="8648"/>
                        </a:cubicBezTo>
                        <a:cubicBezTo>
                          <a:pt x="75019" y="8358"/>
                          <a:pt x="74922" y="8069"/>
                          <a:pt x="74794" y="7812"/>
                        </a:cubicBezTo>
                        <a:cubicBezTo>
                          <a:pt x="74762" y="7747"/>
                          <a:pt x="74729" y="7683"/>
                          <a:pt x="74697" y="7619"/>
                        </a:cubicBezTo>
                        <a:lnTo>
                          <a:pt x="74729" y="7619"/>
                        </a:lnTo>
                        <a:cubicBezTo>
                          <a:pt x="75115" y="8165"/>
                          <a:pt x="75469" y="8776"/>
                          <a:pt x="75758" y="9387"/>
                        </a:cubicBezTo>
                        <a:cubicBezTo>
                          <a:pt x="75919" y="9773"/>
                          <a:pt x="76079" y="10190"/>
                          <a:pt x="76208" y="10576"/>
                        </a:cubicBezTo>
                        <a:cubicBezTo>
                          <a:pt x="76272" y="10801"/>
                          <a:pt x="76304" y="10994"/>
                          <a:pt x="76369" y="11219"/>
                        </a:cubicBezTo>
                        <a:cubicBezTo>
                          <a:pt x="76369" y="11412"/>
                          <a:pt x="76433" y="11637"/>
                          <a:pt x="76529" y="11830"/>
                        </a:cubicBezTo>
                        <a:cubicBezTo>
                          <a:pt x="76546" y="11862"/>
                          <a:pt x="76578" y="11878"/>
                          <a:pt x="76610" y="11878"/>
                        </a:cubicBezTo>
                        <a:cubicBezTo>
                          <a:pt x="76642" y="11878"/>
                          <a:pt x="76674" y="11862"/>
                          <a:pt x="76690" y="11830"/>
                        </a:cubicBezTo>
                        <a:cubicBezTo>
                          <a:pt x="76722" y="11830"/>
                          <a:pt x="76722" y="11830"/>
                          <a:pt x="76755" y="11798"/>
                        </a:cubicBezTo>
                        <a:cubicBezTo>
                          <a:pt x="76883" y="11605"/>
                          <a:pt x="76947" y="11380"/>
                          <a:pt x="76980" y="11155"/>
                        </a:cubicBezTo>
                        <a:cubicBezTo>
                          <a:pt x="77044" y="10930"/>
                          <a:pt x="77108" y="10673"/>
                          <a:pt x="77172" y="10415"/>
                        </a:cubicBezTo>
                        <a:cubicBezTo>
                          <a:pt x="77205" y="10190"/>
                          <a:pt x="77269" y="9965"/>
                          <a:pt x="77301" y="9740"/>
                        </a:cubicBezTo>
                        <a:cubicBezTo>
                          <a:pt x="77333" y="9901"/>
                          <a:pt x="77365" y="10094"/>
                          <a:pt x="77365" y="10255"/>
                        </a:cubicBezTo>
                        <a:cubicBezTo>
                          <a:pt x="77430" y="10640"/>
                          <a:pt x="77462" y="11058"/>
                          <a:pt x="77526" y="11444"/>
                        </a:cubicBezTo>
                        <a:lnTo>
                          <a:pt x="77655" y="12666"/>
                        </a:lnTo>
                        <a:cubicBezTo>
                          <a:pt x="77687" y="12923"/>
                          <a:pt x="77719" y="13180"/>
                          <a:pt x="77751" y="13469"/>
                        </a:cubicBezTo>
                        <a:cubicBezTo>
                          <a:pt x="77687" y="13598"/>
                          <a:pt x="77687" y="13726"/>
                          <a:pt x="77687" y="13855"/>
                        </a:cubicBezTo>
                        <a:cubicBezTo>
                          <a:pt x="77687" y="14016"/>
                          <a:pt x="77655" y="14209"/>
                          <a:pt x="77622" y="14369"/>
                        </a:cubicBezTo>
                        <a:lnTo>
                          <a:pt x="77558" y="15398"/>
                        </a:lnTo>
                        <a:cubicBezTo>
                          <a:pt x="77526" y="15751"/>
                          <a:pt x="77494" y="16073"/>
                          <a:pt x="77494" y="16426"/>
                        </a:cubicBezTo>
                        <a:cubicBezTo>
                          <a:pt x="77430" y="16684"/>
                          <a:pt x="77430" y="16973"/>
                          <a:pt x="77430" y="17230"/>
                        </a:cubicBezTo>
                        <a:lnTo>
                          <a:pt x="77430" y="17327"/>
                        </a:lnTo>
                        <a:cubicBezTo>
                          <a:pt x="77205" y="18162"/>
                          <a:pt x="76947" y="18966"/>
                          <a:pt x="76626" y="19737"/>
                        </a:cubicBezTo>
                        <a:cubicBezTo>
                          <a:pt x="75565" y="19416"/>
                          <a:pt x="74537" y="19127"/>
                          <a:pt x="73476" y="18805"/>
                        </a:cubicBezTo>
                        <a:cubicBezTo>
                          <a:pt x="72961" y="18644"/>
                          <a:pt x="72447" y="18516"/>
                          <a:pt x="71901" y="18387"/>
                        </a:cubicBezTo>
                        <a:cubicBezTo>
                          <a:pt x="71563" y="18348"/>
                          <a:pt x="71225" y="18320"/>
                          <a:pt x="70880" y="18320"/>
                        </a:cubicBezTo>
                        <a:cubicBezTo>
                          <a:pt x="70667" y="18320"/>
                          <a:pt x="70450" y="18331"/>
                          <a:pt x="70229" y="18355"/>
                        </a:cubicBezTo>
                        <a:lnTo>
                          <a:pt x="70197" y="18355"/>
                        </a:lnTo>
                        <a:cubicBezTo>
                          <a:pt x="70197" y="18339"/>
                          <a:pt x="70189" y="18331"/>
                          <a:pt x="70177" y="18331"/>
                        </a:cubicBezTo>
                        <a:cubicBezTo>
                          <a:pt x="70165" y="18331"/>
                          <a:pt x="70149" y="18339"/>
                          <a:pt x="70133" y="18355"/>
                        </a:cubicBezTo>
                        <a:cubicBezTo>
                          <a:pt x="69072" y="18419"/>
                          <a:pt x="68043" y="18612"/>
                          <a:pt x="67079" y="18998"/>
                        </a:cubicBezTo>
                        <a:cubicBezTo>
                          <a:pt x="66854" y="19094"/>
                          <a:pt x="66629" y="19191"/>
                          <a:pt x="66404" y="19287"/>
                        </a:cubicBezTo>
                        <a:cubicBezTo>
                          <a:pt x="66364" y="19301"/>
                          <a:pt x="66322" y="19307"/>
                          <a:pt x="66281" y="19307"/>
                        </a:cubicBezTo>
                        <a:cubicBezTo>
                          <a:pt x="66124" y="19307"/>
                          <a:pt x="65973" y="19215"/>
                          <a:pt x="65922" y="19062"/>
                        </a:cubicBezTo>
                        <a:cubicBezTo>
                          <a:pt x="65858" y="18869"/>
                          <a:pt x="65761" y="18709"/>
                          <a:pt x="65600" y="18548"/>
                        </a:cubicBezTo>
                        <a:cubicBezTo>
                          <a:pt x="65472" y="18452"/>
                          <a:pt x="65279" y="18355"/>
                          <a:pt x="65086" y="18355"/>
                        </a:cubicBezTo>
                        <a:cubicBezTo>
                          <a:pt x="64893" y="18323"/>
                          <a:pt x="64668" y="18291"/>
                          <a:pt x="64443" y="18227"/>
                        </a:cubicBezTo>
                        <a:cubicBezTo>
                          <a:pt x="64250" y="18162"/>
                          <a:pt x="64090" y="18002"/>
                          <a:pt x="64057" y="17777"/>
                        </a:cubicBezTo>
                        <a:cubicBezTo>
                          <a:pt x="63993" y="17552"/>
                          <a:pt x="63961" y="17294"/>
                          <a:pt x="63961" y="17037"/>
                        </a:cubicBezTo>
                        <a:lnTo>
                          <a:pt x="63961" y="16330"/>
                        </a:lnTo>
                        <a:cubicBezTo>
                          <a:pt x="64090" y="15880"/>
                          <a:pt x="64025" y="15398"/>
                          <a:pt x="63768" y="15012"/>
                        </a:cubicBezTo>
                        <a:cubicBezTo>
                          <a:pt x="63704" y="14916"/>
                          <a:pt x="63607" y="14851"/>
                          <a:pt x="63511" y="14755"/>
                        </a:cubicBezTo>
                        <a:lnTo>
                          <a:pt x="63479" y="14691"/>
                        </a:lnTo>
                        <a:cubicBezTo>
                          <a:pt x="63479" y="14434"/>
                          <a:pt x="63447" y="14176"/>
                          <a:pt x="63382" y="13919"/>
                        </a:cubicBezTo>
                        <a:cubicBezTo>
                          <a:pt x="63350" y="13662"/>
                          <a:pt x="63318" y="13405"/>
                          <a:pt x="63286" y="13116"/>
                        </a:cubicBezTo>
                        <a:lnTo>
                          <a:pt x="63318" y="13116"/>
                        </a:lnTo>
                        <a:cubicBezTo>
                          <a:pt x="63415" y="12923"/>
                          <a:pt x="63447" y="12730"/>
                          <a:pt x="63479" y="12537"/>
                        </a:cubicBezTo>
                        <a:cubicBezTo>
                          <a:pt x="63511" y="12344"/>
                          <a:pt x="63543" y="12151"/>
                          <a:pt x="63575" y="11958"/>
                        </a:cubicBezTo>
                        <a:cubicBezTo>
                          <a:pt x="63640" y="11541"/>
                          <a:pt x="63736" y="11187"/>
                          <a:pt x="63800" y="10801"/>
                        </a:cubicBezTo>
                        <a:cubicBezTo>
                          <a:pt x="63897" y="10415"/>
                          <a:pt x="63993" y="10030"/>
                          <a:pt x="64090" y="9644"/>
                        </a:cubicBezTo>
                        <a:cubicBezTo>
                          <a:pt x="64154" y="9451"/>
                          <a:pt x="64218" y="9258"/>
                          <a:pt x="64250" y="9065"/>
                        </a:cubicBezTo>
                        <a:cubicBezTo>
                          <a:pt x="64282" y="8969"/>
                          <a:pt x="64315" y="8840"/>
                          <a:pt x="64347" y="8744"/>
                        </a:cubicBezTo>
                        <a:cubicBezTo>
                          <a:pt x="64379" y="8776"/>
                          <a:pt x="64379" y="8808"/>
                          <a:pt x="64379" y="8840"/>
                        </a:cubicBezTo>
                        <a:cubicBezTo>
                          <a:pt x="64411" y="8937"/>
                          <a:pt x="64475" y="9033"/>
                          <a:pt x="64507" y="9130"/>
                        </a:cubicBezTo>
                        <a:cubicBezTo>
                          <a:pt x="64540" y="9226"/>
                          <a:pt x="64572" y="9323"/>
                          <a:pt x="64636" y="9419"/>
                        </a:cubicBezTo>
                        <a:cubicBezTo>
                          <a:pt x="64668" y="9515"/>
                          <a:pt x="64668" y="9483"/>
                          <a:pt x="64700" y="9548"/>
                        </a:cubicBezTo>
                        <a:cubicBezTo>
                          <a:pt x="64700" y="9580"/>
                          <a:pt x="64765" y="9644"/>
                          <a:pt x="64797" y="9644"/>
                        </a:cubicBezTo>
                        <a:cubicBezTo>
                          <a:pt x="64813" y="9676"/>
                          <a:pt x="64845" y="9692"/>
                          <a:pt x="64877" y="9692"/>
                        </a:cubicBezTo>
                        <a:cubicBezTo>
                          <a:pt x="64909" y="9692"/>
                          <a:pt x="64941" y="9676"/>
                          <a:pt x="64957" y="9644"/>
                        </a:cubicBezTo>
                        <a:cubicBezTo>
                          <a:pt x="64990" y="9548"/>
                          <a:pt x="65022" y="9419"/>
                          <a:pt x="65022" y="9290"/>
                        </a:cubicBezTo>
                        <a:lnTo>
                          <a:pt x="65086" y="8840"/>
                        </a:lnTo>
                        <a:cubicBezTo>
                          <a:pt x="65150" y="8583"/>
                          <a:pt x="65183" y="8294"/>
                          <a:pt x="65247" y="8005"/>
                        </a:cubicBezTo>
                        <a:cubicBezTo>
                          <a:pt x="65311" y="7747"/>
                          <a:pt x="65375" y="7490"/>
                          <a:pt x="65440" y="7201"/>
                        </a:cubicBezTo>
                        <a:cubicBezTo>
                          <a:pt x="65472" y="7072"/>
                          <a:pt x="65536" y="6944"/>
                          <a:pt x="65568" y="6815"/>
                        </a:cubicBezTo>
                        <a:cubicBezTo>
                          <a:pt x="65568" y="6751"/>
                          <a:pt x="65600" y="6687"/>
                          <a:pt x="65633" y="6622"/>
                        </a:cubicBezTo>
                        <a:cubicBezTo>
                          <a:pt x="65665" y="6719"/>
                          <a:pt x="65761" y="6783"/>
                          <a:pt x="65825" y="6847"/>
                        </a:cubicBezTo>
                        <a:cubicBezTo>
                          <a:pt x="65922" y="6976"/>
                          <a:pt x="66083" y="7105"/>
                          <a:pt x="66211" y="7233"/>
                        </a:cubicBezTo>
                        <a:cubicBezTo>
                          <a:pt x="66340" y="7330"/>
                          <a:pt x="66500" y="7458"/>
                          <a:pt x="66661" y="7555"/>
                        </a:cubicBezTo>
                        <a:cubicBezTo>
                          <a:pt x="66790" y="7651"/>
                          <a:pt x="66950" y="7747"/>
                          <a:pt x="67143" y="7812"/>
                        </a:cubicBezTo>
                        <a:lnTo>
                          <a:pt x="67208" y="7812"/>
                        </a:lnTo>
                        <a:cubicBezTo>
                          <a:pt x="67240" y="7812"/>
                          <a:pt x="67304" y="7780"/>
                          <a:pt x="67304" y="7747"/>
                        </a:cubicBezTo>
                        <a:cubicBezTo>
                          <a:pt x="67304" y="7587"/>
                          <a:pt x="67304" y="7426"/>
                          <a:pt x="67240" y="7297"/>
                        </a:cubicBezTo>
                        <a:cubicBezTo>
                          <a:pt x="67208" y="7169"/>
                          <a:pt x="67175" y="7040"/>
                          <a:pt x="67143" y="6912"/>
                        </a:cubicBezTo>
                        <a:cubicBezTo>
                          <a:pt x="67111" y="6783"/>
                          <a:pt x="67079" y="6622"/>
                          <a:pt x="67047" y="6494"/>
                        </a:cubicBezTo>
                        <a:cubicBezTo>
                          <a:pt x="67047" y="6365"/>
                          <a:pt x="67015" y="6205"/>
                          <a:pt x="66950" y="6076"/>
                        </a:cubicBezTo>
                        <a:cubicBezTo>
                          <a:pt x="67320" y="5947"/>
                          <a:pt x="67698" y="5883"/>
                          <a:pt x="68076" y="5883"/>
                        </a:cubicBezTo>
                        <a:cubicBezTo>
                          <a:pt x="68453" y="5883"/>
                          <a:pt x="68831" y="5947"/>
                          <a:pt x="69201" y="6076"/>
                        </a:cubicBezTo>
                        <a:cubicBezTo>
                          <a:pt x="70036" y="6301"/>
                          <a:pt x="70743" y="6815"/>
                          <a:pt x="71290" y="7490"/>
                        </a:cubicBezTo>
                        <a:cubicBezTo>
                          <a:pt x="71419" y="7651"/>
                          <a:pt x="71547" y="7844"/>
                          <a:pt x="71676" y="8069"/>
                        </a:cubicBezTo>
                        <a:cubicBezTo>
                          <a:pt x="71772" y="8262"/>
                          <a:pt x="71869" y="8487"/>
                          <a:pt x="71997" y="8680"/>
                        </a:cubicBezTo>
                        <a:cubicBezTo>
                          <a:pt x="72024" y="8720"/>
                          <a:pt x="72062" y="8738"/>
                          <a:pt x="72098" y="8738"/>
                        </a:cubicBezTo>
                        <a:cubicBezTo>
                          <a:pt x="72147" y="8738"/>
                          <a:pt x="72190" y="8704"/>
                          <a:pt x="72190" y="8648"/>
                        </a:cubicBezTo>
                        <a:cubicBezTo>
                          <a:pt x="72190" y="8583"/>
                          <a:pt x="72190" y="8551"/>
                          <a:pt x="72190" y="8487"/>
                        </a:cubicBezTo>
                        <a:cubicBezTo>
                          <a:pt x="72286" y="8326"/>
                          <a:pt x="72351" y="8133"/>
                          <a:pt x="72319" y="7908"/>
                        </a:cubicBezTo>
                        <a:cubicBezTo>
                          <a:pt x="72351" y="7587"/>
                          <a:pt x="72319" y="7265"/>
                          <a:pt x="72254" y="6912"/>
                        </a:cubicBezTo>
                        <a:cubicBezTo>
                          <a:pt x="72190" y="6590"/>
                          <a:pt x="72126" y="6269"/>
                          <a:pt x="71997" y="5980"/>
                        </a:cubicBezTo>
                        <a:cubicBezTo>
                          <a:pt x="71965" y="5915"/>
                          <a:pt x="71933" y="5851"/>
                          <a:pt x="71901" y="5755"/>
                        </a:cubicBezTo>
                        <a:close/>
                        <a:moveTo>
                          <a:pt x="51622" y="7515"/>
                        </a:moveTo>
                        <a:cubicBezTo>
                          <a:pt x="51781" y="7515"/>
                          <a:pt x="51935" y="7563"/>
                          <a:pt x="52068" y="7683"/>
                        </a:cubicBezTo>
                        <a:cubicBezTo>
                          <a:pt x="52357" y="8037"/>
                          <a:pt x="52453" y="8551"/>
                          <a:pt x="52293" y="8969"/>
                        </a:cubicBezTo>
                        <a:cubicBezTo>
                          <a:pt x="52228" y="9226"/>
                          <a:pt x="52132" y="9483"/>
                          <a:pt x="52003" y="9708"/>
                        </a:cubicBezTo>
                        <a:cubicBezTo>
                          <a:pt x="51843" y="9933"/>
                          <a:pt x="51714" y="10126"/>
                          <a:pt x="51553" y="10319"/>
                        </a:cubicBezTo>
                        <a:cubicBezTo>
                          <a:pt x="51472" y="10427"/>
                          <a:pt x="51573" y="10559"/>
                          <a:pt x="51684" y="10559"/>
                        </a:cubicBezTo>
                        <a:cubicBezTo>
                          <a:pt x="51705" y="10559"/>
                          <a:pt x="51726" y="10554"/>
                          <a:pt x="51746" y="10544"/>
                        </a:cubicBezTo>
                        <a:lnTo>
                          <a:pt x="51778" y="10480"/>
                        </a:lnTo>
                        <a:cubicBezTo>
                          <a:pt x="51810" y="10496"/>
                          <a:pt x="51835" y="10504"/>
                          <a:pt x="51855" y="10504"/>
                        </a:cubicBezTo>
                        <a:cubicBezTo>
                          <a:pt x="51875" y="10504"/>
                          <a:pt x="51891" y="10496"/>
                          <a:pt x="51907" y="10480"/>
                        </a:cubicBezTo>
                        <a:cubicBezTo>
                          <a:pt x="52003" y="10448"/>
                          <a:pt x="52035" y="10415"/>
                          <a:pt x="52132" y="10383"/>
                        </a:cubicBezTo>
                        <a:cubicBezTo>
                          <a:pt x="52196" y="10319"/>
                          <a:pt x="52260" y="10319"/>
                          <a:pt x="52325" y="10287"/>
                        </a:cubicBezTo>
                        <a:cubicBezTo>
                          <a:pt x="52389" y="10271"/>
                          <a:pt x="52453" y="10263"/>
                          <a:pt x="52522" y="10263"/>
                        </a:cubicBezTo>
                        <a:cubicBezTo>
                          <a:pt x="52590" y="10263"/>
                          <a:pt x="52662" y="10271"/>
                          <a:pt x="52743" y="10287"/>
                        </a:cubicBezTo>
                        <a:cubicBezTo>
                          <a:pt x="52871" y="10319"/>
                          <a:pt x="52968" y="10383"/>
                          <a:pt x="53064" y="10480"/>
                        </a:cubicBezTo>
                        <a:cubicBezTo>
                          <a:pt x="53128" y="10544"/>
                          <a:pt x="53193" y="10608"/>
                          <a:pt x="53225" y="10673"/>
                        </a:cubicBezTo>
                        <a:cubicBezTo>
                          <a:pt x="52614" y="11605"/>
                          <a:pt x="52550" y="12730"/>
                          <a:pt x="52582" y="13823"/>
                        </a:cubicBezTo>
                        <a:cubicBezTo>
                          <a:pt x="52453" y="13823"/>
                          <a:pt x="52325" y="13823"/>
                          <a:pt x="52228" y="13791"/>
                        </a:cubicBezTo>
                        <a:cubicBezTo>
                          <a:pt x="52003" y="13726"/>
                          <a:pt x="51810" y="13598"/>
                          <a:pt x="51585" y="13501"/>
                        </a:cubicBezTo>
                        <a:cubicBezTo>
                          <a:pt x="51409" y="13428"/>
                          <a:pt x="51225" y="13388"/>
                          <a:pt x="51044" y="13388"/>
                        </a:cubicBezTo>
                        <a:cubicBezTo>
                          <a:pt x="50830" y="13388"/>
                          <a:pt x="50620" y="13444"/>
                          <a:pt x="50428" y="13566"/>
                        </a:cubicBezTo>
                        <a:cubicBezTo>
                          <a:pt x="50075" y="13758"/>
                          <a:pt x="49882" y="14112"/>
                          <a:pt x="49850" y="14498"/>
                        </a:cubicBezTo>
                        <a:cubicBezTo>
                          <a:pt x="49817" y="14884"/>
                          <a:pt x="49978" y="15237"/>
                          <a:pt x="50235" y="15526"/>
                        </a:cubicBezTo>
                        <a:cubicBezTo>
                          <a:pt x="50502" y="15767"/>
                          <a:pt x="50836" y="15896"/>
                          <a:pt x="51200" y="15896"/>
                        </a:cubicBezTo>
                        <a:cubicBezTo>
                          <a:pt x="51273" y="15896"/>
                          <a:pt x="51349" y="15891"/>
                          <a:pt x="51425" y="15880"/>
                        </a:cubicBezTo>
                        <a:lnTo>
                          <a:pt x="51425" y="15880"/>
                        </a:lnTo>
                        <a:cubicBezTo>
                          <a:pt x="51457" y="15944"/>
                          <a:pt x="51425" y="16009"/>
                          <a:pt x="51360" y="16073"/>
                        </a:cubicBezTo>
                        <a:cubicBezTo>
                          <a:pt x="51266" y="16111"/>
                          <a:pt x="51161" y="16126"/>
                          <a:pt x="51051" y="16126"/>
                        </a:cubicBezTo>
                        <a:cubicBezTo>
                          <a:pt x="50974" y="16126"/>
                          <a:pt x="50894" y="16118"/>
                          <a:pt x="50814" y="16105"/>
                        </a:cubicBezTo>
                        <a:cubicBezTo>
                          <a:pt x="50695" y="16075"/>
                          <a:pt x="50575" y="16061"/>
                          <a:pt x="50457" y="16061"/>
                        </a:cubicBezTo>
                        <a:cubicBezTo>
                          <a:pt x="50192" y="16061"/>
                          <a:pt x="49933" y="16133"/>
                          <a:pt x="49689" y="16266"/>
                        </a:cubicBezTo>
                        <a:cubicBezTo>
                          <a:pt x="49400" y="16426"/>
                          <a:pt x="49239" y="16780"/>
                          <a:pt x="49271" y="17134"/>
                        </a:cubicBezTo>
                        <a:cubicBezTo>
                          <a:pt x="49335" y="17455"/>
                          <a:pt x="49560" y="17712"/>
                          <a:pt x="49882" y="17841"/>
                        </a:cubicBezTo>
                        <a:cubicBezTo>
                          <a:pt x="50075" y="17937"/>
                          <a:pt x="50300" y="17969"/>
                          <a:pt x="50525" y="17969"/>
                        </a:cubicBezTo>
                        <a:cubicBezTo>
                          <a:pt x="50653" y="17937"/>
                          <a:pt x="50782" y="17937"/>
                          <a:pt x="50878" y="17905"/>
                        </a:cubicBezTo>
                        <a:cubicBezTo>
                          <a:pt x="50975" y="17905"/>
                          <a:pt x="51039" y="17873"/>
                          <a:pt x="51103" y="17873"/>
                        </a:cubicBezTo>
                        <a:cubicBezTo>
                          <a:pt x="51168" y="17905"/>
                          <a:pt x="51168" y="18002"/>
                          <a:pt x="51168" y="18066"/>
                        </a:cubicBezTo>
                        <a:cubicBezTo>
                          <a:pt x="51135" y="18194"/>
                          <a:pt x="50975" y="18259"/>
                          <a:pt x="50846" y="18291"/>
                        </a:cubicBezTo>
                        <a:lnTo>
                          <a:pt x="50203" y="18291"/>
                        </a:lnTo>
                        <a:cubicBezTo>
                          <a:pt x="49207" y="18323"/>
                          <a:pt x="48757" y="19544"/>
                          <a:pt x="49464" y="20220"/>
                        </a:cubicBezTo>
                        <a:cubicBezTo>
                          <a:pt x="49625" y="20348"/>
                          <a:pt x="49785" y="20445"/>
                          <a:pt x="49978" y="20477"/>
                        </a:cubicBezTo>
                        <a:cubicBezTo>
                          <a:pt x="50059" y="20509"/>
                          <a:pt x="50147" y="20525"/>
                          <a:pt x="50235" y="20525"/>
                        </a:cubicBezTo>
                        <a:cubicBezTo>
                          <a:pt x="50324" y="20525"/>
                          <a:pt x="50412" y="20509"/>
                          <a:pt x="50492" y="20477"/>
                        </a:cubicBezTo>
                        <a:lnTo>
                          <a:pt x="50492" y="20509"/>
                        </a:lnTo>
                        <a:cubicBezTo>
                          <a:pt x="50492" y="20541"/>
                          <a:pt x="50492" y="20605"/>
                          <a:pt x="50492" y="20637"/>
                        </a:cubicBezTo>
                        <a:cubicBezTo>
                          <a:pt x="50428" y="20766"/>
                          <a:pt x="50267" y="20798"/>
                          <a:pt x="50139" y="20798"/>
                        </a:cubicBezTo>
                        <a:cubicBezTo>
                          <a:pt x="49946" y="20798"/>
                          <a:pt x="49721" y="20830"/>
                          <a:pt x="49528" y="20862"/>
                        </a:cubicBezTo>
                        <a:cubicBezTo>
                          <a:pt x="49367" y="20927"/>
                          <a:pt x="49239" y="21023"/>
                          <a:pt x="49175" y="21152"/>
                        </a:cubicBezTo>
                        <a:cubicBezTo>
                          <a:pt x="49078" y="21152"/>
                          <a:pt x="48950" y="21152"/>
                          <a:pt x="48853" y="21184"/>
                        </a:cubicBezTo>
                        <a:cubicBezTo>
                          <a:pt x="48660" y="21280"/>
                          <a:pt x="48435" y="21409"/>
                          <a:pt x="48275" y="21570"/>
                        </a:cubicBezTo>
                        <a:cubicBezTo>
                          <a:pt x="48149" y="21645"/>
                          <a:pt x="47964" y="21760"/>
                          <a:pt x="47812" y="21760"/>
                        </a:cubicBezTo>
                        <a:cubicBezTo>
                          <a:pt x="47770" y="21760"/>
                          <a:pt x="47731" y="21751"/>
                          <a:pt x="47696" y="21730"/>
                        </a:cubicBezTo>
                        <a:cubicBezTo>
                          <a:pt x="47503" y="21602"/>
                          <a:pt x="47535" y="21409"/>
                          <a:pt x="47599" y="21280"/>
                        </a:cubicBezTo>
                        <a:cubicBezTo>
                          <a:pt x="47728" y="21087"/>
                          <a:pt x="47857" y="20927"/>
                          <a:pt x="48049" y="20830"/>
                        </a:cubicBezTo>
                        <a:cubicBezTo>
                          <a:pt x="48435" y="20573"/>
                          <a:pt x="48725" y="20187"/>
                          <a:pt x="48885" y="19770"/>
                        </a:cubicBezTo>
                        <a:cubicBezTo>
                          <a:pt x="49014" y="19352"/>
                          <a:pt x="48950" y="18902"/>
                          <a:pt x="48757" y="18548"/>
                        </a:cubicBezTo>
                        <a:cubicBezTo>
                          <a:pt x="48532" y="18162"/>
                          <a:pt x="48178" y="17937"/>
                          <a:pt x="47760" y="17873"/>
                        </a:cubicBezTo>
                        <a:cubicBezTo>
                          <a:pt x="47725" y="17870"/>
                          <a:pt x="47690" y="17869"/>
                          <a:pt x="47656" y="17869"/>
                        </a:cubicBezTo>
                        <a:cubicBezTo>
                          <a:pt x="47278" y="17869"/>
                          <a:pt x="46935" y="18029"/>
                          <a:pt x="46699" y="18323"/>
                        </a:cubicBezTo>
                        <a:cubicBezTo>
                          <a:pt x="46603" y="18452"/>
                          <a:pt x="46539" y="18612"/>
                          <a:pt x="46507" y="18773"/>
                        </a:cubicBezTo>
                        <a:cubicBezTo>
                          <a:pt x="46394" y="18867"/>
                          <a:pt x="46260" y="18917"/>
                          <a:pt x="46123" y="18917"/>
                        </a:cubicBezTo>
                        <a:cubicBezTo>
                          <a:pt x="46025" y="18917"/>
                          <a:pt x="45925" y="18891"/>
                          <a:pt x="45832" y="18837"/>
                        </a:cubicBezTo>
                        <a:cubicBezTo>
                          <a:pt x="45735" y="18805"/>
                          <a:pt x="45671" y="18773"/>
                          <a:pt x="45574" y="18741"/>
                        </a:cubicBezTo>
                        <a:cubicBezTo>
                          <a:pt x="45639" y="18741"/>
                          <a:pt x="45703" y="18677"/>
                          <a:pt x="45767" y="18644"/>
                        </a:cubicBezTo>
                        <a:cubicBezTo>
                          <a:pt x="45928" y="18580"/>
                          <a:pt x="46057" y="18516"/>
                          <a:pt x="46185" y="18452"/>
                        </a:cubicBezTo>
                        <a:cubicBezTo>
                          <a:pt x="46442" y="18323"/>
                          <a:pt x="46667" y="18130"/>
                          <a:pt x="46892" y="17937"/>
                        </a:cubicBezTo>
                        <a:cubicBezTo>
                          <a:pt x="47117" y="17712"/>
                          <a:pt x="47278" y="17423"/>
                          <a:pt x="47310" y="17134"/>
                        </a:cubicBezTo>
                        <a:cubicBezTo>
                          <a:pt x="47310" y="16812"/>
                          <a:pt x="47085" y="16555"/>
                          <a:pt x="46796" y="16491"/>
                        </a:cubicBezTo>
                        <a:cubicBezTo>
                          <a:pt x="46699" y="16459"/>
                          <a:pt x="46571" y="16426"/>
                          <a:pt x="46442" y="16426"/>
                        </a:cubicBezTo>
                        <a:cubicBezTo>
                          <a:pt x="46635" y="16394"/>
                          <a:pt x="46796" y="16298"/>
                          <a:pt x="46957" y="16234"/>
                        </a:cubicBezTo>
                        <a:cubicBezTo>
                          <a:pt x="47310" y="16073"/>
                          <a:pt x="47664" y="15880"/>
                          <a:pt x="47953" y="15623"/>
                        </a:cubicBezTo>
                        <a:cubicBezTo>
                          <a:pt x="48210" y="15366"/>
                          <a:pt x="48275" y="14980"/>
                          <a:pt x="48082" y="14659"/>
                        </a:cubicBezTo>
                        <a:cubicBezTo>
                          <a:pt x="47905" y="14334"/>
                          <a:pt x="47566" y="14172"/>
                          <a:pt x="47214" y="14172"/>
                        </a:cubicBezTo>
                        <a:cubicBezTo>
                          <a:pt x="47182" y="14172"/>
                          <a:pt x="47149" y="14174"/>
                          <a:pt x="47117" y="14176"/>
                        </a:cubicBezTo>
                        <a:cubicBezTo>
                          <a:pt x="46892" y="14209"/>
                          <a:pt x="46699" y="14273"/>
                          <a:pt x="46474" y="14401"/>
                        </a:cubicBezTo>
                        <a:cubicBezTo>
                          <a:pt x="46378" y="14434"/>
                          <a:pt x="46282" y="14498"/>
                          <a:pt x="46185" y="14562"/>
                        </a:cubicBezTo>
                        <a:cubicBezTo>
                          <a:pt x="46185" y="14530"/>
                          <a:pt x="46185" y="14498"/>
                          <a:pt x="46185" y="14466"/>
                        </a:cubicBezTo>
                        <a:cubicBezTo>
                          <a:pt x="46217" y="14369"/>
                          <a:pt x="46346" y="14305"/>
                          <a:pt x="46442" y="14241"/>
                        </a:cubicBezTo>
                        <a:cubicBezTo>
                          <a:pt x="46635" y="14144"/>
                          <a:pt x="46828" y="14048"/>
                          <a:pt x="47053" y="13983"/>
                        </a:cubicBezTo>
                        <a:cubicBezTo>
                          <a:pt x="47471" y="13887"/>
                          <a:pt x="47921" y="13726"/>
                          <a:pt x="48307" y="13533"/>
                        </a:cubicBezTo>
                        <a:cubicBezTo>
                          <a:pt x="48725" y="13308"/>
                          <a:pt x="49110" y="12923"/>
                          <a:pt x="49014" y="12408"/>
                        </a:cubicBezTo>
                        <a:cubicBezTo>
                          <a:pt x="48927" y="11972"/>
                          <a:pt x="48418" y="11825"/>
                          <a:pt x="48012" y="11825"/>
                        </a:cubicBezTo>
                        <a:cubicBezTo>
                          <a:pt x="47970" y="11825"/>
                          <a:pt x="47928" y="11827"/>
                          <a:pt x="47889" y="11830"/>
                        </a:cubicBezTo>
                        <a:cubicBezTo>
                          <a:pt x="47696" y="11830"/>
                          <a:pt x="47535" y="11862"/>
                          <a:pt x="47342" y="11926"/>
                        </a:cubicBezTo>
                        <a:cubicBezTo>
                          <a:pt x="47503" y="11701"/>
                          <a:pt x="47599" y="11412"/>
                          <a:pt x="47632" y="11123"/>
                        </a:cubicBezTo>
                        <a:cubicBezTo>
                          <a:pt x="47664" y="10930"/>
                          <a:pt x="47664" y="10737"/>
                          <a:pt x="47632" y="10544"/>
                        </a:cubicBezTo>
                        <a:cubicBezTo>
                          <a:pt x="47664" y="10544"/>
                          <a:pt x="47696" y="10512"/>
                          <a:pt x="47696" y="10480"/>
                        </a:cubicBezTo>
                        <a:cubicBezTo>
                          <a:pt x="47760" y="10383"/>
                          <a:pt x="47728" y="10190"/>
                          <a:pt x="47760" y="10094"/>
                        </a:cubicBezTo>
                        <a:cubicBezTo>
                          <a:pt x="47792" y="9933"/>
                          <a:pt x="47824" y="9805"/>
                          <a:pt x="47921" y="9676"/>
                        </a:cubicBezTo>
                        <a:cubicBezTo>
                          <a:pt x="48049" y="9451"/>
                          <a:pt x="48307" y="9323"/>
                          <a:pt x="48564" y="9290"/>
                        </a:cubicBezTo>
                        <a:cubicBezTo>
                          <a:pt x="48619" y="9277"/>
                          <a:pt x="48675" y="9270"/>
                          <a:pt x="48732" y="9270"/>
                        </a:cubicBezTo>
                        <a:cubicBezTo>
                          <a:pt x="48940" y="9270"/>
                          <a:pt x="49151" y="9357"/>
                          <a:pt x="49303" y="9483"/>
                        </a:cubicBezTo>
                        <a:cubicBezTo>
                          <a:pt x="49400" y="9580"/>
                          <a:pt x="49464" y="9676"/>
                          <a:pt x="49528" y="9773"/>
                        </a:cubicBezTo>
                        <a:cubicBezTo>
                          <a:pt x="49592" y="9901"/>
                          <a:pt x="49592" y="10062"/>
                          <a:pt x="49721" y="10158"/>
                        </a:cubicBezTo>
                        <a:lnTo>
                          <a:pt x="49850" y="10158"/>
                        </a:lnTo>
                        <a:cubicBezTo>
                          <a:pt x="49914" y="10158"/>
                          <a:pt x="49978" y="10094"/>
                          <a:pt x="49978" y="10030"/>
                        </a:cubicBezTo>
                        <a:cubicBezTo>
                          <a:pt x="49946" y="9612"/>
                          <a:pt x="50010" y="9194"/>
                          <a:pt x="50139" y="8808"/>
                        </a:cubicBezTo>
                        <a:cubicBezTo>
                          <a:pt x="50300" y="8422"/>
                          <a:pt x="50557" y="8069"/>
                          <a:pt x="50878" y="7812"/>
                        </a:cubicBezTo>
                        <a:cubicBezTo>
                          <a:pt x="51080" y="7651"/>
                          <a:pt x="51357" y="7515"/>
                          <a:pt x="51622" y="7515"/>
                        </a:cubicBezTo>
                        <a:close/>
                        <a:moveTo>
                          <a:pt x="46482" y="9867"/>
                        </a:moveTo>
                        <a:cubicBezTo>
                          <a:pt x="46611" y="9867"/>
                          <a:pt x="46739" y="9896"/>
                          <a:pt x="46860" y="9965"/>
                        </a:cubicBezTo>
                        <a:cubicBezTo>
                          <a:pt x="47182" y="10190"/>
                          <a:pt x="47374" y="10544"/>
                          <a:pt x="47342" y="10962"/>
                        </a:cubicBezTo>
                        <a:cubicBezTo>
                          <a:pt x="47342" y="11219"/>
                          <a:pt x="47246" y="11476"/>
                          <a:pt x="47117" y="11701"/>
                        </a:cubicBezTo>
                        <a:cubicBezTo>
                          <a:pt x="47021" y="11862"/>
                          <a:pt x="46892" y="12023"/>
                          <a:pt x="46796" y="12183"/>
                        </a:cubicBezTo>
                        <a:cubicBezTo>
                          <a:pt x="46667" y="12248"/>
                          <a:pt x="46571" y="12376"/>
                          <a:pt x="46507" y="12537"/>
                        </a:cubicBezTo>
                        <a:cubicBezTo>
                          <a:pt x="46482" y="12612"/>
                          <a:pt x="46572" y="12686"/>
                          <a:pt x="46660" y="12686"/>
                        </a:cubicBezTo>
                        <a:cubicBezTo>
                          <a:pt x="46685" y="12686"/>
                          <a:pt x="46710" y="12680"/>
                          <a:pt x="46732" y="12666"/>
                        </a:cubicBezTo>
                        <a:cubicBezTo>
                          <a:pt x="46828" y="12633"/>
                          <a:pt x="46892" y="12569"/>
                          <a:pt x="46989" y="12505"/>
                        </a:cubicBezTo>
                        <a:cubicBezTo>
                          <a:pt x="47085" y="12408"/>
                          <a:pt x="47182" y="12344"/>
                          <a:pt x="47310" y="12312"/>
                        </a:cubicBezTo>
                        <a:cubicBezTo>
                          <a:pt x="47503" y="12216"/>
                          <a:pt x="47696" y="12151"/>
                          <a:pt x="47921" y="12151"/>
                        </a:cubicBezTo>
                        <a:cubicBezTo>
                          <a:pt x="47977" y="12143"/>
                          <a:pt x="48031" y="12139"/>
                          <a:pt x="48084" y="12139"/>
                        </a:cubicBezTo>
                        <a:cubicBezTo>
                          <a:pt x="48242" y="12139"/>
                          <a:pt x="48387" y="12175"/>
                          <a:pt x="48532" y="12248"/>
                        </a:cubicBezTo>
                        <a:cubicBezTo>
                          <a:pt x="48692" y="12376"/>
                          <a:pt x="48725" y="12601"/>
                          <a:pt x="48628" y="12762"/>
                        </a:cubicBezTo>
                        <a:cubicBezTo>
                          <a:pt x="48371" y="13083"/>
                          <a:pt x="48017" y="13308"/>
                          <a:pt x="47599" y="13405"/>
                        </a:cubicBezTo>
                        <a:cubicBezTo>
                          <a:pt x="47214" y="13533"/>
                          <a:pt x="46796" y="13662"/>
                          <a:pt x="46410" y="13855"/>
                        </a:cubicBezTo>
                        <a:cubicBezTo>
                          <a:pt x="46185" y="13951"/>
                          <a:pt x="45992" y="14144"/>
                          <a:pt x="45928" y="14401"/>
                        </a:cubicBezTo>
                        <a:cubicBezTo>
                          <a:pt x="45896" y="14498"/>
                          <a:pt x="45960" y="14626"/>
                          <a:pt x="46024" y="14723"/>
                        </a:cubicBezTo>
                        <a:lnTo>
                          <a:pt x="45992" y="14787"/>
                        </a:lnTo>
                        <a:cubicBezTo>
                          <a:pt x="45964" y="14873"/>
                          <a:pt x="45986" y="14985"/>
                          <a:pt x="46083" y="14985"/>
                        </a:cubicBezTo>
                        <a:cubicBezTo>
                          <a:pt x="46094" y="14985"/>
                          <a:pt x="46107" y="14983"/>
                          <a:pt x="46121" y="14980"/>
                        </a:cubicBezTo>
                        <a:cubicBezTo>
                          <a:pt x="46282" y="14948"/>
                          <a:pt x="46442" y="14851"/>
                          <a:pt x="46571" y="14755"/>
                        </a:cubicBezTo>
                        <a:cubicBezTo>
                          <a:pt x="46732" y="14626"/>
                          <a:pt x="46924" y="14562"/>
                          <a:pt x="47117" y="14530"/>
                        </a:cubicBezTo>
                        <a:cubicBezTo>
                          <a:pt x="47174" y="14511"/>
                          <a:pt x="47233" y="14502"/>
                          <a:pt x="47291" y="14502"/>
                        </a:cubicBezTo>
                        <a:cubicBezTo>
                          <a:pt x="47526" y="14502"/>
                          <a:pt x="47753" y="14651"/>
                          <a:pt x="47857" y="14884"/>
                        </a:cubicBezTo>
                        <a:cubicBezTo>
                          <a:pt x="47921" y="15205"/>
                          <a:pt x="47599" y="15462"/>
                          <a:pt x="47374" y="15591"/>
                        </a:cubicBezTo>
                        <a:cubicBezTo>
                          <a:pt x="47053" y="15784"/>
                          <a:pt x="46699" y="15976"/>
                          <a:pt x="46346" y="16105"/>
                        </a:cubicBezTo>
                        <a:cubicBezTo>
                          <a:pt x="46153" y="16169"/>
                          <a:pt x="45992" y="16266"/>
                          <a:pt x="45864" y="16394"/>
                        </a:cubicBezTo>
                        <a:cubicBezTo>
                          <a:pt x="45799" y="16459"/>
                          <a:pt x="45799" y="16555"/>
                          <a:pt x="45832" y="16651"/>
                        </a:cubicBezTo>
                        <a:cubicBezTo>
                          <a:pt x="45767" y="16748"/>
                          <a:pt x="45799" y="16844"/>
                          <a:pt x="45896" y="16877"/>
                        </a:cubicBezTo>
                        <a:cubicBezTo>
                          <a:pt x="45913" y="16880"/>
                          <a:pt x="45931" y="16882"/>
                          <a:pt x="45950" y="16882"/>
                        </a:cubicBezTo>
                        <a:cubicBezTo>
                          <a:pt x="46098" y="16882"/>
                          <a:pt x="46267" y="16777"/>
                          <a:pt x="46410" y="16748"/>
                        </a:cubicBezTo>
                        <a:cubicBezTo>
                          <a:pt x="46453" y="16739"/>
                          <a:pt x="46494" y="16735"/>
                          <a:pt x="46533" y="16735"/>
                        </a:cubicBezTo>
                        <a:cubicBezTo>
                          <a:pt x="46640" y="16735"/>
                          <a:pt x="46734" y="16765"/>
                          <a:pt x="46828" y="16812"/>
                        </a:cubicBezTo>
                        <a:cubicBezTo>
                          <a:pt x="47149" y="17005"/>
                          <a:pt x="46924" y="17359"/>
                          <a:pt x="46732" y="17552"/>
                        </a:cubicBezTo>
                        <a:cubicBezTo>
                          <a:pt x="46539" y="17777"/>
                          <a:pt x="46282" y="17969"/>
                          <a:pt x="45992" y="18130"/>
                        </a:cubicBezTo>
                        <a:cubicBezTo>
                          <a:pt x="45864" y="18227"/>
                          <a:pt x="45703" y="18291"/>
                          <a:pt x="45574" y="18323"/>
                        </a:cubicBezTo>
                        <a:cubicBezTo>
                          <a:pt x="45478" y="18387"/>
                          <a:pt x="45285" y="18419"/>
                          <a:pt x="45221" y="18516"/>
                        </a:cubicBezTo>
                        <a:cubicBezTo>
                          <a:pt x="45092" y="18484"/>
                          <a:pt x="44964" y="18484"/>
                          <a:pt x="44835" y="18484"/>
                        </a:cubicBezTo>
                        <a:cubicBezTo>
                          <a:pt x="44096" y="18580"/>
                          <a:pt x="43742" y="19416"/>
                          <a:pt x="44192" y="19995"/>
                        </a:cubicBezTo>
                        <a:cubicBezTo>
                          <a:pt x="43999" y="20091"/>
                          <a:pt x="43871" y="20187"/>
                          <a:pt x="43742" y="20316"/>
                        </a:cubicBezTo>
                        <a:cubicBezTo>
                          <a:pt x="43292" y="20766"/>
                          <a:pt x="42971" y="21312"/>
                          <a:pt x="42842" y="21923"/>
                        </a:cubicBezTo>
                        <a:cubicBezTo>
                          <a:pt x="42842" y="21891"/>
                          <a:pt x="42778" y="21827"/>
                          <a:pt x="42778" y="21762"/>
                        </a:cubicBezTo>
                        <a:cubicBezTo>
                          <a:pt x="42810" y="21762"/>
                          <a:pt x="42810" y="21762"/>
                          <a:pt x="42810" y="21730"/>
                        </a:cubicBezTo>
                        <a:cubicBezTo>
                          <a:pt x="42842" y="21537"/>
                          <a:pt x="42906" y="21377"/>
                          <a:pt x="42906" y="21184"/>
                        </a:cubicBezTo>
                        <a:cubicBezTo>
                          <a:pt x="42939" y="21023"/>
                          <a:pt x="42971" y="20830"/>
                          <a:pt x="43003" y="20637"/>
                        </a:cubicBezTo>
                        <a:cubicBezTo>
                          <a:pt x="43035" y="20284"/>
                          <a:pt x="43067" y="19930"/>
                          <a:pt x="43131" y="19609"/>
                        </a:cubicBezTo>
                        <a:cubicBezTo>
                          <a:pt x="43260" y="18902"/>
                          <a:pt x="43421" y="18227"/>
                          <a:pt x="43581" y="17552"/>
                        </a:cubicBezTo>
                        <a:cubicBezTo>
                          <a:pt x="43967" y="16201"/>
                          <a:pt x="44481" y="14884"/>
                          <a:pt x="45156" y="13662"/>
                        </a:cubicBezTo>
                        <a:cubicBezTo>
                          <a:pt x="45349" y="13308"/>
                          <a:pt x="45542" y="12987"/>
                          <a:pt x="45735" y="12633"/>
                        </a:cubicBezTo>
                        <a:cubicBezTo>
                          <a:pt x="45960" y="12312"/>
                          <a:pt x="46185" y="11958"/>
                          <a:pt x="46378" y="11605"/>
                        </a:cubicBezTo>
                        <a:cubicBezTo>
                          <a:pt x="46402" y="11508"/>
                          <a:pt x="46335" y="11410"/>
                          <a:pt x="46259" y="11410"/>
                        </a:cubicBezTo>
                        <a:cubicBezTo>
                          <a:pt x="46234" y="11410"/>
                          <a:pt x="46209" y="11421"/>
                          <a:pt x="46185" y="11444"/>
                        </a:cubicBezTo>
                        <a:cubicBezTo>
                          <a:pt x="45928" y="11701"/>
                          <a:pt x="45703" y="11991"/>
                          <a:pt x="45542" y="12312"/>
                        </a:cubicBezTo>
                        <a:cubicBezTo>
                          <a:pt x="45349" y="12633"/>
                          <a:pt x="45156" y="12955"/>
                          <a:pt x="44996" y="13244"/>
                        </a:cubicBezTo>
                        <a:cubicBezTo>
                          <a:pt x="44642" y="13887"/>
                          <a:pt x="44321" y="14530"/>
                          <a:pt x="44064" y="15173"/>
                        </a:cubicBezTo>
                        <a:cubicBezTo>
                          <a:pt x="43517" y="16491"/>
                          <a:pt x="43099" y="17873"/>
                          <a:pt x="42874" y="19287"/>
                        </a:cubicBezTo>
                        <a:cubicBezTo>
                          <a:pt x="42810" y="19705"/>
                          <a:pt x="42746" y="20091"/>
                          <a:pt x="42714" y="20509"/>
                        </a:cubicBezTo>
                        <a:cubicBezTo>
                          <a:pt x="42714" y="20702"/>
                          <a:pt x="42681" y="20895"/>
                          <a:pt x="42681" y="21120"/>
                        </a:cubicBezTo>
                        <a:lnTo>
                          <a:pt x="42681" y="21409"/>
                        </a:lnTo>
                        <a:cubicBezTo>
                          <a:pt x="42681" y="21467"/>
                          <a:pt x="42681" y="21490"/>
                          <a:pt x="42688" y="21513"/>
                        </a:cubicBezTo>
                        <a:lnTo>
                          <a:pt x="42688" y="21513"/>
                        </a:lnTo>
                        <a:cubicBezTo>
                          <a:pt x="42465" y="21023"/>
                          <a:pt x="42151" y="20594"/>
                          <a:pt x="41717" y="20284"/>
                        </a:cubicBezTo>
                        <a:cubicBezTo>
                          <a:pt x="41588" y="20155"/>
                          <a:pt x="41428" y="20059"/>
                          <a:pt x="41267" y="19995"/>
                        </a:cubicBezTo>
                        <a:cubicBezTo>
                          <a:pt x="41492" y="19930"/>
                          <a:pt x="41685" y="19802"/>
                          <a:pt x="41846" y="19673"/>
                        </a:cubicBezTo>
                        <a:cubicBezTo>
                          <a:pt x="42071" y="19480"/>
                          <a:pt x="42263" y="19223"/>
                          <a:pt x="42360" y="18934"/>
                        </a:cubicBezTo>
                        <a:cubicBezTo>
                          <a:pt x="42521" y="18644"/>
                          <a:pt x="42456" y="18259"/>
                          <a:pt x="42231" y="18002"/>
                        </a:cubicBezTo>
                        <a:cubicBezTo>
                          <a:pt x="42135" y="17873"/>
                          <a:pt x="42038" y="17809"/>
                          <a:pt x="41910" y="17744"/>
                        </a:cubicBezTo>
                        <a:cubicBezTo>
                          <a:pt x="41910" y="17712"/>
                          <a:pt x="41910" y="17680"/>
                          <a:pt x="41910" y="17680"/>
                        </a:cubicBezTo>
                        <a:cubicBezTo>
                          <a:pt x="41878" y="17616"/>
                          <a:pt x="41878" y="17584"/>
                          <a:pt x="41846" y="17584"/>
                        </a:cubicBezTo>
                        <a:lnTo>
                          <a:pt x="41813" y="17552"/>
                        </a:lnTo>
                        <a:cubicBezTo>
                          <a:pt x="41781" y="17519"/>
                          <a:pt x="41781" y="17519"/>
                          <a:pt x="41749" y="17487"/>
                        </a:cubicBezTo>
                        <a:cubicBezTo>
                          <a:pt x="41749" y="17487"/>
                          <a:pt x="41749" y="17455"/>
                          <a:pt x="41749" y="17455"/>
                        </a:cubicBezTo>
                        <a:cubicBezTo>
                          <a:pt x="41749" y="17455"/>
                          <a:pt x="41749" y="17423"/>
                          <a:pt x="41749" y="17423"/>
                        </a:cubicBezTo>
                        <a:lnTo>
                          <a:pt x="41749" y="17391"/>
                        </a:lnTo>
                        <a:lnTo>
                          <a:pt x="41749" y="17294"/>
                        </a:lnTo>
                        <a:lnTo>
                          <a:pt x="41749" y="17230"/>
                        </a:lnTo>
                        <a:cubicBezTo>
                          <a:pt x="41749" y="17230"/>
                          <a:pt x="41749" y="17198"/>
                          <a:pt x="41749" y="17198"/>
                        </a:cubicBezTo>
                        <a:lnTo>
                          <a:pt x="41749" y="17166"/>
                        </a:lnTo>
                        <a:cubicBezTo>
                          <a:pt x="42006" y="16973"/>
                          <a:pt x="42263" y="16780"/>
                          <a:pt x="42521" y="16555"/>
                        </a:cubicBezTo>
                        <a:cubicBezTo>
                          <a:pt x="42810" y="16330"/>
                          <a:pt x="42939" y="15912"/>
                          <a:pt x="42842" y="15559"/>
                        </a:cubicBezTo>
                        <a:cubicBezTo>
                          <a:pt x="42714" y="15269"/>
                          <a:pt x="42489" y="15109"/>
                          <a:pt x="42199" y="15044"/>
                        </a:cubicBezTo>
                        <a:cubicBezTo>
                          <a:pt x="42263" y="14948"/>
                          <a:pt x="42392" y="14884"/>
                          <a:pt x="42521" y="14851"/>
                        </a:cubicBezTo>
                        <a:cubicBezTo>
                          <a:pt x="42714" y="14819"/>
                          <a:pt x="42939" y="14851"/>
                          <a:pt x="43035" y="14659"/>
                        </a:cubicBezTo>
                        <a:cubicBezTo>
                          <a:pt x="43131" y="14466"/>
                          <a:pt x="42939" y="14273"/>
                          <a:pt x="42874" y="14048"/>
                        </a:cubicBezTo>
                        <a:cubicBezTo>
                          <a:pt x="42842" y="13951"/>
                          <a:pt x="42842" y="13855"/>
                          <a:pt x="42810" y="13758"/>
                        </a:cubicBezTo>
                        <a:cubicBezTo>
                          <a:pt x="42810" y="13662"/>
                          <a:pt x="42810" y="13533"/>
                          <a:pt x="42810" y="13437"/>
                        </a:cubicBezTo>
                        <a:cubicBezTo>
                          <a:pt x="42810" y="13405"/>
                          <a:pt x="42810" y="13373"/>
                          <a:pt x="42778" y="13341"/>
                        </a:cubicBezTo>
                        <a:cubicBezTo>
                          <a:pt x="42842" y="13212"/>
                          <a:pt x="42842" y="13083"/>
                          <a:pt x="42842" y="12955"/>
                        </a:cubicBezTo>
                        <a:cubicBezTo>
                          <a:pt x="42842" y="12923"/>
                          <a:pt x="42842" y="12891"/>
                          <a:pt x="42842" y="12858"/>
                        </a:cubicBezTo>
                        <a:cubicBezTo>
                          <a:pt x="42842" y="12826"/>
                          <a:pt x="42842" y="12794"/>
                          <a:pt x="42842" y="12762"/>
                        </a:cubicBezTo>
                        <a:cubicBezTo>
                          <a:pt x="42681" y="12537"/>
                          <a:pt x="42617" y="12248"/>
                          <a:pt x="42681" y="11991"/>
                        </a:cubicBezTo>
                        <a:lnTo>
                          <a:pt x="42714" y="11991"/>
                        </a:lnTo>
                        <a:cubicBezTo>
                          <a:pt x="42765" y="11811"/>
                          <a:pt x="42938" y="11714"/>
                          <a:pt x="43104" y="11714"/>
                        </a:cubicBezTo>
                        <a:cubicBezTo>
                          <a:pt x="43146" y="11714"/>
                          <a:pt x="43188" y="11720"/>
                          <a:pt x="43228" y="11733"/>
                        </a:cubicBezTo>
                        <a:cubicBezTo>
                          <a:pt x="43678" y="11894"/>
                          <a:pt x="44064" y="12216"/>
                          <a:pt x="44321" y="12601"/>
                        </a:cubicBezTo>
                        <a:cubicBezTo>
                          <a:pt x="44321" y="12730"/>
                          <a:pt x="44353" y="12858"/>
                          <a:pt x="44385" y="12955"/>
                        </a:cubicBezTo>
                        <a:cubicBezTo>
                          <a:pt x="44412" y="12995"/>
                          <a:pt x="44456" y="13013"/>
                          <a:pt x="44500" y="13013"/>
                        </a:cubicBezTo>
                        <a:cubicBezTo>
                          <a:pt x="44561" y="13013"/>
                          <a:pt x="44624" y="12979"/>
                          <a:pt x="44642" y="12923"/>
                        </a:cubicBezTo>
                        <a:cubicBezTo>
                          <a:pt x="44674" y="12698"/>
                          <a:pt x="44642" y="12441"/>
                          <a:pt x="44674" y="12216"/>
                        </a:cubicBezTo>
                        <a:cubicBezTo>
                          <a:pt x="44674" y="11991"/>
                          <a:pt x="44739" y="11733"/>
                          <a:pt x="44803" y="11541"/>
                        </a:cubicBezTo>
                        <a:cubicBezTo>
                          <a:pt x="44931" y="11058"/>
                          <a:pt x="45189" y="10640"/>
                          <a:pt x="45542" y="10319"/>
                        </a:cubicBezTo>
                        <a:cubicBezTo>
                          <a:pt x="45777" y="10084"/>
                          <a:pt x="46132" y="9867"/>
                          <a:pt x="46482" y="9867"/>
                        </a:cubicBezTo>
                        <a:close/>
                        <a:moveTo>
                          <a:pt x="35660" y="10572"/>
                        </a:moveTo>
                        <a:cubicBezTo>
                          <a:pt x="35739" y="10572"/>
                          <a:pt x="35819" y="10584"/>
                          <a:pt x="35899" y="10608"/>
                        </a:cubicBezTo>
                        <a:cubicBezTo>
                          <a:pt x="36285" y="10737"/>
                          <a:pt x="36381" y="11251"/>
                          <a:pt x="36381" y="11605"/>
                        </a:cubicBezTo>
                        <a:cubicBezTo>
                          <a:pt x="36381" y="11830"/>
                          <a:pt x="36317" y="12055"/>
                          <a:pt x="36220" y="12280"/>
                        </a:cubicBezTo>
                        <a:cubicBezTo>
                          <a:pt x="36092" y="12473"/>
                          <a:pt x="35995" y="12698"/>
                          <a:pt x="35963" y="12923"/>
                        </a:cubicBezTo>
                        <a:cubicBezTo>
                          <a:pt x="35899" y="13148"/>
                          <a:pt x="35963" y="13405"/>
                          <a:pt x="36124" y="13566"/>
                        </a:cubicBezTo>
                        <a:cubicBezTo>
                          <a:pt x="36220" y="13694"/>
                          <a:pt x="36349" y="13758"/>
                          <a:pt x="36510" y="13758"/>
                        </a:cubicBezTo>
                        <a:cubicBezTo>
                          <a:pt x="36542" y="13791"/>
                          <a:pt x="36542" y="13823"/>
                          <a:pt x="36574" y="13823"/>
                        </a:cubicBezTo>
                        <a:cubicBezTo>
                          <a:pt x="36606" y="14112"/>
                          <a:pt x="36670" y="14369"/>
                          <a:pt x="36799" y="14626"/>
                        </a:cubicBezTo>
                        <a:cubicBezTo>
                          <a:pt x="36895" y="14819"/>
                          <a:pt x="37024" y="14980"/>
                          <a:pt x="37153" y="15173"/>
                        </a:cubicBezTo>
                        <a:cubicBezTo>
                          <a:pt x="37249" y="15269"/>
                          <a:pt x="37313" y="15430"/>
                          <a:pt x="37281" y="15591"/>
                        </a:cubicBezTo>
                        <a:lnTo>
                          <a:pt x="37249" y="15591"/>
                        </a:lnTo>
                        <a:cubicBezTo>
                          <a:pt x="37185" y="15526"/>
                          <a:pt x="37120" y="15430"/>
                          <a:pt x="37088" y="15366"/>
                        </a:cubicBezTo>
                        <a:cubicBezTo>
                          <a:pt x="36977" y="15254"/>
                          <a:pt x="36841" y="15167"/>
                          <a:pt x="36702" y="15167"/>
                        </a:cubicBezTo>
                        <a:cubicBezTo>
                          <a:pt x="36680" y="15167"/>
                          <a:pt x="36659" y="15169"/>
                          <a:pt x="36638" y="15173"/>
                        </a:cubicBezTo>
                        <a:cubicBezTo>
                          <a:pt x="36285" y="15237"/>
                          <a:pt x="36027" y="15559"/>
                          <a:pt x="36060" y="15912"/>
                        </a:cubicBezTo>
                        <a:cubicBezTo>
                          <a:pt x="36092" y="16298"/>
                          <a:pt x="36188" y="16684"/>
                          <a:pt x="36381" y="17005"/>
                        </a:cubicBezTo>
                        <a:cubicBezTo>
                          <a:pt x="36477" y="17198"/>
                          <a:pt x="36606" y="17359"/>
                          <a:pt x="36735" y="17487"/>
                        </a:cubicBezTo>
                        <a:cubicBezTo>
                          <a:pt x="36799" y="17584"/>
                          <a:pt x="36960" y="17744"/>
                          <a:pt x="36895" y="17873"/>
                        </a:cubicBezTo>
                        <a:cubicBezTo>
                          <a:pt x="36831" y="17841"/>
                          <a:pt x="36799" y="17809"/>
                          <a:pt x="36735" y="17777"/>
                        </a:cubicBezTo>
                        <a:cubicBezTo>
                          <a:pt x="36638" y="17648"/>
                          <a:pt x="36510" y="17584"/>
                          <a:pt x="36381" y="17552"/>
                        </a:cubicBezTo>
                        <a:cubicBezTo>
                          <a:pt x="36344" y="17543"/>
                          <a:pt x="36309" y="17539"/>
                          <a:pt x="36276" y="17539"/>
                        </a:cubicBezTo>
                        <a:cubicBezTo>
                          <a:pt x="35931" y="17539"/>
                          <a:pt x="35770" y="17968"/>
                          <a:pt x="35770" y="18291"/>
                        </a:cubicBezTo>
                        <a:cubicBezTo>
                          <a:pt x="35802" y="18869"/>
                          <a:pt x="36092" y="19384"/>
                          <a:pt x="36542" y="19770"/>
                        </a:cubicBezTo>
                        <a:cubicBezTo>
                          <a:pt x="36188" y="19770"/>
                          <a:pt x="35867" y="19898"/>
                          <a:pt x="35674" y="20187"/>
                        </a:cubicBezTo>
                        <a:cubicBezTo>
                          <a:pt x="35449" y="20477"/>
                          <a:pt x="35320" y="20830"/>
                          <a:pt x="35256" y="21184"/>
                        </a:cubicBezTo>
                        <a:cubicBezTo>
                          <a:pt x="35192" y="21570"/>
                          <a:pt x="35127" y="21955"/>
                          <a:pt x="35127" y="22341"/>
                        </a:cubicBezTo>
                        <a:cubicBezTo>
                          <a:pt x="35127" y="23177"/>
                          <a:pt x="35288" y="24013"/>
                          <a:pt x="35610" y="24752"/>
                        </a:cubicBezTo>
                        <a:lnTo>
                          <a:pt x="35417" y="24623"/>
                        </a:lnTo>
                        <a:cubicBezTo>
                          <a:pt x="35192" y="24495"/>
                          <a:pt x="34999" y="24366"/>
                          <a:pt x="34774" y="24270"/>
                        </a:cubicBezTo>
                        <a:lnTo>
                          <a:pt x="34420" y="24109"/>
                        </a:lnTo>
                        <a:cubicBezTo>
                          <a:pt x="34292" y="24045"/>
                          <a:pt x="34163" y="24013"/>
                          <a:pt x="34067" y="23980"/>
                        </a:cubicBezTo>
                        <a:cubicBezTo>
                          <a:pt x="34049" y="23971"/>
                          <a:pt x="34032" y="23967"/>
                          <a:pt x="34017" y="23967"/>
                        </a:cubicBezTo>
                        <a:cubicBezTo>
                          <a:pt x="33923" y="23967"/>
                          <a:pt x="33887" y="24118"/>
                          <a:pt x="33970" y="24173"/>
                        </a:cubicBezTo>
                        <a:cubicBezTo>
                          <a:pt x="34067" y="24238"/>
                          <a:pt x="34131" y="24302"/>
                          <a:pt x="34227" y="24366"/>
                        </a:cubicBezTo>
                        <a:lnTo>
                          <a:pt x="34549" y="24527"/>
                        </a:lnTo>
                        <a:lnTo>
                          <a:pt x="34806" y="24688"/>
                        </a:lnTo>
                        <a:cubicBezTo>
                          <a:pt x="34726" y="24672"/>
                          <a:pt x="34645" y="24664"/>
                          <a:pt x="34569" y="24664"/>
                        </a:cubicBezTo>
                        <a:cubicBezTo>
                          <a:pt x="34493" y="24664"/>
                          <a:pt x="34420" y="24672"/>
                          <a:pt x="34356" y="24688"/>
                        </a:cubicBezTo>
                        <a:cubicBezTo>
                          <a:pt x="34195" y="24688"/>
                          <a:pt x="34035" y="24720"/>
                          <a:pt x="33874" y="24752"/>
                        </a:cubicBezTo>
                        <a:cubicBezTo>
                          <a:pt x="33874" y="24720"/>
                          <a:pt x="33874" y="24720"/>
                          <a:pt x="33874" y="24688"/>
                        </a:cubicBezTo>
                        <a:cubicBezTo>
                          <a:pt x="33713" y="24270"/>
                          <a:pt x="33681" y="23820"/>
                          <a:pt x="33809" y="23370"/>
                        </a:cubicBezTo>
                        <a:cubicBezTo>
                          <a:pt x="33906" y="22952"/>
                          <a:pt x="34067" y="22502"/>
                          <a:pt x="34227" y="22116"/>
                        </a:cubicBezTo>
                        <a:cubicBezTo>
                          <a:pt x="34388" y="21698"/>
                          <a:pt x="34485" y="21280"/>
                          <a:pt x="34517" y="20830"/>
                        </a:cubicBezTo>
                        <a:cubicBezTo>
                          <a:pt x="34517" y="20477"/>
                          <a:pt x="34452" y="20123"/>
                          <a:pt x="34292" y="19802"/>
                        </a:cubicBezTo>
                        <a:cubicBezTo>
                          <a:pt x="34002" y="19159"/>
                          <a:pt x="33456" y="18644"/>
                          <a:pt x="32813" y="18387"/>
                        </a:cubicBezTo>
                        <a:cubicBezTo>
                          <a:pt x="32620" y="18323"/>
                          <a:pt x="32427" y="18291"/>
                          <a:pt x="32234" y="18259"/>
                        </a:cubicBezTo>
                        <a:cubicBezTo>
                          <a:pt x="32202" y="18259"/>
                          <a:pt x="32202" y="18227"/>
                          <a:pt x="32170" y="18227"/>
                        </a:cubicBezTo>
                        <a:cubicBezTo>
                          <a:pt x="31881" y="18098"/>
                          <a:pt x="31592" y="17937"/>
                          <a:pt x="31334" y="17712"/>
                        </a:cubicBezTo>
                        <a:cubicBezTo>
                          <a:pt x="31077" y="17519"/>
                          <a:pt x="30981" y="17198"/>
                          <a:pt x="31045" y="16909"/>
                        </a:cubicBezTo>
                        <a:cubicBezTo>
                          <a:pt x="31161" y="16707"/>
                          <a:pt x="31354" y="16582"/>
                          <a:pt x="31578" y="16582"/>
                        </a:cubicBezTo>
                        <a:cubicBezTo>
                          <a:pt x="31604" y="16582"/>
                          <a:pt x="31630" y="16584"/>
                          <a:pt x="31656" y="16587"/>
                        </a:cubicBezTo>
                        <a:cubicBezTo>
                          <a:pt x="31849" y="16587"/>
                          <a:pt x="32009" y="16619"/>
                          <a:pt x="32138" y="16716"/>
                        </a:cubicBezTo>
                        <a:cubicBezTo>
                          <a:pt x="32268" y="16768"/>
                          <a:pt x="32419" y="16862"/>
                          <a:pt x="32557" y="16862"/>
                        </a:cubicBezTo>
                        <a:cubicBezTo>
                          <a:pt x="32590" y="16862"/>
                          <a:pt x="32622" y="16857"/>
                          <a:pt x="32652" y="16844"/>
                        </a:cubicBezTo>
                        <a:cubicBezTo>
                          <a:pt x="32717" y="16812"/>
                          <a:pt x="32749" y="16748"/>
                          <a:pt x="32717" y="16716"/>
                        </a:cubicBezTo>
                        <a:cubicBezTo>
                          <a:pt x="32749" y="16651"/>
                          <a:pt x="32749" y="16619"/>
                          <a:pt x="32749" y="16587"/>
                        </a:cubicBezTo>
                        <a:cubicBezTo>
                          <a:pt x="32652" y="16426"/>
                          <a:pt x="32524" y="16298"/>
                          <a:pt x="32395" y="16169"/>
                        </a:cubicBezTo>
                        <a:cubicBezTo>
                          <a:pt x="32299" y="16041"/>
                          <a:pt x="32170" y="15880"/>
                          <a:pt x="32074" y="15751"/>
                        </a:cubicBezTo>
                        <a:cubicBezTo>
                          <a:pt x="31881" y="15462"/>
                          <a:pt x="31752" y="15109"/>
                          <a:pt x="31752" y="14755"/>
                        </a:cubicBezTo>
                        <a:cubicBezTo>
                          <a:pt x="31805" y="14490"/>
                          <a:pt x="32033" y="14312"/>
                          <a:pt x="32274" y="14312"/>
                        </a:cubicBezTo>
                        <a:cubicBezTo>
                          <a:pt x="32325" y="14312"/>
                          <a:pt x="32377" y="14320"/>
                          <a:pt x="32427" y="14337"/>
                        </a:cubicBezTo>
                        <a:cubicBezTo>
                          <a:pt x="32588" y="14369"/>
                          <a:pt x="32749" y="14434"/>
                          <a:pt x="32877" y="14530"/>
                        </a:cubicBezTo>
                        <a:cubicBezTo>
                          <a:pt x="33006" y="14659"/>
                          <a:pt x="33134" y="14851"/>
                          <a:pt x="33295" y="14851"/>
                        </a:cubicBezTo>
                        <a:cubicBezTo>
                          <a:pt x="33359" y="14851"/>
                          <a:pt x="33392" y="14819"/>
                          <a:pt x="33424" y="14787"/>
                        </a:cubicBezTo>
                        <a:cubicBezTo>
                          <a:pt x="33434" y="14791"/>
                          <a:pt x="33444" y="14792"/>
                          <a:pt x="33454" y="14792"/>
                        </a:cubicBezTo>
                        <a:cubicBezTo>
                          <a:pt x="33533" y="14792"/>
                          <a:pt x="33581" y="14684"/>
                          <a:pt x="33552" y="14626"/>
                        </a:cubicBezTo>
                        <a:cubicBezTo>
                          <a:pt x="33488" y="14530"/>
                          <a:pt x="33424" y="14434"/>
                          <a:pt x="33359" y="14369"/>
                        </a:cubicBezTo>
                        <a:cubicBezTo>
                          <a:pt x="33263" y="14273"/>
                          <a:pt x="33199" y="14176"/>
                          <a:pt x="33167" y="14080"/>
                        </a:cubicBezTo>
                        <a:cubicBezTo>
                          <a:pt x="33038" y="13919"/>
                          <a:pt x="32942" y="13726"/>
                          <a:pt x="32877" y="13566"/>
                        </a:cubicBezTo>
                        <a:cubicBezTo>
                          <a:pt x="32781" y="13373"/>
                          <a:pt x="32749" y="13148"/>
                          <a:pt x="32684" y="12955"/>
                        </a:cubicBezTo>
                        <a:cubicBezTo>
                          <a:pt x="32652" y="12730"/>
                          <a:pt x="32652" y="12505"/>
                          <a:pt x="32684" y="12312"/>
                        </a:cubicBezTo>
                        <a:cubicBezTo>
                          <a:pt x="32813" y="12080"/>
                          <a:pt x="33067" y="11930"/>
                          <a:pt x="33311" y="11930"/>
                        </a:cubicBezTo>
                        <a:cubicBezTo>
                          <a:pt x="33371" y="11930"/>
                          <a:pt x="33431" y="11939"/>
                          <a:pt x="33488" y="11958"/>
                        </a:cubicBezTo>
                        <a:cubicBezTo>
                          <a:pt x="33681" y="11991"/>
                          <a:pt x="33874" y="12087"/>
                          <a:pt x="34002" y="12216"/>
                        </a:cubicBezTo>
                        <a:cubicBezTo>
                          <a:pt x="34131" y="12344"/>
                          <a:pt x="34260" y="12569"/>
                          <a:pt x="34452" y="12601"/>
                        </a:cubicBezTo>
                        <a:cubicBezTo>
                          <a:pt x="34470" y="12610"/>
                          <a:pt x="34487" y="12614"/>
                          <a:pt x="34503" y="12614"/>
                        </a:cubicBezTo>
                        <a:cubicBezTo>
                          <a:pt x="34549" y="12614"/>
                          <a:pt x="34590" y="12584"/>
                          <a:pt x="34613" y="12537"/>
                        </a:cubicBezTo>
                        <a:cubicBezTo>
                          <a:pt x="34622" y="12546"/>
                          <a:pt x="34635" y="12550"/>
                          <a:pt x="34650" y="12550"/>
                        </a:cubicBezTo>
                        <a:cubicBezTo>
                          <a:pt x="34690" y="12550"/>
                          <a:pt x="34742" y="12520"/>
                          <a:pt x="34742" y="12473"/>
                        </a:cubicBezTo>
                        <a:cubicBezTo>
                          <a:pt x="34806" y="12023"/>
                          <a:pt x="34710" y="11541"/>
                          <a:pt x="34902" y="11090"/>
                        </a:cubicBezTo>
                        <a:cubicBezTo>
                          <a:pt x="35032" y="10779"/>
                          <a:pt x="35330" y="10572"/>
                          <a:pt x="35660" y="10572"/>
                        </a:cubicBezTo>
                        <a:close/>
                        <a:moveTo>
                          <a:pt x="57975" y="14570"/>
                        </a:moveTo>
                        <a:cubicBezTo>
                          <a:pt x="58124" y="14570"/>
                          <a:pt x="58273" y="14636"/>
                          <a:pt x="58368" y="14755"/>
                        </a:cubicBezTo>
                        <a:cubicBezTo>
                          <a:pt x="58721" y="15109"/>
                          <a:pt x="58593" y="15687"/>
                          <a:pt x="58368" y="16073"/>
                        </a:cubicBezTo>
                        <a:cubicBezTo>
                          <a:pt x="58302" y="16204"/>
                          <a:pt x="58401" y="16321"/>
                          <a:pt x="58500" y="16321"/>
                        </a:cubicBezTo>
                        <a:cubicBezTo>
                          <a:pt x="58547" y="16321"/>
                          <a:pt x="58594" y="16295"/>
                          <a:pt x="58625" y="16234"/>
                        </a:cubicBezTo>
                        <a:cubicBezTo>
                          <a:pt x="58731" y="16097"/>
                          <a:pt x="58881" y="16032"/>
                          <a:pt x="59026" y="16032"/>
                        </a:cubicBezTo>
                        <a:cubicBezTo>
                          <a:pt x="59187" y="16032"/>
                          <a:pt x="59344" y="16113"/>
                          <a:pt x="59429" y="16266"/>
                        </a:cubicBezTo>
                        <a:cubicBezTo>
                          <a:pt x="59654" y="16684"/>
                          <a:pt x="59654" y="17134"/>
                          <a:pt x="59493" y="17552"/>
                        </a:cubicBezTo>
                        <a:cubicBezTo>
                          <a:pt x="59461" y="17616"/>
                          <a:pt x="59493" y="17712"/>
                          <a:pt x="59589" y="17744"/>
                        </a:cubicBezTo>
                        <a:cubicBezTo>
                          <a:pt x="60297" y="17905"/>
                          <a:pt x="60586" y="18709"/>
                          <a:pt x="60168" y="19287"/>
                        </a:cubicBezTo>
                        <a:cubicBezTo>
                          <a:pt x="60104" y="19384"/>
                          <a:pt x="60104" y="19544"/>
                          <a:pt x="60232" y="19577"/>
                        </a:cubicBezTo>
                        <a:cubicBezTo>
                          <a:pt x="61454" y="19737"/>
                          <a:pt x="61711" y="21377"/>
                          <a:pt x="60618" y="21923"/>
                        </a:cubicBezTo>
                        <a:cubicBezTo>
                          <a:pt x="60457" y="22020"/>
                          <a:pt x="60522" y="22245"/>
                          <a:pt x="60714" y="22245"/>
                        </a:cubicBezTo>
                        <a:cubicBezTo>
                          <a:pt x="61197" y="22309"/>
                          <a:pt x="61518" y="22759"/>
                          <a:pt x="61454" y="23241"/>
                        </a:cubicBezTo>
                        <a:cubicBezTo>
                          <a:pt x="61357" y="23788"/>
                          <a:pt x="61004" y="24270"/>
                          <a:pt x="60489" y="24527"/>
                        </a:cubicBezTo>
                        <a:lnTo>
                          <a:pt x="60264" y="24527"/>
                        </a:lnTo>
                        <a:cubicBezTo>
                          <a:pt x="60170" y="24517"/>
                          <a:pt x="60076" y="24514"/>
                          <a:pt x="59983" y="24514"/>
                        </a:cubicBezTo>
                        <a:cubicBezTo>
                          <a:pt x="59757" y="24514"/>
                          <a:pt x="59537" y="24536"/>
                          <a:pt x="59332" y="24559"/>
                        </a:cubicBezTo>
                        <a:cubicBezTo>
                          <a:pt x="59011" y="24623"/>
                          <a:pt x="58721" y="24688"/>
                          <a:pt x="58432" y="24752"/>
                        </a:cubicBezTo>
                        <a:lnTo>
                          <a:pt x="57950" y="24880"/>
                        </a:lnTo>
                        <a:cubicBezTo>
                          <a:pt x="57789" y="24880"/>
                          <a:pt x="57629" y="24945"/>
                          <a:pt x="57500" y="25009"/>
                        </a:cubicBezTo>
                        <a:lnTo>
                          <a:pt x="57371" y="25009"/>
                        </a:lnTo>
                        <a:cubicBezTo>
                          <a:pt x="57532" y="24623"/>
                          <a:pt x="57821" y="24334"/>
                          <a:pt x="58207" y="24205"/>
                        </a:cubicBezTo>
                        <a:cubicBezTo>
                          <a:pt x="58298" y="24183"/>
                          <a:pt x="58405" y="24160"/>
                          <a:pt x="58505" y="24160"/>
                        </a:cubicBezTo>
                        <a:cubicBezTo>
                          <a:pt x="58547" y="24160"/>
                          <a:pt x="58587" y="24164"/>
                          <a:pt x="58625" y="24173"/>
                        </a:cubicBezTo>
                        <a:cubicBezTo>
                          <a:pt x="58786" y="24205"/>
                          <a:pt x="58946" y="24238"/>
                          <a:pt x="59107" y="24238"/>
                        </a:cubicBezTo>
                        <a:cubicBezTo>
                          <a:pt x="59396" y="24205"/>
                          <a:pt x="59622" y="23980"/>
                          <a:pt x="59622" y="23723"/>
                        </a:cubicBezTo>
                        <a:cubicBezTo>
                          <a:pt x="59622" y="23466"/>
                          <a:pt x="59525" y="23209"/>
                          <a:pt x="59332" y="23048"/>
                        </a:cubicBezTo>
                        <a:cubicBezTo>
                          <a:pt x="59075" y="22855"/>
                          <a:pt x="58818" y="22759"/>
                          <a:pt x="58496" y="22695"/>
                        </a:cubicBezTo>
                        <a:cubicBezTo>
                          <a:pt x="58271" y="22598"/>
                          <a:pt x="57918" y="22438"/>
                          <a:pt x="57918" y="22148"/>
                        </a:cubicBezTo>
                        <a:cubicBezTo>
                          <a:pt x="57918" y="21859"/>
                          <a:pt x="58175" y="21859"/>
                          <a:pt x="58368" y="21859"/>
                        </a:cubicBezTo>
                        <a:cubicBezTo>
                          <a:pt x="58711" y="21859"/>
                          <a:pt x="59080" y="21999"/>
                          <a:pt x="59419" y="21999"/>
                        </a:cubicBezTo>
                        <a:cubicBezTo>
                          <a:pt x="59619" y="21999"/>
                          <a:pt x="59808" y="21950"/>
                          <a:pt x="59975" y="21795"/>
                        </a:cubicBezTo>
                        <a:cubicBezTo>
                          <a:pt x="60457" y="21377"/>
                          <a:pt x="60200" y="20702"/>
                          <a:pt x="59782" y="20412"/>
                        </a:cubicBezTo>
                        <a:cubicBezTo>
                          <a:pt x="59525" y="20252"/>
                          <a:pt x="59236" y="20155"/>
                          <a:pt x="58914" y="20155"/>
                        </a:cubicBezTo>
                        <a:lnTo>
                          <a:pt x="58464" y="20155"/>
                        </a:lnTo>
                        <a:cubicBezTo>
                          <a:pt x="58438" y="20164"/>
                          <a:pt x="58410" y="20168"/>
                          <a:pt x="58380" y="20168"/>
                        </a:cubicBezTo>
                        <a:cubicBezTo>
                          <a:pt x="58299" y="20168"/>
                          <a:pt x="58205" y="20138"/>
                          <a:pt x="58111" y="20091"/>
                        </a:cubicBezTo>
                        <a:cubicBezTo>
                          <a:pt x="57886" y="19930"/>
                          <a:pt x="58111" y="19609"/>
                          <a:pt x="58271" y="19480"/>
                        </a:cubicBezTo>
                        <a:cubicBezTo>
                          <a:pt x="58496" y="19319"/>
                          <a:pt x="58721" y="19159"/>
                          <a:pt x="58914" y="18998"/>
                        </a:cubicBezTo>
                        <a:cubicBezTo>
                          <a:pt x="59139" y="18773"/>
                          <a:pt x="59171" y="18452"/>
                          <a:pt x="59075" y="18194"/>
                        </a:cubicBezTo>
                        <a:cubicBezTo>
                          <a:pt x="58979" y="17905"/>
                          <a:pt x="58754" y="17680"/>
                          <a:pt x="58464" y="17616"/>
                        </a:cubicBezTo>
                        <a:cubicBezTo>
                          <a:pt x="58394" y="17603"/>
                          <a:pt x="58324" y="17597"/>
                          <a:pt x="58255" y="17597"/>
                        </a:cubicBezTo>
                        <a:cubicBezTo>
                          <a:pt x="57783" y="17597"/>
                          <a:pt x="57347" y="17875"/>
                          <a:pt x="57179" y="18323"/>
                        </a:cubicBezTo>
                        <a:lnTo>
                          <a:pt x="57146" y="18355"/>
                        </a:lnTo>
                        <a:lnTo>
                          <a:pt x="57082" y="18387"/>
                        </a:lnTo>
                        <a:cubicBezTo>
                          <a:pt x="57050" y="18323"/>
                          <a:pt x="57018" y="18259"/>
                          <a:pt x="56954" y="18194"/>
                        </a:cubicBezTo>
                        <a:cubicBezTo>
                          <a:pt x="56761" y="18002"/>
                          <a:pt x="56536" y="17905"/>
                          <a:pt x="56278" y="17873"/>
                        </a:cubicBezTo>
                        <a:cubicBezTo>
                          <a:pt x="56150" y="17857"/>
                          <a:pt x="56021" y="17857"/>
                          <a:pt x="55893" y="17857"/>
                        </a:cubicBezTo>
                        <a:cubicBezTo>
                          <a:pt x="55764" y="17857"/>
                          <a:pt x="55636" y="17857"/>
                          <a:pt x="55507" y="17841"/>
                        </a:cubicBezTo>
                        <a:cubicBezTo>
                          <a:pt x="55346" y="17809"/>
                          <a:pt x="55121" y="17744"/>
                          <a:pt x="55057" y="17552"/>
                        </a:cubicBezTo>
                        <a:cubicBezTo>
                          <a:pt x="55025" y="17359"/>
                          <a:pt x="55121" y="17166"/>
                          <a:pt x="55282" y="17069"/>
                        </a:cubicBezTo>
                        <a:cubicBezTo>
                          <a:pt x="55468" y="16963"/>
                          <a:pt x="55677" y="16900"/>
                          <a:pt x="55889" y="16900"/>
                        </a:cubicBezTo>
                        <a:cubicBezTo>
                          <a:pt x="55933" y="16900"/>
                          <a:pt x="55977" y="16903"/>
                          <a:pt x="56021" y="16909"/>
                        </a:cubicBezTo>
                        <a:cubicBezTo>
                          <a:pt x="56278" y="16909"/>
                          <a:pt x="56536" y="16877"/>
                          <a:pt x="56793" y="16844"/>
                        </a:cubicBezTo>
                        <a:cubicBezTo>
                          <a:pt x="57275" y="16780"/>
                          <a:pt x="57661" y="16362"/>
                          <a:pt x="57693" y="15880"/>
                        </a:cubicBezTo>
                        <a:cubicBezTo>
                          <a:pt x="57725" y="15591"/>
                          <a:pt x="57629" y="15269"/>
                          <a:pt x="57436" y="15044"/>
                        </a:cubicBezTo>
                        <a:cubicBezTo>
                          <a:pt x="57468" y="15044"/>
                          <a:pt x="57468" y="15012"/>
                          <a:pt x="57468" y="14980"/>
                        </a:cubicBezTo>
                        <a:cubicBezTo>
                          <a:pt x="57500" y="14787"/>
                          <a:pt x="57661" y="14626"/>
                          <a:pt x="57821" y="14594"/>
                        </a:cubicBezTo>
                        <a:cubicBezTo>
                          <a:pt x="57871" y="14578"/>
                          <a:pt x="57923" y="14570"/>
                          <a:pt x="57975" y="14570"/>
                        </a:cubicBezTo>
                        <a:close/>
                        <a:moveTo>
                          <a:pt x="58205" y="17858"/>
                        </a:moveTo>
                        <a:cubicBezTo>
                          <a:pt x="58303" y="17858"/>
                          <a:pt x="58403" y="17884"/>
                          <a:pt x="58496" y="17937"/>
                        </a:cubicBezTo>
                        <a:cubicBezTo>
                          <a:pt x="58721" y="18034"/>
                          <a:pt x="58850" y="18259"/>
                          <a:pt x="58850" y="18484"/>
                        </a:cubicBezTo>
                        <a:cubicBezTo>
                          <a:pt x="58818" y="18741"/>
                          <a:pt x="58593" y="18902"/>
                          <a:pt x="58400" y="19030"/>
                        </a:cubicBezTo>
                        <a:cubicBezTo>
                          <a:pt x="58143" y="19159"/>
                          <a:pt x="57950" y="19319"/>
                          <a:pt x="57789" y="19544"/>
                        </a:cubicBezTo>
                        <a:cubicBezTo>
                          <a:pt x="57661" y="19770"/>
                          <a:pt x="57661" y="20059"/>
                          <a:pt x="57821" y="20284"/>
                        </a:cubicBezTo>
                        <a:cubicBezTo>
                          <a:pt x="57989" y="20424"/>
                          <a:pt x="58206" y="20515"/>
                          <a:pt x="58450" y="20515"/>
                        </a:cubicBezTo>
                        <a:cubicBezTo>
                          <a:pt x="58487" y="20515"/>
                          <a:pt x="58523" y="20513"/>
                          <a:pt x="58561" y="20509"/>
                        </a:cubicBezTo>
                        <a:cubicBezTo>
                          <a:pt x="58625" y="20501"/>
                          <a:pt x="58691" y="20497"/>
                          <a:pt x="58759" y="20497"/>
                        </a:cubicBezTo>
                        <a:cubicBezTo>
                          <a:pt x="58963" y="20497"/>
                          <a:pt x="59180" y="20533"/>
                          <a:pt x="59396" y="20605"/>
                        </a:cubicBezTo>
                        <a:cubicBezTo>
                          <a:pt x="59622" y="20670"/>
                          <a:pt x="59814" y="20862"/>
                          <a:pt x="59879" y="21087"/>
                        </a:cubicBezTo>
                        <a:cubicBezTo>
                          <a:pt x="59943" y="21312"/>
                          <a:pt x="59814" y="21537"/>
                          <a:pt x="59622" y="21602"/>
                        </a:cubicBezTo>
                        <a:cubicBezTo>
                          <a:pt x="59544" y="21610"/>
                          <a:pt x="59469" y="21614"/>
                          <a:pt x="59395" y="21614"/>
                        </a:cubicBezTo>
                        <a:cubicBezTo>
                          <a:pt x="59194" y="21614"/>
                          <a:pt x="59006" y="21585"/>
                          <a:pt x="58818" y="21537"/>
                        </a:cubicBezTo>
                        <a:cubicBezTo>
                          <a:pt x="58705" y="21505"/>
                          <a:pt x="58585" y="21489"/>
                          <a:pt x="58464" y="21489"/>
                        </a:cubicBezTo>
                        <a:cubicBezTo>
                          <a:pt x="58344" y="21489"/>
                          <a:pt x="58223" y="21505"/>
                          <a:pt x="58111" y="21537"/>
                        </a:cubicBezTo>
                        <a:cubicBezTo>
                          <a:pt x="57854" y="21570"/>
                          <a:pt x="57661" y="21730"/>
                          <a:pt x="57596" y="21955"/>
                        </a:cubicBezTo>
                        <a:cubicBezTo>
                          <a:pt x="57532" y="22245"/>
                          <a:pt x="57629" y="22534"/>
                          <a:pt x="57854" y="22695"/>
                        </a:cubicBezTo>
                        <a:cubicBezTo>
                          <a:pt x="58079" y="22888"/>
                          <a:pt x="58336" y="23016"/>
                          <a:pt x="58657" y="23080"/>
                        </a:cubicBezTo>
                        <a:cubicBezTo>
                          <a:pt x="58882" y="23145"/>
                          <a:pt x="59139" y="23241"/>
                          <a:pt x="59236" y="23466"/>
                        </a:cubicBezTo>
                        <a:cubicBezTo>
                          <a:pt x="59268" y="23563"/>
                          <a:pt x="59268" y="23659"/>
                          <a:pt x="59236" y="23755"/>
                        </a:cubicBezTo>
                        <a:cubicBezTo>
                          <a:pt x="59193" y="23841"/>
                          <a:pt x="59107" y="23855"/>
                          <a:pt x="59026" y="23855"/>
                        </a:cubicBezTo>
                        <a:cubicBezTo>
                          <a:pt x="58986" y="23855"/>
                          <a:pt x="58946" y="23852"/>
                          <a:pt x="58914" y="23852"/>
                        </a:cubicBezTo>
                        <a:cubicBezTo>
                          <a:pt x="58754" y="23820"/>
                          <a:pt x="58561" y="23788"/>
                          <a:pt x="58400" y="23788"/>
                        </a:cubicBezTo>
                        <a:cubicBezTo>
                          <a:pt x="58239" y="23788"/>
                          <a:pt x="58079" y="23852"/>
                          <a:pt x="57918" y="23916"/>
                        </a:cubicBezTo>
                        <a:cubicBezTo>
                          <a:pt x="57243" y="24205"/>
                          <a:pt x="56954" y="24913"/>
                          <a:pt x="56729" y="25523"/>
                        </a:cubicBezTo>
                        <a:cubicBezTo>
                          <a:pt x="56439" y="25556"/>
                          <a:pt x="56182" y="25588"/>
                          <a:pt x="55893" y="25652"/>
                        </a:cubicBezTo>
                        <a:cubicBezTo>
                          <a:pt x="56086" y="25298"/>
                          <a:pt x="56246" y="24913"/>
                          <a:pt x="56375" y="24527"/>
                        </a:cubicBezTo>
                        <a:cubicBezTo>
                          <a:pt x="56536" y="24141"/>
                          <a:pt x="56664" y="23755"/>
                          <a:pt x="56793" y="23370"/>
                        </a:cubicBezTo>
                        <a:cubicBezTo>
                          <a:pt x="56889" y="22984"/>
                          <a:pt x="57018" y="22598"/>
                          <a:pt x="57146" y="22212"/>
                        </a:cubicBezTo>
                        <a:cubicBezTo>
                          <a:pt x="57211" y="21987"/>
                          <a:pt x="57275" y="21795"/>
                          <a:pt x="57307" y="21602"/>
                        </a:cubicBezTo>
                        <a:cubicBezTo>
                          <a:pt x="57371" y="21409"/>
                          <a:pt x="57404" y="21184"/>
                          <a:pt x="57404" y="20991"/>
                        </a:cubicBezTo>
                        <a:cubicBezTo>
                          <a:pt x="57404" y="20935"/>
                          <a:pt x="57360" y="20901"/>
                          <a:pt x="57317" y="20901"/>
                        </a:cubicBezTo>
                        <a:cubicBezTo>
                          <a:pt x="57287" y="20901"/>
                          <a:pt x="57256" y="20918"/>
                          <a:pt x="57243" y="20959"/>
                        </a:cubicBezTo>
                        <a:cubicBezTo>
                          <a:pt x="57146" y="21120"/>
                          <a:pt x="57050" y="21312"/>
                          <a:pt x="57018" y="21505"/>
                        </a:cubicBezTo>
                        <a:cubicBezTo>
                          <a:pt x="56954" y="21698"/>
                          <a:pt x="56921" y="21891"/>
                          <a:pt x="56857" y="22084"/>
                        </a:cubicBezTo>
                        <a:cubicBezTo>
                          <a:pt x="56729" y="22470"/>
                          <a:pt x="56632" y="22888"/>
                          <a:pt x="56503" y="23273"/>
                        </a:cubicBezTo>
                        <a:cubicBezTo>
                          <a:pt x="56343" y="23691"/>
                          <a:pt x="56214" y="24045"/>
                          <a:pt x="56086" y="24430"/>
                        </a:cubicBezTo>
                        <a:cubicBezTo>
                          <a:pt x="55925" y="24816"/>
                          <a:pt x="55796" y="25202"/>
                          <a:pt x="55700" y="25588"/>
                        </a:cubicBezTo>
                        <a:cubicBezTo>
                          <a:pt x="55668" y="25620"/>
                          <a:pt x="55700" y="25684"/>
                          <a:pt x="55732" y="25684"/>
                        </a:cubicBezTo>
                        <a:cubicBezTo>
                          <a:pt x="55603" y="25716"/>
                          <a:pt x="55475" y="25748"/>
                          <a:pt x="55314" y="25781"/>
                        </a:cubicBezTo>
                        <a:cubicBezTo>
                          <a:pt x="55314" y="25684"/>
                          <a:pt x="55218" y="25652"/>
                          <a:pt x="55121" y="25652"/>
                        </a:cubicBezTo>
                        <a:cubicBezTo>
                          <a:pt x="54832" y="25684"/>
                          <a:pt x="54543" y="25748"/>
                          <a:pt x="54286" y="25845"/>
                        </a:cubicBezTo>
                        <a:lnTo>
                          <a:pt x="54318" y="25813"/>
                        </a:lnTo>
                        <a:cubicBezTo>
                          <a:pt x="54511" y="25716"/>
                          <a:pt x="54671" y="25620"/>
                          <a:pt x="54832" y="25491"/>
                        </a:cubicBezTo>
                        <a:cubicBezTo>
                          <a:pt x="55121" y="25298"/>
                          <a:pt x="55346" y="24977"/>
                          <a:pt x="55475" y="24655"/>
                        </a:cubicBezTo>
                        <a:cubicBezTo>
                          <a:pt x="55636" y="24302"/>
                          <a:pt x="55603" y="23916"/>
                          <a:pt x="55443" y="23595"/>
                        </a:cubicBezTo>
                        <a:cubicBezTo>
                          <a:pt x="55250" y="23305"/>
                          <a:pt x="54928" y="23145"/>
                          <a:pt x="54575" y="23145"/>
                        </a:cubicBezTo>
                        <a:cubicBezTo>
                          <a:pt x="54382" y="23177"/>
                          <a:pt x="54189" y="23241"/>
                          <a:pt x="53996" y="23370"/>
                        </a:cubicBezTo>
                        <a:cubicBezTo>
                          <a:pt x="53932" y="23402"/>
                          <a:pt x="53868" y="23402"/>
                          <a:pt x="53803" y="23402"/>
                        </a:cubicBezTo>
                        <a:cubicBezTo>
                          <a:pt x="53771" y="23402"/>
                          <a:pt x="53739" y="23370"/>
                          <a:pt x="53739" y="23370"/>
                        </a:cubicBezTo>
                        <a:cubicBezTo>
                          <a:pt x="53739" y="23338"/>
                          <a:pt x="53739" y="23338"/>
                          <a:pt x="53739" y="23305"/>
                        </a:cubicBezTo>
                        <a:cubicBezTo>
                          <a:pt x="53771" y="23209"/>
                          <a:pt x="53836" y="23145"/>
                          <a:pt x="53900" y="23080"/>
                        </a:cubicBezTo>
                        <a:cubicBezTo>
                          <a:pt x="54061" y="22952"/>
                          <a:pt x="54253" y="22888"/>
                          <a:pt x="54478" y="22823"/>
                        </a:cubicBezTo>
                        <a:cubicBezTo>
                          <a:pt x="54928" y="22759"/>
                          <a:pt x="55346" y="22630"/>
                          <a:pt x="55732" y="22405"/>
                        </a:cubicBezTo>
                        <a:cubicBezTo>
                          <a:pt x="56086" y="22180"/>
                          <a:pt x="56246" y="21762"/>
                          <a:pt x="56150" y="21345"/>
                        </a:cubicBezTo>
                        <a:cubicBezTo>
                          <a:pt x="56021" y="20927"/>
                          <a:pt x="55700" y="20637"/>
                          <a:pt x="55250" y="20573"/>
                        </a:cubicBezTo>
                        <a:cubicBezTo>
                          <a:pt x="55164" y="20549"/>
                          <a:pt x="55069" y="20538"/>
                          <a:pt x="54971" y="20538"/>
                        </a:cubicBezTo>
                        <a:cubicBezTo>
                          <a:pt x="54813" y="20538"/>
                          <a:pt x="54650" y="20566"/>
                          <a:pt x="54511" y="20605"/>
                        </a:cubicBezTo>
                        <a:cubicBezTo>
                          <a:pt x="54350" y="20605"/>
                          <a:pt x="54221" y="20670"/>
                          <a:pt x="54093" y="20702"/>
                        </a:cubicBezTo>
                        <a:cubicBezTo>
                          <a:pt x="54028" y="20734"/>
                          <a:pt x="53932" y="20766"/>
                          <a:pt x="53868" y="20798"/>
                        </a:cubicBezTo>
                        <a:cubicBezTo>
                          <a:pt x="53868" y="20445"/>
                          <a:pt x="54061" y="20123"/>
                          <a:pt x="54350" y="19898"/>
                        </a:cubicBezTo>
                        <a:cubicBezTo>
                          <a:pt x="54535" y="19743"/>
                          <a:pt x="54743" y="19693"/>
                          <a:pt x="54959" y="19693"/>
                        </a:cubicBezTo>
                        <a:cubicBezTo>
                          <a:pt x="55192" y="19693"/>
                          <a:pt x="55434" y="19752"/>
                          <a:pt x="55668" y="19802"/>
                        </a:cubicBezTo>
                        <a:cubicBezTo>
                          <a:pt x="55824" y="19833"/>
                          <a:pt x="55987" y="19854"/>
                          <a:pt x="56148" y="19854"/>
                        </a:cubicBezTo>
                        <a:cubicBezTo>
                          <a:pt x="56481" y="19854"/>
                          <a:pt x="56801" y="19762"/>
                          <a:pt x="57018" y="19480"/>
                        </a:cubicBezTo>
                        <a:cubicBezTo>
                          <a:pt x="57179" y="19255"/>
                          <a:pt x="57275" y="18966"/>
                          <a:pt x="57243" y="18709"/>
                        </a:cubicBezTo>
                        <a:cubicBezTo>
                          <a:pt x="57275" y="18709"/>
                          <a:pt x="57339" y="18677"/>
                          <a:pt x="57371" y="18612"/>
                        </a:cubicBezTo>
                        <a:cubicBezTo>
                          <a:pt x="57404" y="18516"/>
                          <a:pt x="57436" y="18419"/>
                          <a:pt x="57500" y="18323"/>
                        </a:cubicBezTo>
                        <a:lnTo>
                          <a:pt x="57596" y="18259"/>
                        </a:lnTo>
                        <a:cubicBezTo>
                          <a:pt x="57596" y="18227"/>
                          <a:pt x="57629" y="18194"/>
                          <a:pt x="57596" y="18162"/>
                        </a:cubicBezTo>
                        <a:cubicBezTo>
                          <a:pt x="57661" y="18098"/>
                          <a:pt x="57725" y="18034"/>
                          <a:pt x="57821" y="18002"/>
                        </a:cubicBezTo>
                        <a:cubicBezTo>
                          <a:pt x="57934" y="17908"/>
                          <a:pt x="58068" y="17858"/>
                          <a:pt x="58205" y="17858"/>
                        </a:cubicBezTo>
                        <a:close/>
                        <a:moveTo>
                          <a:pt x="29830" y="13985"/>
                        </a:moveTo>
                        <a:cubicBezTo>
                          <a:pt x="29915" y="13985"/>
                          <a:pt x="29999" y="13995"/>
                          <a:pt x="30081" y="14016"/>
                        </a:cubicBezTo>
                        <a:cubicBezTo>
                          <a:pt x="30306" y="14112"/>
                          <a:pt x="30434" y="14337"/>
                          <a:pt x="30466" y="14562"/>
                        </a:cubicBezTo>
                        <a:cubicBezTo>
                          <a:pt x="30499" y="14851"/>
                          <a:pt x="30499" y="15109"/>
                          <a:pt x="30434" y="15366"/>
                        </a:cubicBezTo>
                        <a:cubicBezTo>
                          <a:pt x="30402" y="15687"/>
                          <a:pt x="30306" y="15976"/>
                          <a:pt x="30241" y="16266"/>
                        </a:cubicBezTo>
                        <a:cubicBezTo>
                          <a:pt x="30113" y="16587"/>
                          <a:pt x="29984" y="16909"/>
                          <a:pt x="29824" y="17230"/>
                        </a:cubicBezTo>
                        <a:cubicBezTo>
                          <a:pt x="29663" y="17519"/>
                          <a:pt x="29438" y="17809"/>
                          <a:pt x="29309" y="18130"/>
                        </a:cubicBezTo>
                        <a:cubicBezTo>
                          <a:pt x="29259" y="18205"/>
                          <a:pt x="29345" y="18280"/>
                          <a:pt x="29430" y="18280"/>
                        </a:cubicBezTo>
                        <a:cubicBezTo>
                          <a:pt x="29455" y="18280"/>
                          <a:pt x="29480" y="18273"/>
                          <a:pt x="29502" y="18259"/>
                        </a:cubicBezTo>
                        <a:lnTo>
                          <a:pt x="29566" y="18194"/>
                        </a:lnTo>
                        <a:lnTo>
                          <a:pt x="29695" y="18130"/>
                        </a:lnTo>
                        <a:lnTo>
                          <a:pt x="29856" y="18066"/>
                        </a:lnTo>
                        <a:cubicBezTo>
                          <a:pt x="29952" y="18002"/>
                          <a:pt x="30081" y="17969"/>
                          <a:pt x="30177" y="17905"/>
                        </a:cubicBezTo>
                        <a:cubicBezTo>
                          <a:pt x="30434" y="17841"/>
                          <a:pt x="30659" y="17809"/>
                          <a:pt x="30916" y="17809"/>
                        </a:cubicBezTo>
                        <a:cubicBezTo>
                          <a:pt x="30981" y="17873"/>
                          <a:pt x="31045" y="17969"/>
                          <a:pt x="31142" y="18034"/>
                        </a:cubicBezTo>
                        <a:cubicBezTo>
                          <a:pt x="31270" y="18162"/>
                          <a:pt x="31399" y="18259"/>
                          <a:pt x="31559" y="18323"/>
                        </a:cubicBezTo>
                        <a:cubicBezTo>
                          <a:pt x="31270" y="18387"/>
                          <a:pt x="31013" y="18484"/>
                          <a:pt x="30756" y="18644"/>
                        </a:cubicBezTo>
                        <a:cubicBezTo>
                          <a:pt x="30499" y="18805"/>
                          <a:pt x="30274" y="18998"/>
                          <a:pt x="30081" y="19223"/>
                        </a:cubicBezTo>
                        <a:cubicBezTo>
                          <a:pt x="29824" y="19480"/>
                          <a:pt x="29631" y="19770"/>
                          <a:pt x="29502" y="20091"/>
                        </a:cubicBezTo>
                        <a:cubicBezTo>
                          <a:pt x="29470" y="20155"/>
                          <a:pt x="29438" y="20220"/>
                          <a:pt x="29438" y="20284"/>
                        </a:cubicBezTo>
                        <a:cubicBezTo>
                          <a:pt x="29374" y="20284"/>
                          <a:pt x="29341" y="20316"/>
                          <a:pt x="29341" y="20348"/>
                        </a:cubicBezTo>
                        <a:cubicBezTo>
                          <a:pt x="29020" y="21634"/>
                          <a:pt x="29020" y="22984"/>
                          <a:pt x="29341" y="24270"/>
                        </a:cubicBezTo>
                        <a:cubicBezTo>
                          <a:pt x="29470" y="24816"/>
                          <a:pt x="29599" y="25331"/>
                          <a:pt x="29791" y="25845"/>
                        </a:cubicBezTo>
                        <a:cubicBezTo>
                          <a:pt x="29727" y="25845"/>
                          <a:pt x="29631" y="25877"/>
                          <a:pt x="29534" y="25877"/>
                        </a:cubicBezTo>
                        <a:cubicBezTo>
                          <a:pt x="29487" y="25886"/>
                          <a:pt x="29440" y="25890"/>
                          <a:pt x="29393" y="25890"/>
                        </a:cubicBezTo>
                        <a:cubicBezTo>
                          <a:pt x="29279" y="25890"/>
                          <a:pt x="29166" y="25868"/>
                          <a:pt x="29052" y="25845"/>
                        </a:cubicBezTo>
                        <a:cubicBezTo>
                          <a:pt x="28699" y="25813"/>
                          <a:pt x="28345" y="25652"/>
                          <a:pt x="28056" y="25459"/>
                        </a:cubicBezTo>
                        <a:cubicBezTo>
                          <a:pt x="27477" y="25041"/>
                          <a:pt x="27156" y="24334"/>
                          <a:pt x="27188" y="23595"/>
                        </a:cubicBezTo>
                        <a:cubicBezTo>
                          <a:pt x="27220" y="23209"/>
                          <a:pt x="27316" y="22791"/>
                          <a:pt x="27541" y="22438"/>
                        </a:cubicBezTo>
                        <a:cubicBezTo>
                          <a:pt x="27606" y="22373"/>
                          <a:pt x="27670" y="22277"/>
                          <a:pt x="27734" y="22180"/>
                        </a:cubicBezTo>
                        <a:cubicBezTo>
                          <a:pt x="27895" y="22020"/>
                          <a:pt x="28023" y="21827"/>
                          <a:pt x="28152" y="21602"/>
                        </a:cubicBezTo>
                        <a:cubicBezTo>
                          <a:pt x="28223" y="21531"/>
                          <a:pt x="28138" y="21425"/>
                          <a:pt x="28049" y="21425"/>
                        </a:cubicBezTo>
                        <a:cubicBezTo>
                          <a:pt x="28017" y="21425"/>
                          <a:pt x="27985" y="21439"/>
                          <a:pt x="27959" y="21473"/>
                        </a:cubicBezTo>
                        <a:cubicBezTo>
                          <a:pt x="27702" y="21730"/>
                          <a:pt x="27477" y="21987"/>
                          <a:pt x="27252" y="22277"/>
                        </a:cubicBezTo>
                        <a:cubicBezTo>
                          <a:pt x="26995" y="22534"/>
                          <a:pt x="26738" y="22791"/>
                          <a:pt x="26448" y="23016"/>
                        </a:cubicBezTo>
                        <a:cubicBezTo>
                          <a:pt x="25966" y="23434"/>
                          <a:pt x="25356" y="23691"/>
                          <a:pt x="24713" y="23755"/>
                        </a:cubicBezTo>
                        <a:cubicBezTo>
                          <a:pt x="24675" y="23760"/>
                          <a:pt x="24638" y="23762"/>
                          <a:pt x="24601" y="23762"/>
                        </a:cubicBezTo>
                        <a:cubicBezTo>
                          <a:pt x="24350" y="23762"/>
                          <a:pt x="24105" y="23670"/>
                          <a:pt x="23909" y="23530"/>
                        </a:cubicBezTo>
                        <a:cubicBezTo>
                          <a:pt x="23684" y="23370"/>
                          <a:pt x="23555" y="23080"/>
                          <a:pt x="23588" y="22823"/>
                        </a:cubicBezTo>
                        <a:cubicBezTo>
                          <a:pt x="23716" y="22212"/>
                          <a:pt x="24070" y="21666"/>
                          <a:pt x="24584" y="21312"/>
                        </a:cubicBezTo>
                        <a:cubicBezTo>
                          <a:pt x="25130" y="20895"/>
                          <a:pt x="25773" y="20670"/>
                          <a:pt x="26448" y="20670"/>
                        </a:cubicBezTo>
                        <a:cubicBezTo>
                          <a:pt x="26481" y="20670"/>
                          <a:pt x="26513" y="20637"/>
                          <a:pt x="26513" y="20637"/>
                        </a:cubicBezTo>
                        <a:lnTo>
                          <a:pt x="26706" y="20637"/>
                        </a:lnTo>
                        <a:cubicBezTo>
                          <a:pt x="26963" y="20637"/>
                          <a:pt x="27220" y="20702"/>
                          <a:pt x="27509" y="20766"/>
                        </a:cubicBezTo>
                        <a:cubicBezTo>
                          <a:pt x="27606" y="20766"/>
                          <a:pt x="27702" y="20637"/>
                          <a:pt x="27606" y="20573"/>
                        </a:cubicBezTo>
                        <a:cubicBezTo>
                          <a:pt x="27297" y="20367"/>
                          <a:pt x="26947" y="20265"/>
                          <a:pt x="26606" y="20265"/>
                        </a:cubicBezTo>
                        <a:cubicBezTo>
                          <a:pt x="26520" y="20265"/>
                          <a:pt x="26436" y="20271"/>
                          <a:pt x="26352" y="20284"/>
                        </a:cubicBezTo>
                        <a:cubicBezTo>
                          <a:pt x="25870" y="20316"/>
                          <a:pt x="25420" y="20412"/>
                          <a:pt x="24970" y="20573"/>
                        </a:cubicBezTo>
                        <a:cubicBezTo>
                          <a:pt x="24451" y="20733"/>
                          <a:pt x="23883" y="20905"/>
                          <a:pt x="23335" y="20905"/>
                        </a:cubicBezTo>
                        <a:cubicBezTo>
                          <a:pt x="22999" y="20905"/>
                          <a:pt x="22671" y="20840"/>
                          <a:pt x="22366" y="20670"/>
                        </a:cubicBezTo>
                        <a:cubicBezTo>
                          <a:pt x="22045" y="20477"/>
                          <a:pt x="21820" y="20187"/>
                          <a:pt x="21723" y="19866"/>
                        </a:cubicBezTo>
                        <a:cubicBezTo>
                          <a:pt x="21659" y="19448"/>
                          <a:pt x="21787" y="19030"/>
                          <a:pt x="22109" y="18773"/>
                        </a:cubicBezTo>
                        <a:cubicBezTo>
                          <a:pt x="22462" y="18484"/>
                          <a:pt x="22880" y="18259"/>
                          <a:pt x="23330" y="18162"/>
                        </a:cubicBezTo>
                        <a:cubicBezTo>
                          <a:pt x="23748" y="18034"/>
                          <a:pt x="24198" y="17969"/>
                          <a:pt x="24680" y="17937"/>
                        </a:cubicBezTo>
                        <a:cubicBezTo>
                          <a:pt x="24801" y="17929"/>
                          <a:pt x="24924" y="17925"/>
                          <a:pt x="25048" y="17925"/>
                        </a:cubicBezTo>
                        <a:cubicBezTo>
                          <a:pt x="25420" y="17925"/>
                          <a:pt x="25806" y="17961"/>
                          <a:pt x="26191" y="18034"/>
                        </a:cubicBezTo>
                        <a:cubicBezTo>
                          <a:pt x="26673" y="18130"/>
                          <a:pt x="27156" y="18291"/>
                          <a:pt x="27638" y="18484"/>
                        </a:cubicBezTo>
                        <a:cubicBezTo>
                          <a:pt x="27653" y="18492"/>
                          <a:pt x="27669" y="18495"/>
                          <a:pt x="27683" y="18495"/>
                        </a:cubicBezTo>
                        <a:cubicBezTo>
                          <a:pt x="27786" y="18495"/>
                          <a:pt x="27847" y="18311"/>
                          <a:pt x="27734" y="18227"/>
                        </a:cubicBezTo>
                        <a:cubicBezTo>
                          <a:pt x="27091" y="17905"/>
                          <a:pt x="26416" y="17680"/>
                          <a:pt x="25709" y="17616"/>
                        </a:cubicBezTo>
                        <a:cubicBezTo>
                          <a:pt x="25356" y="17327"/>
                          <a:pt x="25066" y="16941"/>
                          <a:pt x="24905" y="16491"/>
                        </a:cubicBezTo>
                        <a:cubicBezTo>
                          <a:pt x="24680" y="16041"/>
                          <a:pt x="24713" y="15494"/>
                          <a:pt x="24970" y="15076"/>
                        </a:cubicBezTo>
                        <a:cubicBezTo>
                          <a:pt x="25154" y="14800"/>
                          <a:pt x="25455" y="14655"/>
                          <a:pt x="25764" y="14655"/>
                        </a:cubicBezTo>
                        <a:cubicBezTo>
                          <a:pt x="25886" y="14655"/>
                          <a:pt x="26009" y="14677"/>
                          <a:pt x="26127" y="14723"/>
                        </a:cubicBezTo>
                        <a:cubicBezTo>
                          <a:pt x="26545" y="14948"/>
                          <a:pt x="26898" y="15301"/>
                          <a:pt x="27091" y="15751"/>
                        </a:cubicBezTo>
                        <a:cubicBezTo>
                          <a:pt x="27220" y="16009"/>
                          <a:pt x="27348" y="16266"/>
                          <a:pt x="27445" y="16555"/>
                        </a:cubicBezTo>
                        <a:cubicBezTo>
                          <a:pt x="27509" y="16716"/>
                          <a:pt x="27541" y="16844"/>
                          <a:pt x="27606" y="17005"/>
                        </a:cubicBezTo>
                        <a:cubicBezTo>
                          <a:pt x="27638" y="17166"/>
                          <a:pt x="27670" y="17294"/>
                          <a:pt x="27734" y="17423"/>
                        </a:cubicBezTo>
                        <a:cubicBezTo>
                          <a:pt x="27764" y="17468"/>
                          <a:pt x="27815" y="17492"/>
                          <a:pt x="27864" y="17492"/>
                        </a:cubicBezTo>
                        <a:cubicBezTo>
                          <a:pt x="27920" y="17492"/>
                          <a:pt x="27974" y="17460"/>
                          <a:pt x="27991" y="17391"/>
                        </a:cubicBezTo>
                        <a:cubicBezTo>
                          <a:pt x="28003" y="17397"/>
                          <a:pt x="28016" y="17399"/>
                          <a:pt x="28029" y="17399"/>
                        </a:cubicBezTo>
                        <a:cubicBezTo>
                          <a:pt x="28088" y="17399"/>
                          <a:pt x="28152" y="17347"/>
                          <a:pt x="28152" y="17294"/>
                        </a:cubicBezTo>
                        <a:cubicBezTo>
                          <a:pt x="28120" y="16973"/>
                          <a:pt x="28120" y="16684"/>
                          <a:pt x="28152" y="16394"/>
                        </a:cubicBezTo>
                        <a:cubicBezTo>
                          <a:pt x="28184" y="16105"/>
                          <a:pt x="28249" y="15816"/>
                          <a:pt x="28345" y="15559"/>
                        </a:cubicBezTo>
                        <a:cubicBezTo>
                          <a:pt x="28506" y="14980"/>
                          <a:pt x="28859" y="14498"/>
                          <a:pt x="29309" y="14144"/>
                        </a:cubicBezTo>
                        <a:cubicBezTo>
                          <a:pt x="29463" y="14034"/>
                          <a:pt x="29647" y="13985"/>
                          <a:pt x="29830" y="13985"/>
                        </a:cubicBezTo>
                        <a:close/>
                        <a:moveTo>
                          <a:pt x="63029" y="14337"/>
                        </a:moveTo>
                        <a:cubicBezTo>
                          <a:pt x="63029" y="14369"/>
                          <a:pt x="63029" y="14434"/>
                          <a:pt x="63061" y="14466"/>
                        </a:cubicBezTo>
                        <a:cubicBezTo>
                          <a:pt x="63093" y="14691"/>
                          <a:pt x="63222" y="14916"/>
                          <a:pt x="63415" y="15076"/>
                        </a:cubicBezTo>
                        <a:cubicBezTo>
                          <a:pt x="63575" y="15237"/>
                          <a:pt x="63672" y="15462"/>
                          <a:pt x="63704" y="15687"/>
                        </a:cubicBezTo>
                        <a:cubicBezTo>
                          <a:pt x="63736" y="15880"/>
                          <a:pt x="63736" y="16073"/>
                          <a:pt x="63768" y="16266"/>
                        </a:cubicBezTo>
                        <a:cubicBezTo>
                          <a:pt x="63672" y="16716"/>
                          <a:pt x="63672" y="17166"/>
                          <a:pt x="63704" y="17616"/>
                        </a:cubicBezTo>
                        <a:cubicBezTo>
                          <a:pt x="63736" y="18002"/>
                          <a:pt x="63961" y="18323"/>
                          <a:pt x="64282" y="18484"/>
                        </a:cubicBezTo>
                        <a:cubicBezTo>
                          <a:pt x="64250" y="18516"/>
                          <a:pt x="64250" y="18548"/>
                          <a:pt x="64250" y="18580"/>
                        </a:cubicBezTo>
                        <a:cubicBezTo>
                          <a:pt x="64218" y="18677"/>
                          <a:pt x="64186" y="18773"/>
                          <a:pt x="64186" y="18902"/>
                        </a:cubicBezTo>
                        <a:cubicBezTo>
                          <a:pt x="64186" y="18966"/>
                          <a:pt x="64186" y="19062"/>
                          <a:pt x="64186" y="19159"/>
                        </a:cubicBezTo>
                        <a:lnTo>
                          <a:pt x="64186" y="19319"/>
                        </a:lnTo>
                        <a:cubicBezTo>
                          <a:pt x="64186" y="19319"/>
                          <a:pt x="64186" y="19352"/>
                          <a:pt x="64186" y="19384"/>
                        </a:cubicBezTo>
                        <a:cubicBezTo>
                          <a:pt x="64186" y="19416"/>
                          <a:pt x="64218" y="19448"/>
                          <a:pt x="64218" y="19480"/>
                        </a:cubicBezTo>
                        <a:cubicBezTo>
                          <a:pt x="64233" y="19509"/>
                          <a:pt x="64267" y="19525"/>
                          <a:pt x="64302" y="19525"/>
                        </a:cubicBezTo>
                        <a:cubicBezTo>
                          <a:pt x="64346" y="19525"/>
                          <a:pt x="64393" y="19501"/>
                          <a:pt x="64411" y="19448"/>
                        </a:cubicBezTo>
                        <a:cubicBezTo>
                          <a:pt x="64443" y="19352"/>
                          <a:pt x="64443" y="19255"/>
                          <a:pt x="64443" y="19159"/>
                        </a:cubicBezTo>
                        <a:lnTo>
                          <a:pt x="64443" y="18902"/>
                        </a:lnTo>
                        <a:cubicBezTo>
                          <a:pt x="64443" y="18837"/>
                          <a:pt x="64443" y="18741"/>
                          <a:pt x="64475" y="18677"/>
                        </a:cubicBezTo>
                        <a:cubicBezTo>
                          <a:pt x="64475" y="18644"/>
                          <a:pt x="64475" y="18612"/>
                          <a:pt x="64507" y="18580"/>
                        </a:cubicBezTo>
                        <a:cubicBezTo>
                          <a:pt x="64797" y="18644"/>
                          <a:pt x="65279" y="18612"/>
                          <a:pt x="65472" y="18869"/>
                        </a:cubicBezTo>
                        <a:cubicBezTo>
                          <a:pt x="65600" y="19062"/>
                          <a:pt x="65633" y="19255"/>
                          <a:pt x="65761" y="19416"/>
                        </a:cubicBezTo>
                        <a:cubicBezTo>
                          <a:pt x="65887" y="19542"/>
                          <a:pt x="66054" y="19629"/>
                          <a:pt x="66228" y="19629"/>
                        </a:cubicBezTo>
                        <a:cubicBezTo>
                          <a:pt x="66276" y="19629"/>
                          <a:pt x="66324" y="19623"/>
                          <a:pt x="66372" y="19609"/>
                        </a:cubicBezTo>
                        <a:cubicBezTo>
                          <a:pt x="66372" y="19673"/>
                          <a:pt x="66372" y="19737"/>
                          <a:pt x="66372" y="19802"/>
                        </a:cubicBezTo>
                        <a:lnTo>
                          <a:pt x="66372" y="20091"/>
                        </a:lnTo>
                        <a:lnTo>
                          <a:pt x="66372" y="20380"/>
                        </a:lnTo>
                        <a:cubicBezTo>
                          <a:pt x="66372" y="20477"/>
                          <a:pt x="66372" y="20573"/>
                          <a:pt x="66372" y="20670"/>
                        </a:cubicBezTo>
                        <a:cubicBezTo>
                          <a:pt x="66391" y="20707"/>
                          <a:pt x="66421" y="20723"/>
                          <a:pt x="66449" y="20723"/>
                        </a:cubicBezTo>
                        <a:cubicBezTo>
                          <a:pt x="66468" y="20723"/>
                          <a:pt x="66487" y="20715"/>
                          <a:pt x="66500" y="20702"/>
                        </a:cubicBezTo>
                        <a:cubicBezTo>
                          <a:pt x="66533" y="20670"/>
                          <a:pt x="66565" y="20605"/>
                          <a:pt x="66565" y="20541"/>
                        </a:cubicBezTo>
                        <a:cubicBezTo>
                          <a:pt x="66565" y="20509"/>
                          <a:pt x="66565" y="20445"/>
                          <a:pt x="66597" y="20412"/>
                        </a:cubicBezTo>
                        <a:cubicBezTo>
                          <a:pt x="66597" y="20380"/>
                          <a:pt x="66597" y="20220"/>
                          <a:pt x="66597" y="20123"/>
                        </a:cubicBezTo>
                        <a:cubicBezTo>
                          <a:pt x="66629" y="19995"/>
                          <a:pt x="66597" y="19930"/>
                          <a:pt x="66597" y="19834"/>
                        </a:cubicBezTo>
                        <a:cubicBezTo>
                          <a:pt x="66629" y="19737"/>
                          <a:pt x="66629" y="19641"/>
                          <a:pt x="66597" y="19577"/>
                        </a:cubicBezTo>
                        <a:cubicBezTo>
                          <a:pt x="66790" y="19512"/>
                          <a:pt x="66950" y="19416"/>
                          <a:pt x="67143" y="19352"/>
                        </a:cubicBezTo>
                        <a:cubicBezTo>
                          <a:pt x="67368" y="19255"/>
                          <a:pt x="67658" y="19159"/>
                          <a:pt x="67915" y="19094"/>
                        </a:cubicBezTo>
                        <a:cubicBezTo>
                          <a:pt x="68429" y="18934"/>
                          <a:pt x="68976" y="18837"/>
                          <a:pt x="69522" y="18773"/>
                        </a:cubicBezTo>
                        <a:lnTo>
                          <a:pt x="69908" y="18709"/>
                        </a:lnTo>
                        <a:cubicBezTo>
                          <a:pt x="69908" y="18741"/>
                          <a:pt x="69908" y="18773"/>
                          <a:pt x="69908" y="18805"/>
                        </a:cubicBezTo>
                        <a:cubicBezTo>
                          <a:pt x="69908" y="18805"/>
                          <a:pt x="69876" y="18837"/>
                          <a:pt x="69908" y="18902"/>
                        </a:cubicBezTo>
                        <a:cubicBezTo>
                          <a:pt x="69908" y="18902"/>
                          <a:pt x="69908" y="18934"/>
                          <a:pt x="69908" y="18966"/>
                        </a:cubicBezTo>
                        <a:cubicBezTo>
                          <a:pt x="69930" y="18989"/>
                          <a:pt x="69953" y="19011"/>
                          <a:pt x="69976" y="19011"/>
                        </a:cubicBezTo>
                        <a:cubicBezTo>
                          <a:pt x="69985" y="19011"/>
                          <a:pt x="69995" y="19007"/>
                          <a:pt x="70004" y="18998"/>
                        </a:cubicBezTo>
                        <a:cubicBezTo>
                          <a:pt x="70036" y="18998"/>
                          <a:pt x="70068" y="18966"/>
                          <a:pt x="70101" y="18966"/>
                        </a:cubicBezTo>
                        <a:cubicBezTo>
                          <a:pt x="70133" y="18934"/>
                          <a:pt x="70133" y="18902"/>
                          <a:pt x="70133" y="18837"/>
                        </a:cubicBezTo>
                        <a:cubicBezTo>
                          <a:pt x="70165" y="18805"/>
                          <a:pt x="70165" y="18773"/>
                          <a:pt x="70197" y="18741"/>
                        </a:cubicBezTo>
                        <a:lnTo>
                          <a:pt x="70197" y="18677"/>
                        </a:lnTo>
                        <a:lnTo>
                          <a:pt x="71258" y="18677"/>
                        </a:lnTo>
                        <a:cubicBezTo>
                          <a:pt x="71226" y="18741"/>
                          <a:pt x="71226" y="18773"/>
                          <a:pt x="71226" y="18805"/>
                        </a:cubicBezTo>
                        <a:cubicBezTo>
                          <a:pt x="71194" y="18869"/>
                          <a:pt x="71194" y="18934"/>
                          <a:pt x="71194" y="18998"/>
                        </a:cubicBezTo>
                        <a:cubicBezTo>
                          <a:pt x="71194" y="19062"/>
                          <a:pt x="71194" y="19127"/>
                          <a:pt x="71194" y="19223"/>
                        </a:cubicBezTo>
                        <a:cubicBezTo>
                          <a:pt x="71194" y="19255"/>
                          <a:pt x="71226" y="19319"/>
                          <a:pt x="71258" y="19384"/>
                        </a:cubicBezTo>
                        <a:cubicBezTo>
                          <a:pt x="71274" y="19416"/>
                          <a:pt x="71298" y="19432"/>
                          <a:pt x="71322" y="19432"/>
                        </a:cubicBezTo>
                        <a:cubicBezTo>
                          <a:pt x="71346" y="19432"/>
                          <a:pt x="71370" y="19416"/>
                          <a:pt x="71386" y="19384"/>
                        </a:cubicBezTo>
                        <a:cubicBezTo>
                          <a:pt x="71386" y="19352"/>
                          <a:pt x="71386" y="19319"/>
                          <a:pt x="71386" y="19319"/>
                        </a:cubicBezTo>
                        <a:lnTo>
                          <a:pt x="71386" y="19255"/>
                        </a:lnTo>
                        <a:cubicBezTo>
                          <a:pt x="71386" y="19255"/>
                          <a:pt x="71386" y="19223"/>
                          <a:pt x="71386" y="19223"/>
                        </a:cubicBezTo>
                        <a:cubicBezTo>
                          <a:pt x="71386" y="19159"/>
                          <a:pt x="71419" y="19094"/>
                          <a:pt x="71419" y="19030"/>
                        </a:cubicBezTo>
                        <a:cubicBezTo>
                          <a:pt x="71419" y="18966"/>
                          <a:pt x="71419" y="18934"/>
                          <a:pt x="71419" y="18869"/>
                        </a:cubicBezTo>
                        <a:lnTo>
                          <a:pt x="71419" y="18837"/>
                        </a:lnTo>
                        <a:lnTo>
                          <a:pt x="71419" y="18805"/>
                        </a:lnTo>
                        <a:cubicBezTo>
                          <a:pt x="71419" y="18773"/>
                          <a:pt x="71419" y="18773"/>
                          <a:pt x="71419" y="18741"/>
                        </a:cubicBezTo>
                        <a:cubicBezTo>
                          <a:pt x="71869" y="18773"/>
                          <a:pt x="72286" y="18869"/>
                          <a:pt x="72736" y="18998"/>
                        </a:cubicBezTo>
                        <a:cubicBezTo>
                          <a:pt x="72704" y="19030"/>
                          <a:pt x="72704" y="19062"/>
                          <a:pt x="72736" y="19062"/>
                        </a:cubicBezTo>
                        <a:cubicBezTo>
                          <a:pt x="72736" y="19159"/>
                          <a:pt x="72769" y="19255"/>
                          <a:pt x="72769" y="19352"/>
                        </a:cubicBezTo>
                        <a:cubicBezTo>
                          <a:pt x="72801" y="19416"/>
                          <a:pt x="72801" y="19416"/>
                          <a:pt x="72833" y="19480"/>
                        </a:cubicBezTo>
                        <a:cubicBezTo>
                          <a:pt x="72833" y="19480"/>
                          <a:pt x="72833" y="19512"/>
                          <a:pt x="72865" y="19544"/>
                        </a:cubicBezTo>
                        <a:cubicBezTo>
                          <a:pt x="72865" y="19577"/>
                          <a:pt x="72897" y="19577"/>
                          <a:pt x="72897" y="19609"/>
                        </a:cubicBezTo>
                        <a:cubicBezTo>
                          <a:pt x="72910" y="19622"/>
                          <a:pt x="72929" y="19630"/>
                          <a:pt x="72949" y="19630"/>
                        </a:cubicBezTo>
                        <a:cubicBezTo>
                          <a:pt x="72977" y="19630"/>
                          <a:pt x="73007" y="19614"/>
                          <a:pt x="73026" y="19577"/>
                        </a:cubicBezTo>
                        <a:cubicBezTo>
                          <a:pt x="73026" y="19544"/>
                          <a:pt x="73026" y="19512"/>
                          <a:pt x="73026" y="19512"/>
                        </a:cubicBezTo>
                        <a:cubicBezTo>
                          <a:pt x="73026" y="19480"/>
                          <a:pt x="73026" y="19448"/>
                          <a:pt x="73026" y="19416"/>
                        </a:cubicBezTo>
                        <a:cubicBezTo>
                          <a:pt x="73026" y="19384"/>
                          <a:pt x="73026" y="19319"/>
                          <a:pt x="72994" y="19287"/>
                        </a:cubicBezTo>
                        <a:cubicBezTo>
                          <a:pt x="72994" y="19255"/>
                          <a:pt x="72961" y="19127"/>
                          <a:pt x="72929" y="19062"/>
                        </a:cubicBezTo>
                        <a:lnTo>
                          <a:pt x="72929" y="19062"/>
                        </a:lnTo>
                        <a:cubicBezTo>
                          <a:pt x="74151" y="19416"/>
                          <a:pt x="75372" y="19834"/>
                          <a:pt x="76594" y="20187"/>
                        </a:cubicBezTo>
                        <a:cubicBezTo>
                          <a:pt x="76611" y="20193"/>
                          <a:pt x="76628" y="20196"/>
                          <a:pt x="76645" y="20196"/>
                        </a:cubicBezTo>
                        <a:cubicBezTo>
                          <a:pt x="76722" y="20196"/>
                          <a:pt x="76792" y="20138"/>
                          <a:pt x="76819" y="20059"/>
                        </a:cubicBezTo>
                        <a:cubicBezTo>
                          <a:pt x="76947" y="19705"/>
                          <a:pt x="77076" y="19384"/>
                          <a:pt x="77205" y="19030"/>
                        </a:cubicBezTo>
                        <a:lnTo>
                          <a:pt x="77205" y="19030"/>
                        </a:lnTo>
                        <a:cubicBezTo>
                          <a:pt x="77172" y="19737"/>
                          <a:pt x="77205" y="20445"/>
                          <a:pt x="77269" y="21120"/>
                        </a:cubicBezTo>
                        <a:cubicBezTo>
                          <a:pt x="77333" y="21762"/>
                          <a:pt x="77494" y="22405"/>
                          <a:pt x="77526" y="23048"/>
                        </a:cubicBezTo>
                        <a:cubicBezTo>
                          <a:pt x="77558" y="23595"/>
                          <a:pt x="77397" y="24173"/>
                          <a:pt x="77108" y="24623"/>
                        </a:cubicBezTo>
                        <a:cubicBezTo>
                          <a:pt x="76947" y="24848"/>
                          <a:pt x="76755" y="25041"/>
                          <a:pt x="76529" y="25202"/>
                        </a:cubicBezTo>
                        <a:cubicBezTo>
                          <a:pt x="76369" y="25298"/>
                          <a:pt x="76208" y="25395"/>
                          <a:pt x="76079" y="25491"/>
                        </a:cubicBezTo>
                        <a:cubicBezTo>
                          <a:pt x="76055" y="25442"/>
                          <a:pt x="76016" y="25421"/>
                          <a:pt x="75978" y="25421"/>
                        </a:cubicBezTo>
                        <a:cubicBezTo>
                          <a:pt x="75916" y="25421"/>
                          <a:pt x="75854" y="25476"/>
                          <a:pt x="75854" y="25556"/>
                        </a:cubicBezTo>
                        <a:cubicBezTo>
                          <a:pt x="75822" y="25748"/>
                          <a:pt x="75726" y="25973"/>
                          <a:pt x="75565" y="26102"/>
                        </a:cubicBezTo>
                        <a:cubicBezTo>
                          <a:pt x="75372" y="26263"/>
                          <a:pt x="75115" y="26327"/>
                          <a:pt x="74858" y="26327"/>
                        </a:cubicBezTo>
                        <a:lnTo>
                          <a:pt x="74890" y="26263"/>
                        </a:lnTo>
                        <a:cubicBezTo>
                          <a:pt x="74890" y="26231"/>
                          <a:pt x="74922" y="26231"/>
                          <a:pt x="74922" y="26166"/>
                        </a:cubicBezTo>
                        <a:lnTo>
                          <a:pt x="74922" y="26134"/>
                        </a:lnTo>
                        <a:cubicBezTo>
                          <a:pt x="74922" y="26102"/>
                          <a:pt x="74954" y="26070"/>
                          <a:pt x="74987" y="26038"/>
                        </a:cubicBezTo>
                        <a:lnTo>
                          <a:pt x="75051" y="25877"/>
                        </a:lnTo>
                        <a:lnTo>
                          <a:pt x="75115" y="25813"/>
                        </a:lnTo>
                        <a:cubicBezTo>
                          <a:pt x="75115" y="25781"/>
                          <a:pt x="75115" y="25781"/>
                          <a:pt x="75147" y="25748"/>
                        </a:cubicBezTo>
                        <a:cubicBezTo>
                          <a:pt x="75147" y="25716"/>
                          <a:pt x="75147" y="25684"/>
                          <a:pt x="75147" y="25684"/>
                        </a:cubicBezTo>
                        <a:cubicBezTo>
                          <a:pt x="75147" y="25632"/>
                          <a:pt x="75104" y="25579"/>
                          <a:pt x="75054" y="25579"/>
                        </a:cubicBezTo>
                        <a:cubicBezTo>
                          <a:pt x="75042" y="25579"/>
                          <a:pt x="75031" y="25582"/>
                          <a:pt x="75019" y="25588"/>
                        </a:cubicBezTo>
                        <a:lnTo>
                          <a:pt x="74954" y="25620"/>
                        </a:lnTo>
                        <a:cubicBezTo>
                          <a:pt x="74922" y="25620"/>
                          <a:pt x="74890" y="25652"/>
                          <a:pt x="74890" y="25652"/>
                        </a:cubicBezTo>
                        <a:lnTo>
                          <a:pt x="74826" y="25748"/>
                        </a:lnTo>
                        <a:cubicBezTo>
                          <a:pt x="74794" y="25813"/>
                          <a:pt x="74762" y="25877"/>
                          <a:pt x="74729" y="25941"/>
                        </a:cubicBezTo>
                        <a:cubicBezTo>
                          <a:pt x="74697" y="26006"/>
                          <a:pt x="74697" y="26070"/>
                          <a:pt x="74665" y="26134"/>
                        </a:cubicBezTo>
                        <a:cubicBezTo>
                          <a:pt x="74665" y="26166"/>
                          <a:pt x="74665" y="26198"/>
                          <a:pt x="74633" y="26263"/>
                        </a:cubicBezTo>
                        <a:cubicBezTo>
                          <a:pt x="74633" y="26295"/>
                          <a:pt x="74633" y="26327"/>
                          <a:pt x="74633" y="26359"/>
                        </a:cubicBezTo>
                        <a:cubicBezTo>
                          <a:pt x="74408" y="26359"/>
                          <a:pt x="74215" y="26327"/>
                          <a:pt x="73990" y="26327"/>
                        </a:cubicBezTo>
                        <a:lnTo>
                          <a:pt x="73894" y="26327"/>
                        </a:lnTo>
                        <a:cubicBezTo>
                          <a:pt x="74087" y="26134"/>
                          <a:pt x="74183" y="25877"/>
                          <a:pt x="74119" y="25620"/>
                        </a:cubicBezTo>
                        <a:cubicBezTo>
                          <a:pt x="74101" y="25551"/>
                          <a:pt x="74057" y="25519"/>
                          <a:pt x="74009" y="25519"/>
                        </a:cubicBezTo>
                        <a:cubicBezTo>
                          <a:pt x="73967" y="25519"/>
                          <a:pt x="73923" y="25543"/>
                          <a:pt x="73894" y="25588"/>
                        </a:cubicBezTo>
                        <a:cubicBezTo>
                          <a:pt x="73829" y="25748"/>
                          <a:pt x="73733" y="25877"/>
                          <a:pt x="73636" y="26038"/>
                        </a:cubicBezTo>
                        <a:cubicBezTo>
                          <a:pt x="73540" y="26166"/>
                          <a:pt x="73411" y="26263"/>
                          <a:pt x="73251" y="26359"/>
                        </a:cubicBezTo>
                        <a:cubicBezTo>
                          <a:pt x="72833" y="26488"/>
                          <a:pt x="72415" y="26584"/>
                          <a:pt x="71965" y="26584"/>
                        </a:cubicBezTo>
                        <a:cubicBezTo>
                          <a:pt x="71515" y="26616"/>
                          <a:pt x="71033" y="26616"/>
                          <a:pt x="70583" y="26616"/>
                        </a:cubicBezTo>
                        <a:cubicBezTo>
                          <a:pt x="70358" y="26616"/>
                          <a:pt x="70165" y="26616"/>
                          <a:pt x="69940" y="26584"/>
                        </a:cubicBezTo>
                        <a:cubicBezTo>
                          <a:pt x="69779" y="26520"/>
                          <a:pt x="69618" y="26423"/>
                          <a:pt x="69490" y="26263"/>
                        </a:cubicBezTo>
                        <a:cubicBezTo>
                          <a:pt x="69329" y="26038"/>
                          <a:pt x="69201" y="25845"/>
                          <a:pt x="69040" y="25652"/>
                        </a:cubicBezTo>
                        <a:cubicBezTo>
                          <a:pt x="68941" y="25479"/>
                          <a:pt x="68842" y="25362"/>
                          <a:pt x="68713" y="25362"/>
                        </a:cubicBezTo>
                        <a:cubicBezTo>
                          <a:pt x="68675" y="25362"/>
                          <a:pt x="68634" y="25373"/>
                          <a:pt x="68590" y="25395"/>
                        </a:cubicBezTo>
                        <a:cubicBezTo>
                          <a:pt x="68471" y="25424"/>
                          <a:pt x="68489" y="25591"/>
                          <a:pt x="68594" y="25591"/>
                        </a:cubicBezTo>
                        <a:cubicBezTo>
                          <a:pt x="68603" y="25591"/>
                          <a:pt x="68612" y="25590"/>
                          <a:pt x="68622" y="25588"/>
                        </a:cubicBezTo>
                        <a:cubicBezTo>
                          <a:pt x="68718" y="25588"/>
                          <a:pt x="68815" y="25781"/>
                          <a:pt x="68815" y="25845"/>
                        </a:cubicBezTo>
                        <a:lnTo>
                          <a:pt x="68943" y="26038"/>
                        </a:lnTo>
                        <a:cubicBezTo>
                          <a:pt x="68847" y="26038"/>
                          <a:pt x="68718" y="26102"/>
                          <a:pt x="68622" y="26134"/>
                        </a:cubicBezTo>
                        <a:lnTo>
                          <a:pt x="68236" y="26134"/>
                        </a:lnTo>
                        <a:cubicBezTo>
                          <a:pt x="68140" y="26102"/>
                          <a:pt x="68043" y="26102"/>
                          <a:pt x="67947" y="26070"/>
                        </a:cubicBezTo>
                        <a:cubicBezTo>
                          <a:pt x="67979" y="26070"/>
                          <a:pt x="67979" y="26038"/>
                          <a:pt x="67979" y="26006"/>
                        </a:cubicBezTo>
                        <a:cubicBezTo>
                          <a:pt x="67979" y="25716"/>
                          <a:pt x="67915" y="25395"/>
                          <a:pt x="67883" y="25138"/>
                        </a:cubicBezTo>
                        <a:cubicBezTo>
                          <a:pt x="67883" y="24816"/>
                          <a:pt x="67850" y="24527"/>
                          <a:pt x="67754" y="24238"/>
                        </a:cubicBezTo>
                        <a:cubicBezTo>
                          <a:pt x="67754" y="24219"/>
                          <a:pt x="67722" y="24200"/>
                          <a:pt x="67689" y="24200"/>
                        </a:cubicBezTo>
                        <a:cubicBezTo>
                          <a:pt x="67664" y="24200"/>
                          <a:pt x="67639" y="24210"/>
                          <a:pt x="67625" y="24238"/>
                        </a:cubicBezTo>
                        <a:cubicBezTo>
                          <a:pt x="67529" y="24527"/>
                          <a:pt x="67529" y="24848"/>
                          <a:pt x="67593" y="25170"/>
                        </a:cubicBezTo>
                        <a:cubicBezTo>
                          <a:pt x="67625" y="25459"/>
                          <a:pt x="67690" y="25781"/>
                          <a:pt x="67818" y="26038"/>
                        </a:cubicBezTo>
                        <a:lnTo>
                          <a:pt x="67497" y="25941"/>
                        </a:lnTo>
                        <a:cubicBezTo>
                          <a:pt x="67272" y="25909"/>
                          <a:pt x="67079" y="25781"/>
                          <a:pt x="66918" y="25620"/>
                        </a:cubicBezTo>
                        <a:cubicBezTo>
                          <a:pt x="66886" y="25523"/>
                          <a:pt x="66822" y="25427"/>
                          <a:pt x="66790" y="25331"/>
                        </a:cubicBezTo>
                        <a:cubicBezTo>
                          <a:pt x="66758" y="25234"/>
                          <a:pt x="66693" y="25105"/>
                          <a:pt x="66629" y="25041"/>
                        </a:cubicBezTo>
                        <a:cubicBezTo>
                          <a:pt x="66604" y="25003"/>
                          <a:pt x="66563" y="24985"/>
                          <a:pt x="66526" y="24985"/>
                        </a:cubicBezTo>
                        <a:cubicBezTo>
                          <a:pt x="66468" y="24985"/>
                          <a:pt x="66417" y="25028"/>
                          <a:pt x="66436" y="25105"/>
                        </a:cubicBezTo>
                        <a:cubicBezTo>
                          <a:pt x="66468" y="25170"/>
                          <a:pt x="66468" y="25234"/>
                          <a:pt x="66500" y="25266"/>
                        </a:cubicBezTo>
                        <a:lnTo>
                          <a:pt x="66275" y="25202"/>
                        </a:lnTo>
                        <a:cubicBezTo>
                          <a:pt x="66179" y="24913"/>
                          <a:pt x="66115" y="24623"/>
                          <a:pt x="66018" y="24334"/>
                        </a:cubicBezTo>
                        <a:cubicBezTo>
                          <a:pt x="65890" y="24045"/>
                          <a:pt x="65858" y="23755"/>
                          <a:pt x="65858" y="23434"/>
                        </a:cubicBezTo>
                        <a:cubicBezTo>
                          <a:pt x="65876" y="23378"/>
                          <a:pt x="65830" y="23344"/>
                          <a:pt x="65781" y="23344"/>
                        </a:cubicBezTo>
                        <a:cubicBezTo>
                          <a:pt x="65746" y="23344"/>
                          <a:pt x="65710" y="23361"/>
                          <a:pt x="65697" y="23402"/>
                        </a:cubicBezTo>
                        <a:cubicBezTo>
                          <a:pt x="65633" y="23723"/>
                          <a:pt x="65665" y="24045"/>
                          <a:pt x="65761" y="24334"/>
                        </a:cubicBezTo>
                        <a:cubicBezTo>
                          <a:pt x="65825" y="24591"/>
                          <a:pt x="65890" y="24848"/>
                          <a:pt x="65954" y="25073"/>
                        </a:cubicBezTo>
                        <a:cubicBezTo>
                          <a:pt x="65536" y="24945"/>
                          <a:pt x="65183" y="24720"/>
                          <a:pt x="64861" y="24398"/>
                        </a:cubicBezTo>
                        <a:cubicBezTo>
                          <a:pt x="64668" y="24205"/>
                          <a:pt x="64540" y="23948"/>
                          <a:pt x="64475" y="23691"/>
                        </a:cubicBezTo>
                        <a:cubicBezTo>
                          <a:pt x="64443" y="23530"/>
                          <a:pt x="64475" y="23370"/>
                          <a:pt x="64411" y="23241"/>
                        </a:cubicBezTo>
                        <a:cubicBezTo>
                          <a:pt x="64411" y="23241"/>
                          <a:pt x="64411" y="23209"/>
                          <a:pt x="64411" y="23209"/>
                        </a:cubicBezTo>
                        <a:cubicBezTo>
                          <a:pt x="64443" y="22984"/>
                          <a:pt x="64475" y="22727"/>
                          <a:pt x="64443" y="22502"/>
                        </a:cubicBezTo>
                        <a:lnTo>
                          <a:pt x="64443" y="22148"/>
                        </a:lnTo>
                        <a:cubicBezTo>
                          <a:pt x="64443" y="22084"/>
                          <a:pt x="64411" y="22052"/>
                          <a:pt x="64411" y="21987"/>
                        </a:cubicBezTo>
                        <a:cubicBezTo>
                          <a:pt x="64379" y="21923"/>
                          <a:pt x="64379" y="21859"/>
                          <a:pt x="64347" y="21827"/>
                        </a:cubicBezTo>
                        <a:cubicBezTo>
                          <a:pt x="64331" y="21795"/>
                          <a:pt x="64307" y="21779"/>
                          <a:pt x="64282" y="21779"/>
                        </a:cubicBezTo>
                        <a:cubicBezTo>
                          <a:pt x="64258" y="21779"/>
                          <a:pt x="64234" y="21795"/>
                          <a:pt x="64218" y="21827"/>
                        </a:cubicBezTo>
                        <a:cubicBezTo>
                          <a:pt x="64218" y="21859"/>
                          <a:pt x="64218" y="21923"/>
                          <a:pt x="64186" y="21987"/>
                        </a:cubicBezTo>
                        <a:lnTo>
                          <a:pt x="64186" y="22148"/>
                        </a:lnTo>
                        <a:cubicBezTo>
                          <a:pt x="64186" y="22245"/>
                          <a:pt x="64186" y="22373"/>
                          <a:pt x="64218" y="22502"/>
                        </a:cubicBezTo>
                        <a:lnTo>
                          <a:pt x="64218" y="22855"/>
                        </a:lnTo>
                        <a:cubicBezTo>
                          <a:pt x="63993" y="22695"/>
                          <a:pt x="63800" y="22598"/>
                          <a:pt x="63704" y="22341"/>
                        </a:cubicBezTo>
                        <a:cubicBezTo>
                          <a:pt x="63672" y="22052"/>
                          <a:pt x="63672" y="21795"/>
                          <a:pt x="63704" y="21537"/>
                        </a:cubicBezTo>
                        <a:cubicBezTo>
                          <a:pt x="63736" y="21216"/>
                          <a:pt x="63704" y="20927"/>
                          <a:pt x="63607" y="20605"/>
                        </a:cubicBezTo>
                        <a:cubicBezTo>
                          <a:pt x="63543" y="20187"/>
                          <a:pt x="63415" y="19866"/>
                          <a:pt x="63350" y="19512"/>
                        </a:cubicBezTo>
                        <a:lnTo>
                          <a:pt x="63318" y="19512"/>
                        </a:lnTo>
                        <a:cubicBezTo>
                          <a:pt x="63190" y="18677"/>
                          <a:pt x="63157" y="17873"/>
                          <a:pt x="63190" y="17037"/>
                        </a:cubicBezTo>
                        <a:cubicBezTo>
                          <a:pt x="63190" y="16973"/>
                          <a:pt x="63157" y="16941"/>
                          <a:pt x="63093" y="16941"/>
                        </a:cubicBezTo>
                        <a:cubicBezTo>
                          <a:pt x="63093" y="16780"/>
                          <a:pt x="63093" y="16619"/>
                          <a:pt x="63061" y="16426"/>
                        </a:cubicBezTo>
                        <a:cubicBezTo>
                          <a:pt x="63029" y="16266"/>
                          <a:pt x="62997" y="16073"/>
                          <a:pt x="62997" y="15880"/>
                        </a:cubicBezTo>
                        <a:cubicBezTo>
                          <a:pt x="62965" y="15751"/>
                          <a:pt x="62932" y="15591"/>
                          <a:pt x="62900" y="15462"/>
                        </a:cubicBezTo>
                        <a:cubicBezTo>
                          <a:pt x="62900" y="15430"/>
                          <a:pt x="62900" y="15398"/>
                          <a:pt x="62900" y="15398"/>
                        </a:cubicBezTo>
                        <a:cubicBezTo>
                          <a:pt x="62932" y="15366"/>
                          <a:pt x="62965" y="15366"/>
                          <a:pt x="62965" y="15334"/>
                        </a:cubicBezTo>
                        <a:cubicBezTo>
                          <a:pt x="62997" y="15044"/>
                          <a:pt x="63029" y="14755"/>
                          <a:pt x="63029" y="14466"/>
                        </a:cubicBezTo>
                        <a:lnTo>
                          <a:pt x="63029" y="14337"/>
                        </a:lnTo>
                        <a:close/>
                        <a:moveTo>
                          <a:pt x="21202" y="12834"/>
                        </a:moveTo>
                        <a:cubicBezTo>
                          <a:pt x="21268" y="12834"/>
                          <a:pt x="21335" y="12842"/>
                          <a:pt x="21402" y="12858"/>
                        </a:cubicBezTo>
                        <a:cubicBezTo>
                          <a:pt x="21820" y="13019"/>
                          <a:pt x="21691" y="13566"/>
                          <a:pt x="21627" y="13887"/>
                        </a:cubicBezTo>
                        <a:cubicBezTo>
                          <a:pt x="21530" y="14401"/>
                          <a:pt x="21434" y="14916"/>
                          <a:pt x="21305" y="15430"/>
                        </a:cubicBezTo>
                        <a:cubicBezTo>
                          <a:pt x="21048" y="16555"/>
                          <a:pt x="20727" y="17648"/>
                          <a:pt x="20373" y="18773"/>
                        </a:cubicBezTo>
                        <a:cubicBezTo>
                          <a:pt x="20336" y="18885"/>
                          <a:pt x="20429" y="18954"/>
                          <a:pt x="20526" y="18954"/>
                        </a:cubicBezTo>
                        <a:cubicBezTo>
                          <a:pt x="20596" y="18954"/>
                          <a:pt x="20668" y="18918"/>
                          <a:pt x="20695" y="18837"/>
                        </a:cubicBezTo>
                        <a:cubicBezTo>
                          <a:pt x="20695" y="18805"/>
                          <a:pt x="20695" y="18773"/>
                          <a:pt x="20695" y="18741"/>
                        </a:cubicBezTo>
                        <a:cubicBezTo>
                          <a:pt x="21048" y="18034"/>
                          <a:pt x="21466" y="17359"/>
                          <a:pt x="21916" y="16684"/>
                        </a:cubicBezTo>
                        <a:cubicBezTo>
                          <a:pt x="22095" y="16474"/>
                          <a:pt x="22330" y="16098"/>
                          <a:pt x="22673" y="16098"/>
                        </a:cubicBezTo>
                        <a:cubicBezTo>
                          <a:pt x="22698" y="16098"/>
                          <a:pt x="22725" y="16101"/>
                          <a:pt x="22752" y="16105"/>
                        </a:cubicBezTo>
                        <a:cubicBezTo>
                          <a:pt x="23202" y="16169"/>
                          <a:pt x="22880" y="16780"/>
                          <a:pt x="22784" y="17005"/>
                        </a:cubicBezTo>
                        <a:lnTo>
                          <a:pt x="22077" y="18355"/>
                        </a:lnTo>
                        <a:cubicBezTo>
                          <a:pt x="21691" y="18612"/>
                          <a:pt x="21434" y="18998"/>
                          <a:pt x="21337" y="19448"/>
                        </a:cubicBezTo>
                        <a:cubicBezTo>
                          <a:pt x="21305" y="19866"/>
                          <a:pt x="21402" y="20252"/>
                          <a:pt x="21691" y="20573"/>
                        </a:cubicBezTo>
                        <a:cubicBezTo>
                          <a:pt x="21948" y="20862"/>
                          <a:pt x="22334" y="21087"/>
                          <a:pt x="22720" y="21184"/>
                        </a:cubicBezTo>
                        <a:cubicBezTo>
                          <a:pt x="22943" y="21229"/>
                          <a:pt x="23174" y="21253"/>
                          <a:pt x="23405" y="21253"/>
                        </a:cubicBezTo>
                        <a:cubicBezTo>
                          <a:pt x="23672" y="21253"/>
                          <a:pt x="23940" y="21221"/>
                          <a:pt x="24198" y="21152"/>
                        </a:cubicBezTo>
                        <a:lnTo>
                          <a:pt x="24295" y="21120"/>
                        </a:lnTo>
                        <a:lnTo>
                          <a:pt x="24295" y="21120"/>
                        </a:lnTo>
                        <a:cubicBezTo>
                          <a:pt x="23813" y="21473"/>
                          <a:pt x="23491" y="21987"/>
                          <a:pt x="23330" y="22566"/>
                        </a:cubicBezTo>
                        <a:cubicBezTo>
                          <a:pt x="23234" y="22920"/>
                          <a:pt x="23298" y="23273"/>
                          <a:pt x="23491" y="23563"/>
                        </a:cubicBezTo>
                        <a:cubicBezTo>
                          <a:pt x="23684" y="23820"/>
                          <a:pt x="23973" y="23980"/>
                          <a:pt x="24295" y="24045"/>
                        </a:cubicBezTo>
                        <a:cubicBezTo>
                          <a:pt x="24416" y="24061"/>
                          <a:pt x="24537" y="24069"/>
                          <a:pt x="24658" y="24069"/>
                        </a:cubicBezTo>
                        <a:cubicBezTo>
                          <a:pt x="25241" y="24069"/>
                          <a:pt x="25808" y="23882"/>
                          <a:pt x="26288" y="23563"/>
                        </a:cubicBezTo>
                        <a:cubicBezTo>
                          <a:pt x="26513" y="23402"/>
                          <a:pt x="26738" y="23241"/>
                          <a:pt x="26931" y="23048"/>
                        </a:cubicBezTo>
                        <a:lnTo>
                          <a:pt x="26931" y="23048"/>
                        </a:lnTo>
                        <a:cubicBezTo>
                          <a:pt x="26802" y="23563"/>
                          <a:pt x="26802" y="24109"/>
                          <a:pt x="26995" y="24623"/>
                        </a:cubicBezTo>
                        <a:cubicBezTo>
                          <a:pt x="27123" y="24977"/>
                          <a:pt x="27316" y="25266"/>
                          <a:pt x="27606" y="25523"/>
                        </a:cubicBezTo>
                        <a:cubicBezTo>
                          <a:pt x="27477" y="25459"/>
                          <a:pt x="27348" y="25395"/>
                          <a:pt x="27220" y="25331"/>
                        </a:cubicBezTo>
                        <a:cubicBezTo>
                          <a:pt x="26967" y="25168"/>
                          <a:pt x="26673" y="25086"/>
                          <a:pt x="26373" y="25086"/>
                        </a:cubicBezTo>
                        <a:cubicBezTo>
                          <a:pt x="26139" y="25086"/>
                          <a:pt x="25902" y="25136"/>
                          <a:pt x="25677" y="25234"/>
                        </a:cubicBezTo>
                        <a:cubicBezTo>
                          <a:pt x="25227" y="25491"/>
                          <a:pt x="25002" y="26006"/>
                          <a:pt x="25098" y="26520"/>
                        </a:cubicBezTo>
                        <a:cubicBezTo>
                          <a:pt x="25130" y="26713"/>
                          <a:pt x="25227" y="26906"/>
                          <a:pt x="25388" y="27066"/>
                        </a:cubicBezTo>
                        <a:cubicBezTo>
                          <a:pt x="25195" y="26970"/>
                          <a:pt x="25002" y="26938"/>
                          <a:pt x="24809" y="26873"/>
                        </a:cubicBezTo>
                        <a:lnTo>
                          <a:pt x="24745" y="26873"/>
                        </a:lnTo>
                        <a:cubicBezTo>
                          <a:pt x="24841" y="26745"/>
                          <a:pt x="24745" y="26520"/>
                          <a:pt x="24680" y="26391"/>
                        </a:cubicBezTo>
                        <a:cubicBezTo>
                          <a:pt x="24648" y="26231"/>
                          <a:pt x="24584" y="26038"/>
                          <a:pt x="24488" y="25909"/>
                        </a:cubicBezTo>
                        <a:cubicBezTo>
                          <a:pt x="24359" y="25620"/>
                          <a:pt x="24166" y="25363"/>
                          <a:pt x="23909" y="25202"/>
                        </a:cubicBezTo>
                        <a:cubicBezTo>
                          <a:pt x="23726" y="25069"/>
                          <a:pt x="23518" y="25005"/>
                          <a:pt x="23306" y="25005"/>
                        </a:cubicBezTo>
                        <a:cubicBezTo>
                          <a:pt x="23108" y="25005"/>
                          <a:pt x="22906" y="25061"/>
                          <a:pt x="22720" y="25170"/>
                        </a:cubicBezTo>
                        <a:cubicBezTo>
                          <a:pt x="22688" y="24784"/>
                          <a:pt x="22398" y="24463"/>
                          <a:pt x="22045" y="24398"/>
                        </a:cubicBezTo>
                        <a:cubicBezTo>
                          <a:pt x="21986" y="24382"/>
                          <a:pt x="21928" y="24374"/>
                          <a:pt x="21871" y="24374"/>
                        </a:cubicBezTo>
                        <a:cubicBezTo>
                          <a:pt x="21708" y="24374"/>
                          <a:pt x="21553" y="24440"/>
                          <a:pt x="21434" y="24559"/>
                        </a:cubicBezTo>
                        <a:cubicBezTo>
                          <a:pt x="21434" y="24366"/>
                          <a:pt x="21370" y="24141"/>
                          <a:pt x="21305" y="23980"/>
                        </a:cubicBezTo>
                        <a:cubicBezTo>
                          <a:pt x="21153" y="23702"/>
                          <a:pt x="20881" y="23523"/>
                          <a:pt x="20583" y="23523"/>
                        </a:cubicBezTo>
                        <a:cubicBezTo>
                          <a:pt x="20504" y="23523"/>
                          <a:pt x="20422" y="23535"/>
                          <a:pt x="20341" y="23563"/>
                        </a:cubicBezTo>
                        <a:cubicBezTo>
                          <a:pt x="20148" y="23627"/>
                          <a:pt x="19987" y="23755"/>
                          <a:pt x="19859" y="23916"/>
                        </a:cubicBezTo>
                        <a:cubicBezTo>
                          <a:pt x="19859" y="23884"/>
                          <a:pt x="19827" y="23820"/>
                          <a:pt x="19795" y="23820"/>
                        </a:cubicBezTo>
                        <a:cubicBezTo>
                          <a:pt x="19312" y="23563"/>
                          <a:pt x="18894" y="23209"/>
                          <a:pt x="18541" y="22823"/>
                        </a:cubicBezTo>
                        <a:cubicBezTo>
                          <a:pt x="18187" y="22405"/>
                          <a:pt x="17898" y="21955"/>
                          <a:pt x="17673" y="21473"/>
                        </a:cubicBezTo>
                        <a:cubicBezTo>
                          <a:pt x="17673" y="21409"/>
                          <a:pt x="17641" y="21377"/>
                          <a:pt x="17641" y="21345"/>
                        </a:cubicBezTo>
                        <a:cubicBezTo>
                          <a:pt x="17609" y="21216"/>
                          <a:pt x="17577" y="21055"/>
                          <a:pt x="17577" y="20927"/>
                        </a:cubicBezTo>
                        <a:lnTo>
                          <a:pt x="17577" y="20477"/>
                        </a:lnTo>
                        <a:cubicBezTo>
                          <a:pt x="17544" y="20348"/>
                          <a:pt x="17577" y="20220"/>
                          <a:pt x="17609" y="20091"/>
                        </a:cubicBezTo>
                        <a:cubicBezTo>
                          <a:pt x="17657" y="19995"/>
                          <a:pt x="17745" y="19954"/>
                          <a:pt x="17838" y="19954"/>
                        </a:cubicBezTo>
                        <a:cubicBezTo>
                          <a:pt x="17930" y="19954"/>
                          <a:pt x="18027" y="19995"/>
                          <a:pt x="18091" y="20059"/>
                        </a:cubicBezTo>
                        <a:cubicBezTo>
                          <a:pt x="18187" y="20123"/>
                          <a:pt x="18252" y="20220"/>
                          <a:pt x="18316" y="20348"/>
                        </a:cubicBezTo>
                        <a:cubicBezTo>
                          <a:pt x="18348" y="20445"/>
                          <a:pt x="18412" y="20573"/>
                          <a:pt x="18477" y="20670"/>
                        </a:cubicBezTo>
                        <a:cubicBezTo>
                          <a:pt x="18509" y="20702"/>
                          <a:pt x="18541" y="20702"/>
                          <a:pt x="18573" y="20702"/>
                        </a:cubicBezTo>
                        <a:cubicBezTo>
                          <a:pt x="18702" y="21055"/>
                          <a:pt x="18862" y="21345"/>
                          <a:pt x="19055" y="21666"/>
                        </a:cubicBezTo>
                        <a:cubicBezTo>
                          <a:pt x="19083" y="21713"/>
                          <a:pt x="19125" y="21733"/>
                          <a:pt x="19168" y="21733"/>
                        </a:cubicBezTo>
                        <a:cubicBezTo>
                          <a:pt x="19272" y="21733"/>
                          <a:pt x="19381" y="21619"/>
                          <a:pt x="19312" y="21505"/>
                        </a:cubicBezTo>
                        <a:cubicBezTo>
                          <a:pt x="19055" y="20991"/>
                          <a:pt x="18830" y="20477"/>
                          <a:pt x="18637" y="19962"/>
                        </a:cubicBezTo>
                        <a:cubicBezTo>
                          <a:pt x="18284" y="18869"/>
                          <a:pt x="18155" y="17744"/>
                          <a:pt x="18284" y="16619"/>
                        </a:cubicBezTo>
                        <a:cubicBezTo>
                          <a:pt x="18284" y="16504"/>
                          <a:pt x="18336" y="16155"/>
                          <a:pt x="18509" y="16155"/>
                        </a:cubicBezTo>
                        <a:cubicBezTo>
                          <a:pt x="18529" y="16155"/>
                          <a:pt x="18550" y="16160"/>
                          <a:pt x="18573" y="16169"/>
                        </a:cubicBezTo>
                        <a:cubicBezTo>
                          <a:pt x="18798" y="16234"/>
                          <a:pt x="18862" y="16587"/>
                          <a:pt x="18927" y="16780"/>
                        </a:cubicBezTo>
                        <a:cubicBezTo>
                          <a:pt x="19023" y="17102"/>
                          <a:pt x="19119" y="17423"/>
                          <a:pt x="19152" y="17777"/>
                        </a:cubicBezTo>
                        <a:cubicBezTo>
                          <a:pt x="19216" y="18002"/>
                          <a:pt x="19216" y="18227"/>
                          <a:pt x="19248" y="18452"/>
                        </a:cubicBezTo>
                        <a:lnTo>
                          <a:pt x="19248" y="18580"/>
                        </a:lnTo>
                        <a:cubicBezTo>
                          <a:pt x="19280" y="19191"/>
                          <a:pt x="19409" y="19770"/>
                          <a:pt x="19602" y="20316"/>
                        </a:cubicBezTo>
                        <a:cubicBezTo>
                          <a:pt x="19618" y="20364"/>
                          <a:pt x="19666" y="20388"/>
                          <a:pt x="19706" y="20388"/>
                        </a:cubicBezTo>
                        <a:cubicBezTo>
                          <a:pt x="19746" y="20388"/>
                          <a:pt x="19778" y="20364"/>
                          <a:pt x="19762" y="20316"/>
                        </a:cubicBezTo>
                        <a:cubicBezTo>
                          <a:pt x="19730" y="19802"/>
                          <a:pt x="19634" y="19352"/>
                          <a:pt x="19569" y="18869"/>
                        </a:cubicBezTo>
                        <a:cubicBezTo>
                          <a:pt x="19537" y="18387"/>
                          <a:pt x="19505" y="17905"/>
                          <a:pt x="19537" y="17423"/>
                        </a:cubicBezTo>
                        <a:cubicBezTo>
                          <a:pt x="19537" y="16459"/>
                          <a:pt x="19698" y="15494"/>
                          <a:pt x="19987" y="14562"/>
                        </a:cubicBezTo>
                        <a:cubicBezTo>
                          <a:pt x="20084" y="14112"/>
                          <a:pt x="20245" y="13694"/>
                          <a:pt x="20470" y="13308"/>
                        </a:cubicBezTo>
                        <a:cubicBezTo>
                          <a:pt x="20602" y="13016"/>
                          <a:pt x="20889" y="12834"/>
                          <a:pt x="21202" y="12834"/>
                        </a:cubicBezTo>
                        <a:close/>
                        <a:moveTo>
                          <a:pt x="55418" y="9771"/>
                        </a:moveTo>
                        <a:cubicBezTo>
                          <a:pt x="55447" y="9771"/>
                          <a:pt x="55477" y="9771"/>
                          <a:pt x="55507" y="9773"/>
                        </a:cubicBezTo>
                        <a:cubicBezTo>
                          <a:pt x="56375" y="9837"/>
                          <a:pt x="56889" y="10608"/>
                          <a:pt x="57114" y="11380"/>
                        </a:cubicBezTo>
                        <a:cubicBezTo>
                          <a:pt x="57243" y="11798"/>
                          <a:pt x="57275" y="12216"/>
                          <a:pt x="57243" y="12633"/>
                        </a:cubicBezTo>
                        <a:cubicBezTo>
                          <a:pt x="57211" y="13019"/>
                          <a:pt x="56954" y="13373"/>
                          <a:pt x="56568" y="13533"/>
                        </a:cubicBezTo>
                        <a:cubicBezTo>
                          <a:pt x="56150" y="13662"/>
                          <a:pt x="55732" y="13855"/>
                          <a:pt x="55346" y="14112"/>
                        </a:cubicBezTo>
                        <a:cubicBezTo>
                          <a:pt x="55153" y="14241"/>
                          <a:pt x="55025" y="14434"/>
                          <a:pt x="55025" y="14691"/>
                        </a:cubicBezTo>
                        <a:cubicBezTo>
                          <a:pt x="54993" y="14819"/>
                          <a:pt x="55057" y="14980"/>
                          <a:pt x="55153" y="15076"/>
                        </a:cubicBezTo>
                        <a:cubicBezTo>
                          <a:pt x="55047" y="15183"/>
                          <a:pt x="55162" y="15357"/>
                          <a:pt x="55296" y="15357"/>
                        </a:cubicBezTo>
                        <a:cubicBezTo>
                          <a:pt x="55323" y="15357"/>
                          <a:pt x="55351" y="15350"/>
                          <a:pt x="55378" y="15334"/>
                        </a:cubicBezTo>
                        <a:cubicBezTo>
                          <a:pt x="55603" y="15205"/>
                          <a:pt x="55828" y="15109"/>
                          <a:pt x="56086" y="15044"/>
                        </a:cubicBezTo>
                        <a:cubicBezTo>
                          <a:pt x="56187" y="15015"/>
                          <a:pt x="56288" y="14999"/>
                          <a:pt x="56389" y="14999"/>
                        </a:cubicBezTo>
                        <a:cubicBezTo>
                          <a:pt x="56513" y="14999"/>
                          <a:pt x="56637" y="15023"/>
                          <a:pt x="56761" y="15076"/>
                        </a:cubicBezTo>
                        <a:cubicBezTo>
                          <a:pt x="57179" y="15205"/>
                          <a:pt x="57404" y="15591"/>
                          <a:pt x="57307" y="16009"/>
                        </a:cubicBezTo>
                        <a:cubicBezTo>
                          <a:pt x="57179" y="16491"/>
                          <a:pt x="56600" y="16491"/>
                          <a:pt x="56182" y="16491"/>
                        </a:cubicBezTo>
                        <a:cubicBezTo>
                          <a:pt x="55700" y="16491"/>
                          <a:pt x="55186" y="16523"/>
                          <a:pt x="54864" y="16941"/>
                        </a:cubicBezTo>
                        <a:cubicBezTo>
                          <a:pt x="54575" y="17294"/>
                          <a:pt x="54671" y="17841"/>
                          <a:pt x="55089" y="18034"/>
                        </a:cubicBezTo>
                        <a:cubicBezTo>
                          <a:pt x="55282" y="18130"/>
                          <a:pt x="55507" y="18194"/>
                          <a:pt x="55732" y="18194"/>
                        </a:cubicBezTo>
                        <a:cubicBezTo>
                          <a:pt x="55801" y="18186"/>
                          <a:pt x="55870" y="18182"/>
                          <a:pt x="55939" y="18182"/>
                        </a:cubicBezTo>
                        <a:cubicBezTo>
                          <a:pt x="56127" y="18182"/>
                          <a:pt x="56315" y="18212"/>
                          <a:pt x="56503" y="18259"/>
                        </a:cubicBezTo>
                        <a:cubicBezTo>
                          <a:pt x="56889" y="18452"/>
                          <a:pt x="56986" y="18966"/>
                          <a:pt x="56696" y="19287"/>
                        </a:cubicBezTo>
                        <a:cubicBezTo>
                          <a:pt x="56553" y="19445"/>
                          <a:pt x="56364" y="19494"/>
                          <a:pt x="56162" y="19494"/>
                        </a:cubicBezTo>
                        <a:cubicBezTo>
                          <a:pt x="55912" y="19494"/>
                          <a:pt x="55642" y="19419"/>
                          <a:pt x="55411" y="19384"/>
                        </a:cubicBezTo>
                        <a:cubicBezTo>
                          <a:pt x="55266" y="19352"/>
                          <a:pt x="55129" y="19336"/>
                          <a:pt x="54997" y="19336"/>
                        </a:cubicBezTo>
                        <a:cubicBezTo>
                          <a:pt x="54864" y="19336"/>
                          <a:pt x="54736" y="19352"/>
                          <a:pt x="54607" y="19384"/>
                        </a:cubicBezTo>
                        <a:cubicBezTo>
                          <a:pt x="54382" y="19448"/>
                          <a:pt x="54157" y="19577"/>
                          <a:pt x="53996" y="19737"/>
                        </a:cubicBezTo>
                        <a:cubicBezTo>
                          <a:pt x="53643" y="20059"/>
                          <a:pt x="53482" y="20541"/>
                          <a:pt x="53610" y="21023"/>
                        </a:cubicBezTo>
                        <a:cubicBezTo>
                          <a:pt x="53610" y="21055"/>
                          <a:pt x="53675" y="21120"/>
                          <a:pt x="53739" y="21120"/>
                        </a:cubicBezTo>
                        <a:cubicBezTo>
                          <a:pt x="53739" y="21120"/>
                          <a:pt x="53771" y="21152"/>
                          <a:pt x="53836" y="21152"/>
                        </a:cubicBezTo>
                        <a:cubicBezTo>
                          <a:pt x="54061" y="21120"/>
                          <a:pt x="54286" y="21087"/>
                          <a:pt x="54478" y="20991"/>
                        </a:cubicBezTo>
                        <a:cubicBezTo>
                          <a:pt x="54643" y="20944"/>
                          <a:pt x="54791" y="20914"/>
                          <a:pt x="54946" y="20914"/>
                        </a:cubicBezTo>
                        <a:cubicBezTo>
                          <a:pt x="55003" y="20914"/>
                          <a:pt x="55061" y="20918"/>
                          <a:pt x="55121" y="20927"/>
                        </a:cubicBezTo>
                        <a:cubicBezTo>
                          <a:pt x="55443" y="20959"/>
                          <a:pt x="55861" y="21216"/>
                          <a:pt x="55828" y="21602"/>
                        </a:cubicBezTo>
                        <a:cubicBezTo>
                          <a:pt x="55796" y="21987"/>
                          <a:pt x="55378" y="22212"/>
                          <a:pt x="55057" y="22309"/>
                        </a:cubicBezTo>
                        <a:cubicBezTo>
                          <a:pt x="54639" y="22373"/>
                          <a:pt x="54253" y="22534"/>
                          <a:pt x="53868" y="22695"/>
                        </a:cubicBezTo>
                        <a:cubicBezTo>
                          <a:pt x="53675" y="22791"/>
                          <a:pt x="53546" y="22952"/>
                          <a:pt x="53450" y="23145"/>
                        </a:cubicBezTo>
                        <a:cubicBezTo>
                          <a:pt x="53418" y="23209"/>
                          <a:pt x="53385" y="23273"/>
                          <a:pt x="53385" y="23370"/>
                        </a:cubicBezTo>
                        <a:cubicBezTo>
                          <a:pt x="53289" y="23563"/>
                          <a:pt x="53482" y="23723"/>
                          <a:pt x="53675" y="23788"/>
                        </a:cubicBezTo>
                        <a:cubicBezTo>
                          <a:pt x="53709" y="23793"/>
                          <a:pt x="53744" y="23796"/>
                          <a:pt x="53780" y="23796"/>
                        </a:cubicBezTo>
                        <a:cubicBezTo>
                          <a:pt x="53945" y="23796"/>
                          <a:pt x="54121" y="23738"/>
                          <a:pt x="54253" y="23659"/>
                        </a:cubicBezTo>
                        <a:cubicBezTo>
                          <a:pt x="54348" y="23584"/>
                          <a:pt x="54453" y="23552"/>
                          <a:pt x="54562" y="23552"/>
                        </a:cubicBezTo>
                        <a:cubicBezTo>
                          <a:pt x="54640" y="23552"/>
                          <a:pt x="54720" y="23568"/>
                          <a:pt x="54800" y="23595"/>
                        </a:cubicBezTo>
                        <a:cubicBezTo>
                          <a:pt x="54961" y="23627"/>
                          <a:pt x="55089" y="23788"/>
                          <a:pt x="55153" y="23948"/>
                        </a:cubicBezTo>
                        <a:cubicBezTo>
                          <a:pt x="55282" y="24334"/>
                          <a:pt x="55153" y="24784"/>
                          <a:pt x="54864" y="25041"/>
                        </a:cubicBezTo>
                        <a:cubicBezTo>
                          <a:pt x="54703" y="25202"/>
                          <a:pt x="54511" y="25363"/>
                          <a:pt x="54318" y="25459"/>
                        </a:cubicBezTo>
                        <a:cubicBezTo>
                          <a:pt x="54221" y="25523"/>
                          <a:pt x="54093" y="25556"/>
                          <a:pt x="53996" y="25620"/>
                        </a:cubicBezTo>
                        <a:cubicBezTo>
                          <a:pt x="53900" y="25652"/>
                          <a:pt x="53803" y="25716"/>
                          <a:pt x="53707" y="25813"/>
                        </a:cubicBezTo>
                        <a:cubicBezTo>
                          <a:pt x="53643" y="25877"/>
                          <a:pt x="53675" y="25941"/>
                          <a:pt x="53739" y="26006"/>
                        </a:cubicBezTo>
                        <a:cubicBezTo>
                          <a:pt x="53482" y="26070"/>
                          <a:pt x="53225" y="26166"/>
                          <a:pt x="52968" y="26263"/>
                        </a:cubicBezTo>
                        <a:cubicBezTo>
                          <a:pt x="52710" y="26327"/>
                          <a:pt x="52421" y="26456"/>
                          <a:pt x="52132" y="26584"/>
                        </a:cubicBezTo>
                        <a:cubicBezTo>
                          <a:pt x="52132" y="26552"/>
                          <a:pt x="52132" y="26520"/>
                          <a:pt x="52132" y="26520"/>
                        </a:cubicBezTo>
                        <a:cubicBezTo>
                          <a:pt x="52100" y="25556"/>
                          <a:pt x="52035" y="24591"/>
                          <a:pt x="52068" y="23627"/>
                        </a:cubicBezTo>
                        <a:cubicBezTo>
                          <a:pt x="52068" y="22663"/>
                          <a:pt x="52164" y="21698"/>
                          <a:pt x="52293" y="20766"/>
                        </a:cubicBezTo>
                        <a:cubicBezTo>
                          <a:pt x="52550" y="18837"/>
                          <a:pt x="53000" y="16973"/>
                          <a:pt x="53707" y="15205"/>
                        </a:cubicBezTo>
                        <a:cubicBezTo>
                          <a:pt x="53900" y="14691"/>
                          <a:pt x="54093" y="14209"/>
                          <a:pt x="54318" y="13726"/>
                        </a:cubicBezTo>
                        <a:cubicBezTo>
                          <a:pt x="54543" y="13212"/>
                          <a:pt x="54832" y="12730"/>
                          <a:pt x="54993" y="12248"/>
                        </a:cubicBezTo>
                        <a:cubicBezTo>
                          <a:pt x="55033" y="12147"/>
                          <a:pt x="54973" y="12097"/>
                          <a:pt x="54898" y="12097"/>
                        </a:cubicBezTo>
                        <a:cubicBezTo>
                          <a:pt x="54854" y="12097"/>
                          <a:pt x="54804" y="12115"/>
                          <a:pt x="54768" y="12151"/>
                        </a:cubicBezTo>
                        <a:cubicBezTo>
                          <a:pt x="54478" y="12537"/>
                          <a:pt x="54253" y="12987"/>
                          <a:pt x="54061" y="13437"/>
                        </a:cubicBezTo>
                        <a:cubicBezTo>
                          <a:pt x="53868" y="13855"/>
                          <a:pt x="53675" y="14305"/>
                          <a:pt x="53482" y="14755"/>
                        </a:cubicBezTo>
                        <a:cubicBezTo>
                          <a:pt x="53128" y="15655"/>
                          <a:pt x="52839" y="16587"/>
                          <a:pt x="52582" y="17519"/>
                        </a:cubicBezTo>
                        <a:cubicBezTo>
                          <a:pt x="52068" y="19416"/>
                          <a:pt x="51778" y="21345"/>
                          <a:pt x="51746" y="23273"/>
                        </a:cubicBezTo>
                        <a:cubicBezTo>
                          <a:pt x="51682" y="24366"/>
                          <a:pt x="51746" y="25459"/>
                          <a:pt x="51907" y="26552"/>
                        </a:cubicBezTo>
                        <a:cubicBezTo>
                          <a:pt x="51907" y="26584"/>
                          <a:pt x="51939" y="26616"/>
                          <a:pt x="52003" y="26616"/>
                        </a:cubicBezTo>
                        <a:cubicBezTo>
                          <a:pt x="51585" y="26777"/>
                          <a:pt x="51232" y="26938"/>
                          <a:pt x="50846" y="27131"/>
                        </a:cubicBezTo>
                        <a:cubicBezTo>
                          <a:pt x="50782" y="27163"/>
                          <a:pt x="50685" y="27227"/>
                          <a:pt x="50589" y="27259"/>
                        </a:cubicBezTo>
                        <a:cubicBezTo>
                          <a:pt x="50621" y="27163"/>
                          <a:pt x="50653" y="27066"/>
                          <a:pt x="50621" y="26938"/>
                        </a:cubicBezTo>
                        <a:cubicBezTo>
                          <a:pt x="50589" y="26552"/>
                          <a:pt x="50300" y="26231"/>
                          <a:pt x="49914" y="26134"/>
                        </a:cubicBezTo>
                        <a:cubicBezTo>
                          <a:pt x="49801" y="26118"/>
                          <a:pt x="49689" y="26110"/>
                          <a:pt x="49580" y="26110"/>
                        </a:cubicBezTo>
                        <a:cubicBezTo>
                          <a:pt x="49472" y="26110"/>
                          <a:pt x="49367" y="26118"/>
                          <a:pt x="49271" y="26134"/>
                        </a:cubicBezTo>
                        <a:cubicBezTo>
                          <a:pt x="49046" y="26198"/>
                          <a:pt x="48853" y="26295"/>
                          <a:pt x="48660" y="26423"/>
                        </a:cubicBezTo>
                        <a:cubicBezTo>
                          <a:pt x="48555" y="26487"/>
                          <a:pt x="48408" y="26550"/>
                          <a:pt x="48284" y="26550"/>
                        </a:cubicBezTo>
                        <a:cubicBezTo>
                          <a:pt x="48218" y="26550"/>
                          <a:pt x="48158" y="26532"/>
                          <a:pt x="48114" y="26488"/>
                        </a:cubicBezTo>
                        <a:cubicBezTo>
                          <a:pt x="48017" y="26391"/>
                          <a:pt x="47985" y="26231"/>
                          <a:pt x="48017" y="26102"/>
                        </a:cubicBezTo>
                        <a:cubicBezTo>
                          <a:pt x="48114" y="25684"/>
                          <a:pt x="48628" y="25588"/>
                          <a:pt x="49014" y="25588"/>
                        </a:cubicBezTo>
                        <a:cubicBezTo>
                          <a:pt x="49059" y="25591"/>
                          <a:pt x="49105" y="25593"/>
                          <a:pt x="49151" y="25593"/>
                        </a:cubicBezTo>
                        <a:cubicBezTo>
                          <a:pt x="49561" y="25593"/>
                          <a:pt x="49988" y="25465"/>
                          <a:pt x="50364" y="25234"/>
                        </a:cubicBezTo>
                        <a:cubicBezTo>
                          <a:pt x="50717" y="25009"/>
                          <a:pt x="50814" y="24527"/>
                          <a:pt x="50621" y="24173"/>
                        </a:cubicBezTo>
                        <a:cubicBezTo>
                          <a:pt x="50439" y="23946"/>
                          <a:pt x="50160" y="23815"/>
                          <a:pt x="49876" y="23815"/>
                        </a:cubicBezTo>
                        <a:cubicBezTo>
                          <a:pt x="49759" y="23815"/>
                          <a:pt x="49641" y="23837"/>
                          <a:pt x="49528" y="23884"/>
                        </a:cubicBezTo>
                        <a:cubicBezTo>
                          <a:pt x="49172" y="24003"/>
                          <a:pt x="48788" y="24341"/>
                          <a:pt x="48402" y="24341"/>
                        </a:cubicBezTo>
                        <a:cubicBezTo>
                          <a:pt x="48370" y="24341"/>
                          <a:pt x="48338" y="24339"/>
                          <a:pt x="48307" y="24334"/>
                        </a:cubicBezTo>
                        <a:cubicBezTo>
                          <a:pt x="48146" y="24334"/>
                          <a:pt x="47985" y="24238"/>
                          <a:pt x="47921" y="24109"/>
                        </a:cubicBezTo>
                        <a:cubicBezTo>
                          <a:pt x="47921" y="23916"/>
                          <a:pt x="47985" y="23755"/>
                          <a:pt x="48146" y="23659"/>
                        </a:cubicBezTo>
                        <a:cubicBezTo>
                          <a:pt x="48467" y="23370"/>
                          <a:pt x="48982" y="23402"/>
                          <a:pt x="49367" y="23273"/>
                        </a:cubicBezTo>
                        <a:cubicBezTo>
                          <a:pt x="49785" y="23177"/>
                          <a:pt x="50139" y="22855"/>
                          <a:pt x="50235" y="22470"/>
                        </a:cubicBezTo>
                        <a:cubicBezTo>
                          <a:pt x="50364" y="22052"/>
                          <a:pt x="50235" y="21634"/>
                          <a:pt x="49946" y="21377"/>
                        </a:cubicBezTo>
                        <a:cubicBezTo>
                          <a:pt x="49817" y="21280"/>
                          <a:pt x="49689" y="21184"/>
                          <a:pt x="49528" y="21152"/>
                        </a:cubicBezTo>
                        <a:cubicBezTo>
                          <a:pt x="49625" y="21120"/>
                          <a:pt x="49689" y="21087"/>
                          <a:pt x="49785" y="21087"/>
                        </a:cubicBezTo>
                        <a:cubicBezTo>
                          <a:pt x="50010" y="21087"/>
                          <a:pt x="50235" y="21055"/>
                          <a:pt x="50428" y="20959"/>
                        </a:cubicBezTo>
                        <a:cubicBezTo>
                          <a:pt x="50621" y="20895"/>
                          <a:pt x="50717" y="20702"/>
                          <a:pt x="50750" y="20509"/>
                        </a:cubicBezTo>
                        <a:cubicBezTo>
                          <a:pt x="50717" y="20412"/>
                          <a:pt x="50685" y="20316"/>
                          <a:pt x="50589" y="20220"/>
                        </a:cubicBezTo>
                        <a:cubicBezTo>
                          <a:pt x="50589" y="20167"/>
                          <a:pt x="50546" y="20115"/>
                          <a:pt x="50495" y="20115"/>
                        </a:cubicBezTo>
                        <a:cubicBezTo>
                          <a:pt x="50484" y="20115"/>
                          <a:pt x="50472" y="20117"/>
                          <a:pt x="50460" y="20123"/>
                        </a:cubicBezTo>
                        <a:cubicBezTo>
                          <a:pt x="50420" y="20127"/>
                          <a:pt x="50380" y="20129"/>
                          <a:pt x="50340" y="20129"/>
                        </a:cubicBezTo>
                        <a:cubicBezTo>
                          <a:pt x="50060" y="20129"/>
                          <a:pt x="49789" y="20031"/>
                          <a:pt x="49592" y="19834"/>
                        </a:cubicBezTo>
                        <a:cubicBezTo>
                          <a:pt x="49400" y="19577"/>
                          <a:pt x="49367" y="19255"/>
                          <a:pt x="49528" y="18966"/>
                        </a:cubicBezTo>
                        <a:cubicBezTo>
                          <a:pt x="49705" y="18731"/>
                          <a:pt x="49962" y="18576"/>
                          <a:pt x="50250" y="18576"/>
                        </a:cubicBezTo>
                        <a:cubicBezTo>
                          <a:pt x="50277" y="18576"/>
                          <a:pt x="50304" y="18577"/>
                          <a:pt x="50332" y="18580"/>
                        </a:cubicBezTo>
                        <a:cubicBezTo>
                          <a:pt x="50424" y="18605"/>
                          <a:pt x="50517" y="18617"/>
                          <a:pt x="50607" y="18617"/>
                        </a:cubicBezTo>
                        <a:cubicBezTo>
                          <a:pt x="50864" y="18617"/>
                          <a:pt x="51106" y="18521"/>
                          <a:pt x="51296" y="18355"/>
                        </a:cubicBezTo>
                        <a:cubicBezTo>
                          <a:pt x="51425" y="18227"/>
                          <a:pt x="51457" y="18034"/>
                          <a:pt x="51425" y="17873"/>
                        </a:cubicBezTo>
                        <a:cubicBezTo>
                          <a:pt x="51393" y="17777"/>
                          <a:pt x="51360" y="17712"/>
                          <a:pt x="51296" y="17648"/>
                        </a:cubicBezTo>
                        <a:cubicBezTo>
                          <a:pt x="51328" y="17584"/>
                          <a:pt x="51264" y="17487"/>
                          <a:pt x="51168" y="17487"/>
                        </a:cubicBezTo>
                        <a:cubicBezTo>
                          <a:pt x="51071" y="17487"/>
                          <a:pt x="50942" y="17519"/>
                          <a:pt x="50846" y="17519"/>
                        </a:cubicBezTo>
                        <a:cubicBezTo>
                          <a:pt x="50750" y="17519"/>
                          <a:pt x="50653" y="17552"/>
                          <a:pt x="50557" y="17584"/>
                        </a:cubicBezTo>
                        <a:cubicBezTo>
                          <a:pt x="50364" y="17584"/>
                          <a:pt x="50203" y="17584"/>
                          <a:pt x="50010" y="17519"/>
                        </a:cubicBezTo>
                        <a:cubicBezTo>
                          <a:pt x="49753" y="17423"/>
                          <a:pt x="49560" y="17166"/>
                          <a:pt x="49592" y="16877"/>
                        </a:cubicBezTo>
                        <a:cubicBezTo>
                          <a:pt x="49689" y="16587"/>
                          <a:pt x="49946" y="16394"/>
                          <a:pt x="50267" y="16394"/>
                        </a:cubicBezTo>
                        <a:cubicBezTo>
                          <a:pt x="50364" y="16378"/>
                          <a:pt x="50460" y="16370"/>
                          <a:pt x="50557" y="16370"/>
                        </a:cubicBezTo>
                        <a:cubicBezTo>
                          <a:pt x="50653" y="16370"/>
                          <a:pt x="50750" y="16378"/>
                          <a:pt x="50846" y="16394"/>
                        </a:cubicBezTo>
                        <a:cubicBezTo>
                          <a:pt x="50898" y="16403"/>
                          <a:pt x="50949" y="16407"/>
                          <a:pt x="51001" y="16407"/>
                        </a:cubicBezTo>
                        <a:cubicBezTo>
                          <a:pt x="51142" y="16407"/>
                          <a:pt x="51283" y="16377"/>
                          <a:pt x="51425" y="16330"/>
                        </a:cubicBezTo>
                        <a:cubicBezTo>
                          <a:pt x="51553" y="16266"/>
                          <a:pt x="51682" y="16105"/>
                          <a:pt x="51682" y="15912"/>
                        </a:cubicBezTo>
                        <a:cubicBezTo>
                          <a:pt x="51682" y="15848"/>
                          <a:pt x="51682" y="15751"/>
                          <a:pt x="51618" y="15687"/>
                        </a:cubicBezTo>
                        <a:cubicBezTo>
                          <a:pt x="51682" y="15591"/>
                          <a:pt x="51618" y="15494"/>
                          <a:pt x="51489" y="15494"/>
                        </a:cubicBezTo>
                        <a:cubicBezTo>
                          <a:pt x="51444" y="15498"/>
                          <a:pt x="51399" y="15500"/>
                          <a:pt x="51354" y="15500"/>
                        </a:cubicBezTo>
                        <a:cubicBezTo>
                          <a:pt x="51046" y="15500"/>
                          <a:pt x="50741" y="15406"/>
                          <a:pt x="50460" y="15237"/>
                        </a:cubicBezTo>
                        <a:cubicBezTo>
                          <a:pt x="50267" y="15044"/>
                          <a:pt x="50171" y="14755"/>
                          <a:pt x="50203" y="14466"/>
                        </a:cubicBezTo>
                        <a:cubicBezTo>
                          <a:pt x="50235" y="14176"/>
                          <a:pt x="50460" y="13919"/>
                          <a:pt x="50750" y="13791"/>
                        </a:cubicBezTo>
                        <a:cubicBezTo>
                          <a:pt x="50859" y="13761"/>
                          <a:pt x="50969" y="13746"/>
                          <a:pt x="51077" y="13746"/>
                        </a:cubicBezTo>
                        <a:cubicBezTo>
                          <a:pt x="51319" y="13746"/>
                          <a:pt x="51556" y="13818"/>
                          <a:pt x="51778" y="13951"/>
                        </a:cubicBezTo>
                        <a:cubicBezTo>
                          <a:pt x="51980" y="14086"/>
                          <a:pt x="52229" y="14142"/>
                          <a:pt x="52470" y="14142"/>
                        </a:cubicBezTo>
                        <a:cubicBezTo>
                          <a:pt x="52574" y="14142"/>
                          <a:pt x="52677" y="14132"/>
                          <a:pt x="52775" y="14112"/>
                        </a:cubicBezTo>
                        <a:cubicBezTo>
                          <a:pt x="52839" y="14112"/>
                          <a:pt x="52935" y="14080"/>
                          <a:pt x="52935" y="13983"/>
                        </a:cubicBezTo>
                        <a:cubicBezTo>
                          <a:pt x="53000" y="13951"/>
                          <a:pt x="53000" y="13887"/>
                          <a:pt x="52935" y="13823"/>
                        </a:cubicBezTo>
                        <a:cubicBezTo>
                          <a:pt x="52871" y="12858"/>
                          <a:pt x="53032" y="11894"/>
                          <a:pt x="53450" y="11026"/>
                        </a:cubicBezTo>
                        <a:cubicBezTo>
                          <a:pt x="53450" y="10994"/>
                          <a:pt x="53450" y="10962"/>
                          <a:pt x="53482" y="10962"/>
                        </a:cubicBezTo>
                        <a:cubicBezTo>
                          <a:pt x="53578" y="10930"/>
                          <a:pt x="53643" y="10833"/>
                          <a:pt x="53610" y="10737"/>
                        </a:cubicBezTo>
                        <a:cubicBezTo>
                          <a:pt x="54012" y="10150"/>
                          <a:pt x="54681" y="9771"/>
                          <a:pt x="55418" y="9771"/>
                        </a:cubicBezTo>
                        <a:close/>
                        <a:moveTo>
                          <a:pt x="40484" y="10628"/>
                        </a:moveTo>
                        <a:cubicBezTo>
                          <a:pt x="40636" y="10628"/>
                          <a:pt x="40793" y="10665"/>
                          <a:pt x="40913" y="10737"/>
                        </a:cubicBezTo>
                        <a:cubicBezTo>
                          <a:pt x="41074" y="10865"/>
                          <a:pt x="41171" y="11058"/>
                          <a:pt x="41171" y="11251"/>
                        </a:cubicBezTo>
                        <a:cubicBezTo>
                          <a:pt x="41203" y="11508"/>
                          <a:pt x="41138" y="11766"/>
                          <a:pt x="41042" y="11991"/>
                        </a:cubicBezTo>
                        <a:cubicBezTo>
                          <a:pt x="40946" y="12312"/>
                          <a:pt x="40817" y="12601"/>
                          <a:pt x="40688" y="12891"/>
                        </a:cubicBezTo>
                        <a:cubicBezTo>
                          <a:pt x="40617" y="13010"/>
                          <a:pt x="40723" y="13130"/>
                          <a:pt x="40849" y="13130"/>
                        </a:cubicBezTo>
                        <a:cubicBezTo>
                          <a:pt x="40892" y="13130"/>
                          <a:pt x="40937" y="13116"/>
                          <a:pt x="40978" y="13083"/>
                        </a:cubicBezTo>
                        <a:cubicBezTo>
                          <a:pt x="41010" y="13083"/>
                          <a:pt x="41042" y="13051"/>
                          <a:pt x="41074" y="13019"/>
                        </a:cubicBezTo>
                        <a:cubicBezTo>
                          <a:pt x="41253" y="12721"/>
                          <a:pt x="41598" y="12534"/>
                          <a:pt x="41955" y="12534"/>
                        </a:cubicBezTo>
                        <a:cubicBezTo>
                          <a:pt x="41983" y="12534"/>
                          <a:pt x="42010" y="12535"/>
                          <a:pt x="42038" y="12537"/>
                        </a:cubicBezTo>
                        <a:cubicBezTo>
                          <a:pt x="42231" y="12569"/>
                          <a:pt x="42392" y="12698"/>
                          <a:pt x="42424" y="12891"/>
                        </a:cubicBezTo>
                        <a:cubicBezTo>
                          <a:pt x="42456" y="13083"/>
                          <a:pt x="42392" y="13276"/>
                          <a:pt x="42263" y="13437"/>
                        </a:cubicBezTo>
                        <a:cubicBezTo>
                          <a:pt x="42006" y="13791"/>
                          <a:pt x="41717" y="14048"/>
                          <a:pt x="41363" y="14241"/>
                        </a:cubicBezTo>
                        <a:cubicBezTo>
                          <a:pt x="41010" y="14466"/>
                          <a:pt x="40560" y="14723"/>
                          <a:pt x="40463" y="15109"/>
                        </a:cubicBezTo>
                        <a:cubicBezTo>
                          <a:pt x="40399" y="15334"/>
                          <a:pt x="40496" y="15559"/>
                          <a:pt x="40688" y="15687"/>
                        </a:cubicBezTo>
                        <a:lnTo>
                          <a:pt x="40753" y="15719"/>
                        </a:lnTo>
                        <a:lnTo>
                          <a:pt x="40753" y="15751"/>
                        </a:lnTo>
                        <a:cubicBezTo>
                          <a:pt x="40725" y="15835"/>
                          <a:pt x="40793" y="15918"/>
                          <a:pt x="40875" y="15918"/>
                        </a:cubicBezTo>
                        <a:cubicBezTo>
                          <a:pt x="40888" y="15918"/>
                          <a:pt x="40901" y="15916"/>
                          <a:pt x="40913" y="15912"/>
                        </a:cubicBezTo>
                        <a:cubicBezTo>
                          <a:pt x="41106" y="15848"/>
                          <a:pt x="41235" y="15687"/>
                          <a:pt x="41428" y="15559"/>
                        </a:cubicBezTo>
                        <a:cubicBezTo>
                          <a:pt x="41556" y="15462"/>
                          <a:pt x="41749" y="15366"/>
                          <a:pt x="41942" y="15366"/>
                        </a:cubicBezTo>
                        <a:cubicBezTo>
                          <a:pt x="42296" y="15366"/>
                          <a:pt x="42617" y="15655"/>
                          <a:pt x="42456" y="16009"/>
                        </a:cubicBezTo>
                        <a:cubicBezTo>
                          <a:pt x="42360" y="16137"/>
                          <a:pt x="42231" y="16298"/>
                          <a:pt x="42071" y="16394"/>
                        </a:cubicBezTo>
                        <a:cubicBezTo>
                          <a:pt x="41910" y="16555"/>
                          <a:pt x="41749" y="16684"/>
                          <a:pt x="41556" y="16812"/>
                        </a:cubicBezTo>
                        <a:cubicBezTo>
                          <a:pt x="41396" y="16941"/>
                          <a:pt x="41203" y="17069"/>
                          <a:pt x="41010" y="17198"/>
                        </a:cubicBezTo>
                        <a:cubicBezTo>
                          <a:pt x="40849" y="17294"/>
                          <a:pt x="40656" y="17391"/>
                          <a:pt x="40528" y="17519"/>
                        </a:cubicBezTo>
                        <a:cubicBezTo>
                          <a:pt x="40367" y="17648"/>
                          <a:pt x="40303" y="17873"/>
                          <a:pt x="40399" y="18066"/>
                        </a:cubicBezTo>
                        <a:cubicBezTo>
                          <a:pt x="40431" y="18130"/>
                          <a:pt x="40463" y="18162"/>
                          <a:pt x="40528" y="18194"/>
                        </a:cubicBezTo>
                        <a:cubicBezTo>
                          <a:pt x="40560" y="18259"/>
                          <a:pt x="40592" y="18291"/>
                          <a:pt x="40656" y="18291"/>
                        </a:cubicBezTo>
                        <a:cubicBezTo>
                          <a:pt x="40753" y="18291"/>
                          <a:pt x="40817" y="18259"/>
                          <a:pt x="40881" y="18194"/>
                        </a:cubicBezTo>
                        <a:cubicBezTo>
                          <a:pt x="40913" y="18130"/>
                          <a:pt x="40978" y="18098"/>
                          <a:pt x="41042" y="18066"/>
                        </a:cubicBezTo>
                        <a:cubicBezTo>
                          <a:pt x="41160" y="18019"/>
                          <a:pt x="41277" y="17989"/>
                          <a:pt x="41382" y="17989"/>
                        </a:cubicBezTo>
                        <a:cubicBezTo>
                          <a:pt x="41421" y="17989"/>
                          <a:pt x="41458" y="17993"/>
                          <a:pt x="41492" y="18002"/>
                        </a:cubicBezTo>
                        <a:cubicBezTo>
                          <a:pt x="41781" y="18066"/>
                          <a:pt x="42103" y="18227"/>
                          <a:pt x="42103" y="18548"/>
                        </a:cubicBezTo>
                        <a:cubicBezTo>
                          <a:pt x="42103" y="18869"/>
                          <a:pt x="41974" y="19127"/>
                          <a:pt x="41749" y="19352"/>
                        </a:cubicBezTo>
                        <a:cubicBezTo>
                          <a:pt x="41653" y="19448"/>
                          <a:pt x="41524" y="19544"/>
                          <a:pt x="41428" y="19609"/>
                        </a:cubicBezTo>
                        <a:cubicBezTo>
                          <a:pt x="41299" y="19705"/>
                          <a:pt x="41138" y="19737"/>
                          <a:pt x="41010" y="19802"/>
                        </a:cubicBezTo>
                        <a:cubicBezTo>
                          <a:pt x="40978" y="19834"/>
                          <a:pt x="40978" y="19866"/>
                          <a:pt x="40978" y="19898"/>
                        </a:cubicBezTo>
                        <a:cubicBezTo>
                          <a:pt x="40868" y="19868"/>
                          <a:pt x="40756" y="19854"/>
                          <a:pt x="40645" y="19854"/>
                        </a:cubicBezTo>
                        <a:cubicBezTo>
                          <a:pt x="40398" y="19854"/>
                          <a:pt x="40159" y="19926"/>
                          <a:pt x="39981" y="20059"/>
                        </a:cubicBezTo>
                        <a:cubicBezTo>
                          <a:pt x="39403" y="20541"/>
                          <a:pt x="39660" y="21409"/>
                          <a:pt x="39917" y="21955"/>
                        </a:cubicBezTo>
                        <a:cubicBezTo>
                          <a:pt x="40013" y="22148"/>
                          <a:pt x="40142" y="22341"/>
                          <a:pt x="40238" y="22502"/>
                        </a:cubicBezTo>
                        <a:lnTo>
                          <a:pt x="40174" y="22695"/>
                        </a:lnTo>
                        <a:cubicBezTo>
                          <a:pt x="40110" y="22791"/>
                          <a:pt x="40046" y="22920"/>
                          <a:pt x="39949" y="23048"/>
                        </a:cubicBezTo>
                        <a:cubicBezTo>
                          <a:pt x="39788" y="23273"/>
                          <a:pt x="39563" y="23402"/>
                          <a:pt x="39274" y="23434"/>
                        </a:cubicBezTo>
                        <a:lnTo>
                          <a:pt x="39113" y="23434"/>
                        </a:lnTo>
                        <a:cubicBezTo>
                          <a:pt x="39145" y="23402"/>
                          <a:pt x="39178" y="23370"/>
                          <a:pt x="39178" y="23338"/>
                        </a:cubicBezTo>
                        <a:cubicBezTo>
                          <a:pt x="39145" y="22952"/>
                          <a:pt x="39081" y="22598"/>
                          <a:pt x="38985" y="22245"/>
                        </a:cubicBezTo>
                        <a:cubicBezTo>
                          <a:pt x="38920" y="21891"/>
                          <a:pt x="38888" y="21505"/>
                          <a:pt x="38824" y="21152"/>
                        </a:cubicBezTo>
                        <a:cubicBezTo>
                          <a:pt x="38760" y="20412"/>
                          <a:pt x="38728" y="19673"/>
                          <a:pt x="38728" y="18934"/>
                        </a:cubicBezTo>
                        <a:cubicBezTo>
                          <a:pt x="38760" y="17455"/>
                          <a:pt x="38985" y="15976"/>
                          <a:pt x="39435" y="14530"/>
                        </a:cubicBezTo>
                        <a:cubicBezTo>
                          <a:pt x="39531" y="14144"/>
                          <a:pt x="39660" y="13726"/>
                          <a:pt x="39821" y="13373"/>
                        </a:cubicBezTo>
                        <a:cubicBezTo>
                          <a:pt x="39885" y="13180"/>
                          <a:pt x="39981" y="12955"/>
                          <a:pt x="40046" y="12794"/>
                        </a:cubicBezTo>
                        <a:cubicBezTo>
                          <a:pt x="40142" y="12601"/>
                          <a:pt x="40206" y="12376"/>
                          <a:pt x="40271" y="12183"/>
                        </a:cubicBezTo>
                        <a:cubicBezTo>
                          <a:pt x="40292" y="12098"/>
                          <a:pt x="40213" y="12041"/>
                          <a:pt x="40140" y="12041"/>
                        </a:cubicBezTo>
                        <a:cubicBezTo>
                          <a:pt x="40103" y="12041"/>
                          <a:pt x="40067" y="12055"/>
                          <a:pt x="40046" y="12087"/>
                        </a:cubicBezTo>
                        <a:cubicBezTo>
                          <a:pt x="39949" y="12248"/>
                          <a:pt x="39853" y="12408"/>
                          <a:pt x="39756" y="12601"/>
                        </a:cubicBezTo>
                        <a:cubicBezTo>
                          <a:pt x="39692" y="12762"/>
                          <a:pt x="39628" y="12923"/>
                          <a:pt x="39563" y="13116"/>
                        </a:cubicBezTo>
                        <a:cubicBezTo>
                          <a:pt x="39403" y="13437"/>
                          <a:pt x="39274" y="13791"/>
                          <a:pt x="39178" y="14176"/>
                        </a:cubicBezTo>
                        <a:cubicBezTo>
                          <a:pt x="38953" y="14884"/>
                          <a:pt x="38760" y="15623"/>
                          <a:pt x="38631" y="16362"/>
                        </a:cubicBezTo>
                        <a:cubicBezTo>
                          <a:pt x="38374" y="17873"/>
                          <a:pt x="38310" y="19384"/>
                          <a:pt x="38470" y="20895"/>
                        </a:cubicBezTo>
                        <a:cubicBezTo>
                          <a:pt x="38503" y="21312"/>
                          <a:pt x="38567" y="21730"/>
                          <a:pt x="38663" y="22148"/>
                        </a:cubicBezTo>
                        <a:cubicBezTo>
                          <a:pt x="38728" y="22566"/>
                          <a:pt x="38824" y="22984"/>
                          <a:pt x="38985" y="23370"/>
                        </a:cubicBezTo>
                        <a:cubicBezTo>
                          <a:pt x="38985" y="23370"/>
                          <a:pt x="38985" y="23402"/>
                          <a:pt x="38985" y="23402"/>
                        </a:cubicBezTo>
                        <a:cubicBezTo>
                          <a:pt x="38792" y="23370"/>
                          <a:pt x="38599" y="23305"/>
                          <a:pt x="38438" y="23209"/>
                        </a:cubicBezTo>
                        <a:cubicBezTo>
                          <a:pt x="38278" y="23145"/>
                          <a:pt x="38149" y="23080"/>
                          <a:pt x="38020" y="23016"/>
                        </a:cubicBezTo>
                        <a:cubicBezTo>
                          <a:pt x="37909" y="22933"/>
                          <a:pt x="37822" y="22849"/>
                          <a:pt x="37717" y="22849"/>
                        </a:cubicBezTo>
                        <a:cubicBezTo>
                          <a:pt x="37701" y="22849"/>
                          <a:pt x="37684" y="22851"/>
                          <a:pt x="37667" y="22855"/>
                        </a:cubicBezTo>
                        <a:cubicBezTo>
                          <a:pt x="37603" y="22888"/>
                          <a:pt x="37570" y="22920"/>
                          <a:pt x="37570" y="22952"/>
                        </a:cubicBezTo>
                        <a:cubicBezTo>
                          <a:pt x="37570" y="23113"/>
                          <a:pt x="37763" y="23209"/>
                          <a:pt x="37892" y="23305"/>
                        </a:cubicBezTo>
                        <a:cubicBezTo>
                          <a:pt x="38020" y="23402"/>
                          <a:pt x="38181" y="23466"/>
                          <a:pt x="38342" y="23530"/>
                        </a:cubicBezTo>
                        <a:cubicBezTo>
                          <a:pt x="38631" y="23691"/>
                          <a:pt x="38985" y="23755"/>
                          <a:pt x="39338" y="23755"/>
                        </a:cubicBezTo>
                        <a:cubicBezTo>
                          <a:pt x="39660" y="23723"/>
                          <a:pt x="39949" y="23563"/>
                          <a:pt x="40174" y="23305"/>
                        </a:cubicBezTo>
                        <a:cubicBezTo>
                          <a:pt x="40271" y="23177"/>
                          <a:pt x="40367" y="23016"/>
                          <a:pt x="40431" y="22888"/>
                        </a:cubicBezTo>
                        <a:cubicBezTo>
                          <a:pt x="40431" y="22855"/>
                          <a:pt x="40463" y="22855"/>
                          <a:pt x="40463" y="22823"/>
                        </a:cubicBezTo>
                        <a:cubicBezTo>
                          <a:pt x="40624" y="23080"/>
                          <a:pt x="40849" y="23305"/>
                          <a:pt x="41042" y="23498"/>
                        </a:cubicBezTo>
                        <a:cubicBezTo>
                          <a:pt x="40913" y="23466"/>
                          <a:pt x="40783" y="23450"/>
                          <a:pt x="40653" y="23450"/>
                        </a:cubicBezTo>
                        <a:cubicBezTo>
                          <a:pt x="40265" y="23450"/>
                          <a:pt x="39885" y="23595"/>
                          <a:pt x="39596" y="23884"/>
                        </a:cubicBezTo>
                        <a:cubicBezTo>
                          <a:pt x="39370" y="24109"/>
                          <a:pt x="39274" y="24463"/>
                          <a:pt x="39370" y="24784"/>
                        </a:cubicBezTo>
                        <a:cubicBezTo>
                          <a:pt x="39467" y="25073"/>
                          <a:pt x="39692" y="25298"/>
                          <a:pt x="40013" y="25427"/>
                        </a:cubicBezTo>
                        <a:cubicBezTo>
                          <a:pt x="40110" y="25459"/>
                          <a:pt x="40206" y="25491"/>
                          <a:pt x="40303" y="25491"/>
                        </a:cubicBezTo>
                        <a:cubicBezTo>
                          <a:pt x="40271" y="25523"/>
                          <a:pt x="40238" y="25556"/>
                          <a:pt x="40206" y="25588"/>
                        </a:cubicBezTo>
                        <a:cubicBezTo>
                          <a:pt x="39949" y="25909"/>
                          <a:pt x="39885" y="26327"/>
                          <a:pt x="40013" y="26713"/>
                        </a:cubicBezTo>
                        <a:cubicBezTo>
                          <a:pt x="40110" y="27002"/>
                          <a:pt x="40335" y="27227"/>
                          <a:pt x="40656" y="27323"/>
                        </a:cubicBezTo>
                        <a:cubicBezTo>
                          <a:pt x="40592" y="27452"/>
                          <a:pt x="40528" y="27613"/>
                          <a:pt x="40528" y="27773"/>
                        </a:cubicBezTo>
                        <a:cubicBezTo>
                          <a:pt x="40367" y="27581"/>
                          <a:pt x="40110" y="27516"/>
                          <a:pt x="39885" y="27516"/>
                        </a:cubicBezTo>
                        <a:cubicBezTo>
                          <a:pt x="40013" y="27098"/>
                          <a:pt x="39981" y="26616"/>
                          <a:pt x="39756" y="26263"/>
                        </a:cubicBezTo>
                        <a:cubicBezTo>
                          <a:pt x="39531" y="25909"/>
                          <a:pt x="39145" y="25652"/>
                          <a:pt x="38728" y="25588"/>
                        </a:cubicBezTo>
                        <a:cubicBezTo>
                          <a:pt x="39049" y="25202"/>
                          <a:pt x="39081" y="24655"/>
                          <a:pt x="38856" y="24205"/>
                        </a:cubicBezTo>
                        <a:cubicBezTo>
                          <a:pt x="38657" y="23830"/>
                          <a:pt x="38262" y="23622"/>
                          <a:pt x="37856" y="23622"/>
                        </a:cubicBezTo>
                        <a:cubicBezTo>
                          <a:pt x="37671" y="23622"/>
                          <a:pt x="37484" y="23665"/>
                          <a:pt x="37313" y="23755"/>
                        </a:cubicBezTo>
                        <a:cubicBezTo>
                          <a:pt x="37410" y="23241"/>
                          <a:pt x="37474" y="22759"/>
                          <a:pt x="37506" y="22245"/>
                        </a:cubicBezTo>
                        <a:cubicBezTo>
                          <a:pt x="37506" y="21859"/>
                          <a:pt x="37506" y="21473"/>
                          <a:pt x="37474" y="21055"/>
                        </a:cubicBezTo>
                        <a:cubicBezTo>
                          <a:pt x="37442" y="20766"/>
                          <a:pt x="37378" y="20509"/>
                          <a:pt x="37217" y="20252"/>
                        </a:cubicBezTo>
                        <a:cubicBezTo>
                          <a:pt x="37345" y="20220"/>
                          <a:pt x="37378" y="20091"/>
                          <a:pt x="37313" y="19995"/>
                        </a:cubicBezTo>
                        <a:cubicBezTo>
                          <a:pt x="36831" y="19544"/>
                          <a:pt x="36220" y="19094"/>
                          <a:pt x="36156" y="18387"/>
                        </a:cubicBezTo>
                        <a:cubicBezTo>
                          <a:pt x="36156" y="18253"/>
                          <a:pt x="36156" y="17892"/>
                          <a:pt x="36307" y="17892"/>
                        </a:cubicBezTo>
                        <a:cubicBezTo>
                          <a:pt x="36336" y="17892"/>
                          <a:pt x="36371" y="17906"/>
                          <a:pt x="36413" y="17937"/>
                        </a:cubicBezTo>
                        <a:cubicBezTo>
                          <a:pt x="36536" y="18011"/>
                          <a:pt x="36754" y="18236"/>
                          <a:pt x="36935" y="18236"/>
                        </a:cubicBezTo>
                        <a:cubicBezTo>
                          <a:pt x="36991" y="18236"/>
                          <a:pt x="37043" y="18215"/>
                          <a:pt x="37088" y="18162"/>
                        </a:cubicBezTo>
                        <a:cubicBezTo>
                          <a:pt x="37120" y="18098"/>
                          <a:pt x="37120" y="18066"/>
                          <a:pt x="37120" y="18002"/>
                        </a:cubicBezTo>
                        <a:cubicBezTo>
                          <a:pt x="37185" y="17937"/>
                          <a:pt x="37185" y="17873"/>
                          <a:pt x="37217" y="17777"/>
                        </a:cubicBezTo>
                        <a:cubicBezTo>
                          <a:pt x="37185" y="17616"/>
                          <a:pt x="37120" y="17455"/>
                          <a:pt x="37024" y="17327"/>
                        </a:cubicBezTo>
                        <a:cubicBezTo>
                          <a:pt x="36767" y="17037"/>
                          <a:pt x="36574" y="16716"/>
                          <a:pt x="36477" y="16330"/>
                        </a:cubicBezTo>
                        <a:cubicBezTo>
                          <a:pt x="36413" y="16169"/>
                          <a:pt x="36413" y="15976"/>
                          <a:pt x="36413" y="15784"/>
                        </a:cubicBezTo>
                        <a:cubicBezTo>
                          <a:pt x="36443" y="15665"/>
                          <a:pt x="36528" y="15491"/>
                          <a:pt x="36667" y="15491"/>
                        </a:cubicBezTo>
                        <a:cubicBezTo>
                          <a:pt x="36679" y="15491"/>
                          <a:pt x="36690" y="15492"/>
                          <a:pt x="36702" y="15494"/>
                        </a:cubicBezTo>
                        <a:cubicBezTo>
                          <a:pt x="36863" y="15494"/>
                          <a:pt x="36928" y="15719"/>
                          <a:pt x="37024" y="15816"/>
                        </a:cubicBezTo>
                        <a:cubicBezTo>
                          <a:pt x="37091" y="15883"/>
                          <a:pt x="37235" y="15980"/>
                          <a:pt x="37360" y="15980"/>
                        </a:cubicBezTo>
                        <a:cubicBezTo>
                          <a:pt x="37415" y="15980"/>
                          <a:pt x="37467" y="15961"/>
                          <a:pt x="37506" y="15912"/>
                        </a:cubicBezTo>
                        <a:cubicBezTo>
                          <a:pt x="37538" y="15880"/>
                          <a:pt x="37538" y="15816"/>
                          <a:pt x="37506" y="15751"/>
                        </a:cubicBezTo>
                        <a:cubicBezTo>
                          <a:pt x="37699" y="15526"/>
                          <a:pt x="37506" y="15141"/>
                          <a:pt x="37378" y="14916"/>
                        </a:cubicBezTo>
                        <a:cubicBezTo>
                          <a:pt x="37120" y="14594"/>
                          <a:pt x="36992" y="14241"/>
                          <a:pt x="36960" y="13823"/>
                        </a:cubicBezTo>
                        <a:cubicBezTo>
                          <a:pt x="36928" y="13634"/>
                          <a:pt x="36897" y="12986"/>
                          <a:pt x="37225" y="12986"/>
                        </a:cubicBezTo>
                        <a:cubicBezTo>
                          <a:pt x="37233" y="12986"/>
                          <a:pt x="37241" y="12986"/>
                          <a:pt x="37249" y="12987"/>
                        </a:cubicBezTo>
                        <a:cubicBezTo>
                          <a:pt x="37442" y="12987"/>
                          <a:pt x="37570" y="13212"/>
                          <a:pt x="37667" y="13308"/>
                        </a:cubicBezTo>
                        <a:cubicBezTo>
                          <a:pt x="37731" y="13437"/>
                          <a:pt x="37860" y="13533"/>
                          <a:pt x="38020" y="13598"/>
                        </a:cubicBezTo>
                        <a:cubicBezTo>
                          <a:pt x="38020" y="13630"/>
                          <a:pt x="38053" y="13630"/>
                          <a:pt x="38085" y="13630"/>
                        </a:cubicBezTo>
                        <a:cubicBezTo>
                          <a:pt x="38181" y="13630"/>
                          <a:pt x="38245" y="13598"/>
                          <a:pt x="38278" y="13533"/>
                        </a:cubicBezTo>
                        <a:cubicBezTo>
                          <a:pt x="38535" y="13341"/>
                          <a:pt x="38599" y="12923"/>
                          <a:pt x="38695" y="12569"/>
                        </a:cubicBezTo>
                        <a:cubicBezTo>
                          <a:pt x="38824" y="12151"/>
                          <a:pt x="39017" y="11733"/>
                          <a:pt x="39274" y="11348"/>
                        </a:cubicBezTo>
                        <a:cubicBezTo>
                          <a:pt x="39531" y="10994"/>
                          <a:pt x="39917" y="10737"/>
                          <a:pt x="40335" y="10640"/>
                        </a:cubicBezTo>
                        <a:cubicBezTo>
                          <a:pt x="40383" y="10632"/>
                          <a:pt x="40433" y="10628"/>
                          <a:pt x="40484" y="10628"/>
                        </a:cubicBezTo>
                        <a:close/>
                        <a:moveTo>
                          <a:pt x="17609" y="21891"/>
                        </a:moveTo>
                        <a:cubicBezTo>
                          <a:pt x="17802" y="22277"/>
                          <a:pt x="18027" y="22663"/>
                          <a:pt x="18348" y="22984"/>
                        </a:cubicBezTo>
                        <a:cubicBezTo>
                          <a:pt x="18702" y="23402"/>
                          <a:pt x="19152" y="23755"/>
                          <a:pt x="19666" y="24013"/>
                        </a:cubicBezTo>
                        <a:cubicBezTo>
                          <a:pt x="19682" y="24029"/>
                          <a:pt x="19698" y="24037"/>
                          <a:pt x="19714" y="24037"/>
                        </a:cubicBezTo>
                        <a:cubicBezTo>
                          <a:pt x="19730" y="24037"/>
                          <a:pt x="19746" y="24029"/>
                          <a:pt x="19762" y="24013"/>
                        </a:cubicBezTo>
                        <a:lnTo>
                          <a:pt x="19762" y="24013"/>
                        </a:lnTo>
                        <a:cubicBezTo>
                          <a:pt x="19698" y="24141"/>
                          <a:pt x="19634" y="24302"/>
                          <a:pt x="19569" y="24463"/>
                        </a:cubicBezTo>
                        <a:cubicBezTo>
                          <a:pt x="19473" y="24848"/>
                          <a:pt x="19473" y="25298"/>
                          <a:pt x="19569" y="25684"/>
                        </a:cubicBezTo>
                        <a:cubicBezTo>
                          <a:pt x="19634" y="25909"/>
                          <a:pt x="19730" y="26134"/>
                          <a:pt x="19859" y="26359"/>
                        </a:cubicBezTo>
                        <a:cubicBezTo>
                          <a:pt x="19822" y="26355"/>
                          <a:pt x="19785" y="26353"/>
                          <a:pt x="19747" y="26353"/>
                        </a:cubicBezTo>
                        <a:cubicBezTo>
                          <a:pt x="19489" y="26353"/>
                          <a:pt x="19219" y="26448"/>
                          <a:pt x="19023" y="26616"/>
                        </a:cubicBezTo>
                        <a:cubicBezTo>
                          <a:pt x="18573" y="27098"/>
                          <a:pt x="18444" y="27773"/>
                          <a:pt x="18702" y="28384"/>
                        </a:cubicBezTo>
                        <a:cubicBezTo>
                          <a:pt x="18657" y="28380"/>
                          <a:pt x="18612" y="28378"/>
                          <a:pt x="18568" y="28378"/>
                        </a:cubicBezTo>
                        <a:cubicBezTo>
                          <a:pt x="18267" y="28378"/>
                          <a:pt x="17994" y="28473"/>
                          <a:pt x="17769" y="28641"/>
                        </a:cubicBezTo>
                        <a:cubicBezTo>
                          <a:pt x="17673" y="28706"/>
                          <a:pt x="17577" y="28770"/>
                          <a:pt x="17512" y="28834"/>
                        </a:cubicBezTo>
                        <a:cubicBezTo>
                          <a:pt x="17577" y="28609"/>
                          <a:pt x="17641" y="28384"/>
                          <a:pt x="17705" y="28127"/>
                        </a:cubicBezTo>
                        <a:cubicBezTo>
                          <a:pt x="17962" y="27227"/>
                          <a:pt x="18123" y="26263"/>
                          <a:pt x="18252" y="25331"/>
                        </a:cubicBezTo>
                        <a:cubicBezTo>
                          <a:pt x="18284" y="24784"/>
                          <a:pt x="18316" y="24238"/>
                          <a:pt x="18348" y="23691"/>
                        </a:cubicBezTo>
                        <a:cubicBezTo>
                          <a:pt x="18348" y="23585"/>
                          <a:pt x="18260" y="23522"/>
                          <a:pt x="18175" y="23522"/>
                        </a:cubicBezTo>
                        <a:cubicBezTo>
                          <a:pt x="18157" y="23522"/>
                          <a:pt x="18140" y="23525"/>
                          <a:pt x="18123" y="23530"/>
                        </a:cubicBezTo>
                        <a:cubicBezTo>
                          <a:pt x="17834" y="23595"/>
                          <a:pt x="17577" y="23691"/>
                          <a:pt x="17319" y="23852"/>
                        </a:cubicBezTo>
                        <a:cubicBezTo>
                          <a:pt x="17352" y="23723"/>
                          <a:pt x="17384" y="23530"/>
                          <a:pt x="17448" y="23402"/>
                        </a:cubicBezTo>
                        <a:lnTo>
                          <a:pt x="17448" y="23370"/>
                        </a:lnTo>
                        <a:cubicBezTo>
                          <a:pt x="17512" y="23048"/>
                          <a:pt x="17577" y="22695"/>
                          <a:pt x="17609" y="22373"/>
                        </a:cubicBezTo>
                        <a:lnTo>
                          <a:pt x="17609" y="21891"/>
                        </a:lnTo>
                        <a:close/>
                        <a:moveTo>
                          <a:pt x="36444" y="20085"/>
                        </a:moveTo>
                        <a:cubicBezTo>
                          <a:pt x="36661" y="20085"/>
                          <a:pt x="36847" y="20183"/>
                          <a:pt x="36960" y="20380"/>
                        </a:cubicBezTo>
                        <a:cubicBezTo>
                          <a:pt x="37088" y="20605"/>
                          <a:pt x="37153" y="20830"/>
                          <a:pt x="37153" y="21087"/>
                        </a:cubicBezTo>
                        <a:cubicBezTo>
                          <a:pt x="37185" y="21441"/>
                          <a:pt x="37217" y="21795"/>
                          <a:pt x="37185" y="22148"/>
                        </a:cubicBezTo>
                        <a:cubicBezTo>
                          <a:pt x="37185" y="22823"/>
                          <a:pt x="37088" y="23498"/>
                          <a:pt x="36928" y="24173"/>
                        </a:cubicBezTo>
                        <a:cubicBezTo>
                          <a:pt x="36831" y="24334"/>
                          <a:pt x="36767" y="24527"/>
                          <a:pt x="36767" y="24688"/>
                        </a:cubicBezTo>
                        <a:cubicBezTo>
                          <a:pt x="36767" y="24797"/>
                          <a:pt x="36860" y="24855"/>
                          <a:pt x="36947" y="24855"/>
                        </a:cubicBezTo>
                        <a:cubicBezTo>
                          <a:pt x="37012" y="24855"/>
                          <a:pt x="37074" y="24821"/>
                          <a:pt x="37088" y="24752"/>
                        </a:cubicBezTo>
                        <a:cubicBezTo>
                          <a:pt x="37120" y="24623"/>
                          <a:pt x="37153" y="24495"/>
                          <a:pt x="37185" y="24366"/>
                        </a:cubicBezTo>
                        <a:cubicBezTo>
                          <a:pt x="37249" y="24205"/>
                          <a:pt x="37378" y="24109"/>
                          <a:pt x="37506" y="24045"/>
                        </a:cubicBezTo>
                        <a:cubicBezTo>
                          <a:pt x="37609" y="23993"/>
                          <a:pt x="37722" y="23968"/>
                          <a:pt x="37835" y="23968"/>
                        </a:cubicBezTo>
                        <a:cubicBezTo>
                          <a:pt x="38005" y="23968"/>
                          <a:pt x="38175" y="24025"/>
                          <a:pt x="38310" y="24141"/>
                        </a:cubicBezTo>
                        <a:cubicBezTo>
                          <a:pt x="38792" y="24527"/>
                          <a:pt x="38760" y="25266"/>
                          <a:pt x="38245" y="25620"/>
                        </a:cubicBezTo>
                        <a:cubicBezTo>
                          <a:pt x="38117" y="25716"/>
                          <a:pt x="38149" y="25941"/>
                          <a:pt x="38310" y="25941"/>
                        </a:cubicBezTo>
                        <a:cubicBezTo>
                          <a:pt x="38363" y="25934"/>
                          <a:pt x="38415" y="25931"/>
                          <a:pt x="38465" y="25931"/>
                        </a:cubicBezTo>
                        <a:cubicBezTo>
                          <a:pt x="39374" y="25931"/>
                          <a:pt x="39949" y="26980"/>
                          <a:pt x="39370" y="27741"/>
                        </a:cubicBezTo>
                        <a:cubicBezTo>
                          <a:pt x="39269" y="27868"/>
                          <a:pt x="39408" y="27995"/>
                          <a:pt x="39551" y="27995"/>
                        </a:cubicBezTo>
                        <a:cubicBezTo>
                          <a:pt x="39588" y="27995"/>
                          <a:pt x="39626" y="27987"/>
                          <a:pt x="39660" y="27966"/>
                        </a:cubicBezTo>
                        <a:cubicBezTo>
                          <a:pt x="39726" y="27900"/>
                          <a:pt x="39805" y="27873"/>
                          <a:pt x="39888" y="27873"/>
                        </a:cubicBezTo>
                        <a:cubicBezTo>
                          <a:pt x="40089" y="27873"/>
                          <a:pt x="40308" y="28032"/>
                          <a:pt x="40399" y="28191"/>
                        </a:cubicBezTo>
                        <a:cubicBezTo>
                          <a:pt x="40624" y="28577"/>
                          <a:pt x="40496" y="29059"/>
                          <a:pt x="40335" y="29445"/>
                        </a:cubicBezTo>
                        <a:lnTo>
                          <a:pt x="40335" y="29381"/>
                        </a:lnTo>
                        <a:cubicBezTo>
                          <a:pt x="39274" y="27934"/>
                          <a:pt x="38053" y="26616"/>
                          <a:pt x="36606" y="25523"/>
                        </a:cubicBezTo>
                        <a:cubicBezTo>
                          <a:pt x="36381" y="25331"/>
                          <a:pt x="36124" y="25170"/>
                          <a:pt x="35835" y="24977"/>
                        </a:cubicBezTo>
                        <a:cubicBezTo>
                          <a:pt x="35867" y="24945"/>
                          <a:pt x="35899" y="24913"/>
                          <a:pt x="35867" y="24848"/>
                        </a:cubicBezTo>
                        <a:cubicBezTo>
                          <a:pt x="35642" y="24173"/>
                          <a:pt x="35481" y="23498"/>
                          <a:pt x="35417" y="22791"/>
                        </a:cubicBezTo>
                        <a:cubicBezTo>
                          <a:pt x="35417" y="22438"/>
                          <a:pt x="35417" y="22084"/>
                          <a:pt x="35449" y="21730"/>
                        </a:cubicBezTo>
                        <a:cubicBezTo>
                          <a:pt x="35481" y="21409"/>
                          <a:pt x="35545" y="21055"/>
                          <a:pt x="35674" y="20734"/>
                        </a:cubicBezTo>
                        <a:cubicBezTo>
                          <a:pt x="35770" y="20412"/>
                          <a:pt x="36027" y="20187"/>
                          <a:pt x="36349" y="20091"/>
                        </a:cubicBezTo>
                        <a:cubicBezTo>
                          <a:pt x="36381" y="20087"/>
                          <a:pt x="36413" y="20085"/>
                          <a:pt x="36444" y="20085"/>
                        </a:cubicBezTo>
                        <a:close/>
                        <a:moveTo>
                          <a:pt x="20625" y="23846"/>
                        </a:moveTo>
                        <a:cubicBezTo>
                          <a:pt x="20711" y="23846"/>
                          <a:pt x="20799" y="23876"/>
                          <a:pt x="20887" y="23948"/>
                        </a:cubicBezTo>
                        <a:cubicBezTo>
                          <a:pt x="21209" y="24238"/>
                          <a:pt x="21080" y="24784"/>
                          <a:pt x="20984" y="25170"/>
                        </a:cubicBezTo>
                        <a:cubicBezTo>
                          <a:pt x="20965" y="25303"/>
                          <a:pt x="21059" y="25380"/>
                          <a:pt x="21152" y="25380"/>
                        </a:cubicBezTo>
                        <a:cubicBezTo>
                          <a:pt x="21216" y="25380"/>
                          <a:pt x="21279" y="25345"/>
                          <a:pt x="21305" y="25266"/>
                        </a:cubicBezTo>
                        <a:cubicBezTo>
                          <a:pt x="21323" y="25272"/>
                          <a:pt x="21340" y="25275"/>
                          <a:pt x="21355" y="25275"/>
                        </a:cubicBezTo>
                        <a:cubicBezTo>
                          <a:pt x="21423" y="25275"/>
                          <a:pt x="21466" y="25222"/>
                          <a:pt x="21466" y="25170"/>
                        </a:cubicBezTo>
                        <a:cubicBezTo>
                          <a:pt x="21439" y="24895"/>
                          <a:pt x="21646" y="24667"/>
                          <a:pt x="21908" y="24667"/>
                        </a:cubicBezTo>
                        <a:cubicBezTo>
                          <a:pt x="21952" y="24667"/>
                          <a:pt x="21998" y="24674"/>
                          <a:pt x="22045" y="24688"/>
                        </a:cubicBezTo>
                        <a:cubicBezTo>
                          <a:pt x="22366" y="24816"/>
                          <a:pt x="22559" y="25170"/>
                          <a:pt x="22430" y="25523"/>
                        </a:cubicBezTo>
                        <a:cubicBezTo>
                          <a:pt x="22409" y="25632"/>
                          <a:pt x="22519" y="25726"/>
                          <a:pt x="22622" y="25726"/>
                        </a:cubicBezTo>
                        <a:cubicBezTo>
                          <a:pt x="22672" y="25726"/>
                          <a:pt x="22720" y="25704"/>
                          <a:pt x="22752" y="25652"/>
                        </a:cubicBezTo>
                        <a:cubicBezTo>
                          <a:pt x="22878" y="25417"/>
                          <a:pt x="23106" y="25294"/>
                          <a:pt x="23339" y="25294"/>
                        </a:cubicBezTo>
                        <a:cubicBezTo>
                          <a:pt x="23520" y="25294"/>
                          <a:pt x="23704" y="25369"/>
                          <a:pt x="23845" y="25523"/>
                        </a:cubicBezTo>
                        <a:cubicBezTo>
                          <a:pt x="24038" y="25684"/>
                          <a:pt x="24198" y="25909"/>
                          <a:pt x="24295" y="26134"/>
                        </a:cubicBezTo>
                        <a:cubicBezTo>
                          <a:pt x="24327" y="26263"/>
                          <a:pt x="24391" y="26423"/>
                          <a:pt x="24423" y="26552"/>
                        </a:cubicBezTo>
                        <a:cubicBezTo>
                          <a:pt x="24423" y="26648"/>
                          <a:pt x="24455" y="26745"/>
                          <a:pt x="24520" y="26841"/>
                        </a:cubicBezTo>
                        <a:cubicBezTo>
                          <a:pt x="24380" y="26820"/>
                          <a:pt x="24241" y="26809"/>
                          <a:pt x="24103" y="26809"/>
                        </a:cubicBezTo>
                        <a:cubicBezTo>
                          <a:pt x="23827" y="26809"/>
                          <a:pt x="23555" y="26852"/>
                          <a:pt x="23298" y="26938"/>
                        </a:cubicBezTo>
                        <a:cubicBezTo>
                          <a:pt x="22816" y="27034"/>
                          <a:pt x="22430" y="27356"/>
                          <a:pt x="22270" y="27806"/>
                        </a:cubicBezTo>
                        <a:cubicBezTo>
                          <a:pt x="22109" y="28256"/>
                          <a:pt x="22334" y="28706"/>
                          <a:pt x="22720" y="28931"/>
                        </a:cubicBezTo>
                        <a:lnTo>
                          <a:pt x="22816" y="28963"/>
                        </a:lnTo>
                        <a:cubicBezTo>
                          <a:pt x="22527" y="28899"/>
                          <a:pt x="22270" y="28899"/>
                          <a:pt x="22012" y="28899"/>
                        </a:cubicBezTo>
                        <a:cubicBezTo>
                          <a:pt x="21273" y="28963"/>
                          <a:pt x="20598" y="29188"/>
                          <a:pt x="19987" y="29574"/>
                        </a:cubicBezTo>
                        <a:cubicBezTo>
                          <a:pt x="19891" y="29638"/>
                          <a:pt x="19827" y="29702"/>
                          <a:pt x="19730" y="29766"/>
                        </a:cubicBezTo>
                        <a:cubicBezTo>
                          <a:pt x="19827" y="29381"/>
                          <a:pt x="19730" y="28995"/>
                          <a:pt x="19441" y="28706"/>
                        </a:cubicBezTo>
                        <a:cubicBezTo>
                          <a:pt x="19312" y="28577"/>
                          <a:pt x="19152" y="28481"/>
                          <a:pt x="18959" y="28416"/>
                        </a:cubicBezTo>
                        <a:cubicBezTo>
                          <a:pt x="18894" y="28159"/>
                          <a:pt x="18862" y="27870"/>
                          <a:pt x="18862" y="27581"/>
                        </a:cubicBezTo>
                        <a:cubicBezTo>
                          <a:pt x="18894" y="27323"/>
                          <a:pt x="19023" y="27098"/>
                          <a:pt x="19184" y="26906"/>
                        </a:cubicBezTo>
                        <a:cubicBezTo>
                          <a:pt x="19333" y="26756"/>
                          <a:pt x="19538" y="26672"/>
                          <a:pt x="19745" y="26672"/>
                        </a:cubicBezTo>
                        <a:cubicBezTo>
                          <a:pt x="19895" y="26672"/>
                          <a:pt x="20046" y="26715"/>
                          <a:pt x="20180" y="26809"/>
                        </a:cubicBezTo>
                        <a:lnTo>
                          <a:pt x="20309" y="26970"/>
                        </a:lnTo>
                        <a:cubicBezTo>
                          <a:pt x="20334" y="27013"/>
                          <a:pt x="20371" y="27030"/>
                          <a:pt x="20410" y="27030"/>
                        </a:cubicBezTo>
                        <a:cubicBezTo>
                          <a:pt x="20517" y="27030"/>
                          <a:pt x="20637" y="26895"/>
                          <a:pt x="20566" y="26777"/>
                        </a:cubicBezTo>
                        <a:cubicBezTo>
                          <a:pt x="20534" y="26745"/>
                          <a:pt x="20502" y="26713"/>
                          <a:pt x="20470" y="26681"/>
                        </a:cubicBezTo>
                        <a:cubicBezTo>
                          <a:pt x="19987" y="26038"/>
                          <a:pt x="19602" y="25138"/>
                          <a:pt x="20020" y="24334"/>
                        </a:cubicBezTo>
                        <a:cubicBezTo>
                          <a:pt x="20140" y="24117"/>
                          <a:pt x="20369" y="23846"/>
                          <a:pt x="20625" y="23846"/>
                        </a:cubicBezTo>
                        <a:close/>
                        <a:moveTo>
                          <a:pt x="63704" y="22855"/>
                        </a:moveTo>
                        <a:cubicBezTo>
                          <a:pt x="63736" y="22888"/>
                          <a:pt x="63768" y="22888"/>
                          <a:pt x="63800" y="22920"/>
                        </a:cubicBezTo>
                        <a:cubicBezTo>
                          <a:pt x="63929" y="23016"/>
                          <a:pt x="64057" y="23080"/>
                          <a:pt x="64122" y="23209"/>
                        </a:cubicBezTo>
                        <a:cubicBezTo>
                          <a:pt x="64154" y="23370"/>
                          <a:pt x="64154" y="23530"/>
                          <a:pt x="64154" y="23691"/>
                        </a:cubicBezTo>
                        <a:cubicBezTo>
                          <a:pt x="64218" y="23980"/>
                          <a:pt x="64379" y="24270"/>
                          <a:pt x="64572" y="24527"/>
                        </a:cubicBezTo>
                        <a:cubicBezTo>
                          <a:pt x="65054" y="25105"/>
                          <a:pt x="65825" y="25363"/>
                          <a:pt x="66533" y="25620"/>
                        </a:cubicBezTo>
                        <a:lnTo>
                          <a:pt x="66661" y="25620"/>
                        </a:lnTo>
                        <a:cubicBezTo>
                          <a:pt x="66661" y="25684"/>
                          <a:pt x="66725" y="25748"/>
                          <a:pt x="66758" y="25813"/>
                        </a:cubicBezTo>
                        <a:cubicBezTo>
                          <a:pt x="66950" y="26006"/>
                          <a:pt x="67175" y="26134"/>
                          <a:pt x="67465" y="26198"/>
                        </a:cubicBezTo>
                        <a:cubicBezTo>
                          <a:pt x="67722" y="26327"/>
                          <a:pt x="68011" y="26423"/>
                          <a:pt x="68301" y="26456"/>
                        </a:cubicBezTo>
                        <a:cubicBezTo>
                          <a:pt x="68384" y="26472"/>
                          <a:pt x="68464" y="26480"/>
                          <a:pt x="68543" y="26480"/>
                        </a:cubicBezTo>
                        <a:cubicBezTo>
                          <a:pt x="68769" y="26480"/>
                          <a:pt x="68978" y="26414"/>
                          <a:pt x="69168" y="26295"/>
                        </a:cubicBezTo>
                        <a:cubicBezTo>
                          <a:pt x="69168" y="26295"/>
                          <a:pt x="69168" y="26263"/>
                          <a:pt x="69168" y="26263"/>
                        </a:cubicBezTo>
                        <a:cubicBezTo>
                          <a:pt x="69265" y="26391"/>
                          <a:pt x="69361" y="26520"/>
                          <a:pt x="69458" y="26648"/>
                        </a:cubicBezTo>
                        <a:cubicBezTo>
                          <a:pt x="69522" y="26713"/>
                          <a:pt x="69618" y="26745"/>
                          <a:pt x="69683" y="26777"/>
                        </a:cubicBezTo>
                        <a:cubicBezTo>
                          <a:pt x="69651" y="26841"/>
                          <a:pt x="69651" y="26906"/>
                          <a:pt x="69651" y="26970"/>
                        </a:cubicBezTo>
                        <a:cubicBezTo>
                          <a:pt x="69618" y="27131"/>
                          <a:pt x="69586" y="27259"/>
                          <a:pt x="69554" y="27388"/>
                        </a:cubicBezTo>
                        <a:lnTo>
                          <a:pt x="69361" y="28224"/>
                        </a:lnTo>
                        <a:lnTo>
                          <a:pt x="69168" y="29027"/>
                        </a:lnTo>
                        <a:cubicBezTo>
                          <a:pt x="69072" y="29252"/>
                          <a:pt x="69040" y="29509"/>
                          <a:pt x="69008" y="29766"/>
                        </a:cubicBezTo>
                        <a:cubicBezTo>
                          <a:pt x="68926" y="29770"/>
                          <a:pt x="68844" y="29772"/>
                          <a:pt x="68763" y="29772"/>
                        </a:cubicBezTo>
                        <a:cubicBezTo>
                          <a:pt x="67306" y="29772"/>
                          <a:pt x="65894" y="29230"/>
                          <a:pt x="64829" y="28256"/>
                        </a:cubicBezTo>
                        <a:cubicBezTo>
                          <a:pt x="64250" y="27741"/>
                          <a:pt x="63704" y="27163"/>
                          <a:pt x="63222" y="26552"/>
                        </a:cubicBezTo>
                        <a:cubicBezTo>
                          <a:pt x="62965" y="26231"/>
                          <a:pt x="62740" y="25909"/>
                          <a:pt x="62547" y="25588"/>
                        </a:cubicBezTo>
                        <a:cubicBezTo>
                          <a:pt x="62322" y="25266"/>
                          <a:pt x="62257" y="24880"/>
                          <a:pt x="62289" y="24527"/>
                        </a:cubicBezTo>
                        <a:cubicBezTo>
                          <a:pt x="62322" y="24366"/>
                          <a:pt x="62354" y="24205"/>
                          <a:pt x="62418" y="24045"/>
                        </a:cubicBezTo>
                        <a:cubicBezTo>
                          <a:pt x="62418" y="24077"/>
                          <a:pt x="62418" y="24109"/>
                          <a:pt x="62482" y="24141"/>
                        </a:cubicBezTo>
                        <a:cubicBezTo>
                          <a:pt x="62515" y="24238"/>
                          <a:pt x="62547" y="24334"/>
                          <a:pt x="62611" y="24430"/>
                        </a:cubicBezTo>
                        <a:cubicBezTo>
                          <a:pt x="62675" y="24591"/>
                          <a:pt x="62772" y="24784"/>
                          <a:pt x="62900" y="24977"/>
                        </a:cubicBezTo>
                        <a:cubicBezTo>
                          <a:pt x="62997" y="25138"/>
                          <a:pt x="63093" y="25331"/>
                          <a:pt x="63222" y="25491"/>
                        </a:cubicBezTo>
                        <a:cubicBezTo>
                          <a:pt x="63318" y="25684"/>
                          <a:pt x="63447" y="25845"/>
                          <a:pt x="63607" y="25973"/>
                        </a:cubicBezTo>
                        <a:cubicBezTo>
                          <a:pt x="63619" y="25979"/>
                          <a:pt x="63632" y="25982"/>
                          <a:pt x="63645" y="25982"/>
                        </a:cubicBezTo>
                        <a:cubicBezTo>
                          <a:pt x="63703" y="25982"/>
                          <a:pt x="63762" y="25929"/>
                          <a:pt x="63736" y="25877"/>
                        </a:cubicBezTo>
                        <a:cubicBezTo>
                          <a:pt x="63640" y="25652"/>
                          <a:pt x="63543" y="25491"/>
                          <a:pt x="63415" y="25298"/>
                        </a:cubicBezTo>
                        <a:cubicBezTo>
                          <a:pt x="63286" y="25105"/>
                          <a:pt x="63157" y="24913"/>
                          <a:pt x="63061" y="24720"/>
                        </a:cubicBezTo>
                        <a:cubicBezTo>
                          <a:pt x="62932" y="24559"/>
                          <a:pt x="62836" y="24334"/>
                          <a:pt x="62740" y="24141"/>
                        </a:cubicBezTo>
                        <a:cubicBezTo>
                          <a:pt x="62707" y="24013"/>
                          <a:pt x="62643" y="23916"/>
                          <a:pt x="62547" y="23820"/>
                        </a:cubicBezTo>
                        <a:cubicBezTo>
                          <a:pt x="62643" y="23659"/>
                          <a:pt x="62740" y="23563"/>
                          <a:pt x="62836" y="23434"/>
                        </a:cubicBezTo>
                        <a:cubicBezTo>
                          <a:pt x="62868" y="23530"/>
                          <a:pt x="62932" y="23595"/>
                          <a:pt x="62965" y="23659"/>
                        </a:cubicBezTo>
                        <a:cubicBezTo>
                          <a:pt x="63029" y="23755"/>
                          <a:pt x="63093" y="23852"/>
                          <a:pt x="63157" y="23948"/>
                        </a:cubicBezTo>
                        <a:cubicBezTo>
                          <a:pt x="63222" y="24045"/>
                          <a:pt x="63286" y="24141"/>
                          <a:pt x="63350" y="24205"/>
                        </a:cubicBezTo>
                        <a:lnTo>
                          <a:pt x="63479" y="24366"/>
                        </a:lnTo>
                        <a:cubicBezTo>
                          <a:pt x="63511" y="24398"/>
                          <a:pt x="63543" y="24430"/>
                          <a:pt x="63575" y="24463"/>
                        </a:cubicBezTo>
                        <a:cubicBezTo>
                          <a:pt x="63593" y="24471"/>
                          <a:pt x="63610" y="24475"/>
                          <a:pt x="63626" y="24475"/>
                        </a:cubicBezTo>
                        <a:cubicBezTo>
                          <a:pt x="63669" y="24475"/>
                          <a:pt x="63704" y="24445"/>
                          <a:pt x="63704" y="24398"/>
                        </a:cubicBezTo>
                        <a:cubicBezTo>
                          <a:pt x="63672" y="24334"/>
                          <a:pt x="63672" y="24270"/>
                          <a:pt x="63640" y="24238"/>
                        </a:cubicBezTo>
                        <a:lnTo>
                          <a:pt x="63543" y="24077"/>
                        </a:lnTo>
                        <a:cubicBezTo>
                          <a:pt x="63479" y="23980"/>
                          <a:pt x="63415" y="23884"/>
                          <a:pt x="63350" y="23820"/>
                        </a:cubicBezTo>
                        <a:cubicBezTo>
                          <a:pt x="63286" y="23723"/>
                          <a:pt x="63222" y="23627"/>
                          <a:pt x="63157" y="23530"/>
                        </a:cubicBezTo>
                        <a:cubicBezTo>
                          <a:pt x="63125" y="23434"/>
                          <a:pt x="63061" y="23370"/>
                          <a:pt x="62997" y="23305"/>
                        </a:cubicBezTo>
                        <a:cubicBezTo>
                          <a:pt x="63093" y="23209"/>
                          <a:pt x="63222" y="23113"/>
                          <a:pt x="63350" y="23048"/>
                        </a:cubicBezTo>
                        <a:cubicBezTo>
                          <a:pt x="63447" y="22984"/>
                          <a:pt x="63575" y="22920"/>
                          <a:pt x="63704" y="22855"/>
                        </a:cubicBezTo>
                        <a:close/>
                        <a:moveTo>
                          <a:pt x="47586" y="18127"/>
                        </a:moveTo>
                        <a:cubicBezTo>
                          <a:pt x="47939" y="18127"/>
                          <a:pt x="48256" y="18314"/>
                          <a:pt x="48435" y="18612"/>
                        </a:cubicBezTo>
                        <a:cubicBezTo>
                          <a:pt x="48660" y="18966"/>
                          <a:pt x="48692" y="19384"/>
                          <a:pt x="48500" y="19770"/>
                        </a:cubicBezTo>
                        <a:cubicBezTo>
                          <a:pt x="48435" y="19962"/>
                          <a:pt x="48307" y="20123"/>
                          <a:pt x="48146" y="20284"/>
                        </a:cubicBezTo>
                        <a:cubicBezTo>
                          <a:pt x="47985" y="20412"/>
                          <a:pt x="47792" y="20541"/>
                          <a:pt x="47632" y="20670"/>
                        </a:cubicBezTo>
                        <a:cubicBezTo>
                          <a:pt x="47278" y="20895"/>
                          <a:pt x="47149" y="21345"/>
                          <a:pt x="47278" y="21730"/>
                        </a:cubicBezTo>
                        <a:cubicBezTo>
                          <a:pt x="47383" y="21976"/>
                          <a:pt x="47594" y="22078"/>
                          <a:pt x="47816" y="22078"/>
                        </a:cubicBezTo>
                        <a:cubicBezTo>
                          <a:pt x="48001" y="22078"/>
                          <a:pt x="48193" y="22008"/>
                          <a:pt x="48339" y="21891"/>
                        </a:cubicBezTo>
                        <a:cubicBezTo>
                          <a:pt x="48532" y="21762"/>
                          <a:pt x="48725" y="21634"/>
                          <a:pt x="48917" y="21505"/>
                        </a:cubicBezTo>
                        <a:cubicBezTo>
                          <a:pt x="49010" y="21487"/>
                          <a:pt x="49103" y="21468"/>
                          <a:pt x="49202" y="21468"/>
                        </a:cubicBezTo>
                        <a:cubicBezTo>
                          <a:pt x="49274" y="21468"/>
                          <a:pt x="49350" y="21478"/>
                          <a:pt x="49432" y="21505"/>
                        </a:cubicBezTo>
                        <a:cubicBezTo>
                          <a:pt x="49753" y="21602"/>
                          <a:pt x="49978" y="21923"/>
                          <a:pt x="49946" y="22277"/>
                        </a:cubicBezTo>
                        <a:cubicBezTo>
                          <a:pt x="49914" y="22663"/>
                          <a:pt x="49625" y="22952"/>
                          <a:pt x="49271" y="22984"/>
                        </a:cubicBezTo>
                        <a:cubicBezTo>
                          <a:pt x="48821" y="23016"/>
                          <a:pt x="48403" y="23145"/>
                          <a:pt x="48017" y="23338"/>
                        </a:cubicBezTo>
                        <a:cubicBezTo>
                          <a:pt x="47664" y="23530"/>
                          <a:pt x="47503" y="23980"/>
                          <a:pt x="47664" y="24366"/>
                        </a:cubicBezTo>
                        <a:cubicBezTo>
                          <a:pt x="47811" y="24612"/>
                          <a:pt x="48091" y="24764"/>
                          <a:pt x="48373" y="24764"/>
                        </a:cubicBezTo>
                        <a:cubicBezTo>
                          <a:pt x="48459" y="24764"/>
                          <a:pt x="48545" y="24750"/>
                          <a:pt x="48628" y="24720"/>
                        </a:cubicBezTo>
                        <a:cubicBezTo>
                          <a:pt x="49078" y="24655"/>
                          <a:pt x="49400" y="24302"/>
                          <a:pt x="49850" y="24238"/>
                        </a:cubicBezTo>
                        <a:cubicBezTo>
                          <a:pt x="49888" y="24230"/>
                          <a:pt x="49925" y="24226"/>
                          <a:pt x="49963" y="24226"/>
                        </a:cubicBezTo>
                        <a:cubicBezTo>
                          <a:pt x="50084" y="24226"/>
                          <a:pt x="50201" y="24268"/>
                          <a:pt x="50300" y="24366"/>
                        </a:cubicBezTo>
                        <a:cubicBezTo>
                          <a:pt x="50396" y="24463"/>
                          <a:pt x="50428" y="24623"/>
                          <a:pt x="50364" y="24752"/>
                        </a:cubicBezTo>
                        <a:cubicBezTo>
                          <a:pt x="50171" y="25170"/>
                          <a:pt x="49657" y="25202"/>
                          <a:pt x="49271" y="25234"/>
                        </a:cubicBezTo>
                        <a:cubicBezTo>
                          <a:pt x="49215" y="25230"/>
                          <a:pt x="49159" y="25228"/>
                          <a:pt x="49104" y="25228"/>
                        </a:cubicBezTo>
                        <a:cubicBezTo>
                          <a:pt x="48717" y="25228"/>
                          <a:pt x="48355" y="25326"/>
                          <a:pt x="48017" y="25523"/>
                        </a:cubicBezTo>
                        <a:cubicBezTo>
                          <a:pt x="47728" y="25748"/>
                          <a:pt x="47599" y="26134"/>
                          <a:pt x="47728" y="26488"/>
                        </a:cubicBezTo>
                        <a:cubicBezTo>
                          <a:pt x="47760" y="26648"/>
                          <a:pt x="47889" y="26809"/>
                          <a:pt x="48049" y="26873"/>
                        </a:cubicBezTo>
                        <a:cubicBezTo>
                          <a:pt x="48136" y="26902"/>
                          <a:pt x="48236" y="26918"/>
                          <a:pt x="48337" y="26918"/>
                        </a:cubicBezTo>
                        <a:cubicBezTo>
                          <a:pt x="48461" y="26918"/>
                          <a:pt x="48586" y="26894"/>
                          <a:pt x="48692" y="26841"/>
                        </a:cubicBezTo>
                        <a:cubicBezTo>
                          <a:pt x="48885" y="26745"/>
                          <a:pt x="49078" y="26616"/>
                          <a:pt x="49271" y="26552"/>
                        </a:cubicBezTo>
                        <a:cubicBezTo>
                          <a:pt x="49412" y="26505"/>
                          <a:pt x="49553" y="26475"/>
                          <a:pt x="49695" y="26475"/>
                        </a:cubicBezTo>
                        <a:cubicBezTo>
                          <a:pt x="49746" y="26475"/>
                          <a:pt x="49798" y="26479"/>
                          <a:pt x="49850" y="26488"/>
                        </a:cubicBezTo>
                        <a:cubicBezTo>
                          <a:pt x="50171" y="26552"/>
                          <a:pt x="50364" y="26841"/>
                          <a:pt x="50267" y="27163"/>
                        </a:cubicBezTo>
                        <a:cubicBezTo>
                          <a:pt x="50267" y="27291"/>
                          <a:pt x="50171" y="27388"/>
                          <a:pt x="50075" y="27420"/>
                        </a:cubicBezTo>
                        <a:cubicBezTo>
                          <a:pt x="49978" y="27452"/>
                          <a:pt x="49914" y="27548"/>
                          <a:pt x="49946" y="27645"/>
                        </a:cubicBezTo>
                        <a:cubicBezTo>
                          <a:pt x="49175" y="28063"/>
                          <a:pt x="48435" y="28513"/>
                          <a:pt x="47728" y="29027"/>
                        </a:cubicBezTo>
                        <a:cubicBezTo>
                          <a:pt x="47728" y="29004"/>
                          <a:pt x="47696" y="28982"/>
                          <a:pt x="47666" y="28982"/>
                        </a:cubicBezTo>
                        <a:cubicBezTo>
                          <a:pt x="47653" y="28982"/>
                          <a:pt x="47641" y="28986"/>
                          <a:pt x="47632" y="28995"/>
                        </a:cubicBezTo>
                        <a:lnTo>
                          <a:pt x="47535" y="29027"/>
                        </a:lnTo>
                        <a:lnTo>
                          <a:pt x="47471" y="28609"/>
                        </a:lnTo>
                        <a:cubicBezTo>
                          <a:pt x="47439" y="28384"/>
                          <a:pt x="47407" y="28159"/>
                          <a:pt x="47374" y="27934"/>
                        </a:cubicBezTo>
                        <a:cubicBezTo>
                          <a:pt x="47310" y="27484"/>
                          <a:pt x="47246" y="27002"/>
                          <a:pt x="47182" y="26552"/>
                        </a:cubicBezTo>
                        <a:cubicBezTo>
                          <a:pt x="47053" y="25620"/>
                          <a:pt x="46924" y="24720"/>
                          <a:pt x="46764" y="23820"/>
                        </a:cubicBezTo>
                        <a:cubicBezTo>
                          <a:pt x="46699" y="23305"/>
                          <a:pt x="46603" y="22791"/>
                          <a:pt x="46539" y="22245"/>
                        </a:cubicBezTo>
                        <a:cubicBezTo>
                          <a:pt x="46539" y="22204"/>
                          <a:pt x="46499" y="22186"/>
                          <a:pt x="46456" y="22186"/>
                        </a:cubicBezTo>
                        <a:cubicBezTo>
                          <a:pt x="46395" y="22186"/>
                          <a:pt x="46327" y="22221"/>
                          <a:pt x="46346" y="22277"/>
                        </a:cubicBezTo>
                        <a:cubicBezTo>
                          <a:pt x="46539" y="24109"/>
                          <a:pt x="46796" y="25941"/>
                          <a:pt x="47021" y="27773"/>
                        </a:cubicBezTo>
                        <a:cubicBezTo>
                          <a:pt x="47053" y="28031"/>
                          <a:pt x="47085" y="28288"/>
                          <a:pt x="47117" y="28545"/>
                        </a:cubicBezTo>
                        <a:cubicBezTo>
                          <a:pt x="47149" y="28802"/>
                          <a:pt x="47182" y="28995"/>
                          <a:pt x="47214" y="29220"/>
                        </a:cubicBezTo>
                        <a:lnTo>
                          <a:pt x="47149" y="29284"/>
                        </a:lnTo>
                        <a:cubicBezTo>
                          <a:pt x="47021" y="29381"/>
                          <a:pt x="46860" y="29509"/>
                          <a:pt x="46667" y="29606"/>
                        </a:cubicBezTo>
                        <a:cubicBezTo>
                          <a:pt x="46445" y="29739"/>
                          <a:pt x="46193" y="29811"/>
                          <a:pt x="45941" y="29811"/>
                        </a:cubicBezTo>
                        <a:cubicBezTo>
                          <a:pt x="45829" y="29811"/>
                          <a:pt x="45716" y="29796"/>
                          <a:pt x="45607" y="29766"/>
                        </a:cubicBezTo>
                        <a:cubicBezTo>
                          <a:pt x="45317" y="29670"/>
                          <a:pt x="45092" y="29445"/>
                          <a:pt x="45028" y="29124"/>
                        </a:cubicBezTo>
                        <a:cubicBezTo>
                          <a:pt x="45028" y="28834"/>
                          <a:pt x="45189" y="28577"/>
                          <a:pt x="45478" y="28481"/>
                        </a:cubicBezTo>
                        <a:cubicBezTo>
                          <a:pt x="45574" y="28449"/>
                          <a:pt x="45542" y="28320"/>
                          <a:pt x="45478" y="28288"/>
                        </a:cubicBezTo>
                        <a:cubicBezTo>
                          <a:pt x="45607" y="27934"/>
                          <a:pt x="45510" y="27548"/>
                          <a:pt x="45253" y="27291"/>
                        </a:cubicBezTo>
                        <a:lnTo>
                          <a:pt x="45414" y="27227"/>
                        </a:lnTo>
                        <a:cubicBezTo>
                          <a:pt x="45735" y="27066"/>
                          <a:pt x="45928" y="26713"/>
                          <a:pt x="45928" y="26359"/>
                        </a:cubicBezTo>
                        <a:cubicBezTo>
                          <a:pt x="45864" y="26006"/>
                          <a:pt x="45639" y="25716"/>
                          <a:pt x="45285" y="25652"/>
                        </a:cubicBezTo>
                        <a:cubicBezTo>
                          <a:pt x="45478" y="25491"/>
                          <a:pt x="45639" y="25266"/>
                          <a:pt x="45703" y="25009"/>
                        </a:cubicBezTo>
                        <a:cubicBezTo>
                          <a:pt x="45767" y="24720"/>
                          <a:pt x="45735" y="24430"/>
                          <a:pt x="45574" y="24173"/>
                        </a:cubicBezTo>
                        <a:cubicBezTo>
                          <a:pt x="45415" y="23960"/>
                          <a:pt x="45167" y="23835"/>
                          <a:pt x="44903" y="23835"/>
                        </a:cubicBezTo>
                        <a:cubicBezTo>
                          <a:pt x="44849" y="23835"/>
                          <a:pt x="44794" y="23841"/>
                          <a:pt x="44739" y="23852"/>
                        </a:cubicBezTo>
                        <a:cubicBezTo>
                          <a:pt x="44642" y="23852"/>
                          <a:pt x="44578" y="23884"/>
                          <a:pt x="44481" y="23916"/>
                        </a:cubicBezTo>
                        <a:cubicBezTo>
                          <a:pt x="44674" y="23595"/>
                          <a:pt x="44867" y="23305"/>
                          <a:pt x="45028" y="23016"/>
                        </a:cubicBezTo>
                        <a:cubicBezTo>
                          <a:pt x="45317" y="22438"/>
                          <a:pt x="45542" y="21859"/>
                          <a:pt x="45703" y="21216"/>
                        </a:cubicBezTo>
                        <a:cubicBezTo>
                          <a:pt x="45799" y="20702"/>
                          <a:pt x="45703" y="20091"/>
                          <a:pt x="45156" y="19898"/>
                        </a:cubicBezTo>
                        <a:cubicBezTo>
                          <a:pt x="45044" y="19866"/>
                          <a:pt x="44931" y="19850"/>
                          <a:pt x="44823" y="19850"/>
                        </a:cubicBezTo>
                        <a:cubicBezTo>
                          <a:pt x="44715" y="19850"/>
                          <a:pt x="44610" y="19866"/>
                          <a:pt x="44514" y="19898"/>
                        </a:cubicBezTo>
                        <a:cubicBezTo>
                          <a:pt x="44417" y="19770"/>
                          <a:pt x="44353" y="19641"/>
                          <a:pt x="44321" y="19480"/>
                        </a:cubicBezTo>
                        <a:cubicBezTo>
                          <a:pt x="44321" y="19352"/>
                          <a:pt x="44353" y="19191"/>
                          <a:pt x="44449" y="19094"/>
                        </a:cubicBezTo>
                        <a:cubicBezTo>
                          <a:pt x="44578" y="18923"/>
                          <a:pt x="44778" y="18837"/>
                          <a:pt x="44983" y="18837"/>
                        </a:cubicBezTo>
                        <a:cubicBezTo>
                          <a:pt x="45085" y="18837"/>
                          <a:pt x="45189" y="18859"/>
                          <a:pt x="45285" y="18902"/>
                        </a:cubicBezTo>
                        <a:cubicBezTo>
                          <a:pt x="45574" y="19094"/>
                          <a:pt x="45864" y="19159"/>
                          <a:pt x="46185" y="19191"/>
                        </a:cubicBezTo>
                        <a:cubicBezTo>
                          <a:pt x="46442" y="19191"/>
                          <a:pt x="46667" y="19030"/>
                          <a:pt x="46732" y="18773"/>
                        </a:cubicBezTo>
                        <a:cubicBezTo>
                          <a:pt x="46860" y="18452"/>
                          <a:pt x="47149" y="18194"/>
                          <a:pt x="47503" y="18130"/>
                        </a:cubicBezTo>
                        <a:cubicBezTo>
                          <a:pt x="47531" y="18128"/>
                          <a:pt x="47559" y="18127"/>
                          <a:pt x="47586" y="18127"/>
                        </a:cubicBezTo>
                        <a:close/>
                        <a:moveTo>
                          <a:pt x="44832" y="20161"/>
                        </a:moveTo>
                        <a:cubicBezTo>
                          <a:pt x="44954" y="20161"/>
                          <a:pt x="45077" y="20196"/>
                          <a:pt x="45189" y="20252"/>
                        </a:cubicBezTo>
                        <a:cubicBezTo>
                          <a:pt x="45382" y="20412"/>
                          <a:pt x="45478" y="20637"/>
                          <a:pt x="45446" y="20895"/>
                        </a:cubicBezTo>
                        <a:cubicBezTo>
                          <a:pt x="45414" y="21184"/>
                          <a:pt x="45349" y="21505"/>
                          <a:pt x="45221" y="21795"/>
                        </a:cubicBezTo>
                        <a:cubicBezTo>
                          <a:pt x="45124" y="22084"/>
                          <a:pt x="44964" y="22405"/>
                          <a:pt x="44835" y="22727"/>
                        </a:cubicBezTo>
                        <a:cubicBezTo>
                          <a:pt x="44514" y="23305"/>
                          <a:pt x="44160" y="23884"/>
                          <a:pt x="43742" y="24398"/>
                        </a:cubicBezTo>
                        <a:cubicBezTo>
                          <a:pt x="43617" y="24523"/>
                          <a:pt x="43725" y="24706"/>
                          <a:pt x="43855" y="24706"/>
                        </a:cubicBezTo>
                        <a:cubicBezTo>
                          <a:pt x="43892" y="24706"/>
                          <a:pt x="43931" y="24691"/>
                          <a:pt x="43967" y="24655"/>
                        </a:cubicBezTo>
                        <a:cubicBezTo>
                          <a:pt x="44192" y="24398"/>
                          <a:pt x="44514" y="24238"/>
                          <a:pt x="44835" y="24173"/>
                        </a:cubicBezTo>
                        <a:cubicBezTo>
                          <a:pt x="44854" y="24171"/>
                          <a:pt x="44872" y="24170"/>
                          <a:pt x="44890" y="24170"/>
                        </a:cubicBezTo>
                        <a:cubicBezTo>
                          <a:pt x="45156" y="24170"/>
                          <a:pt x="45384" y="24385"/>
                          <a:pt x="45414" y="24655"/>
                        </a:cubicBezTo>
                        <a:cubicBezTo>
                          <a:pt x="45446" y="25170"/>
                          <a:pt x="45092" y="25459"/>
                          <a:pt x="44674" y="25652"/>
                        </a:cubicBezTo>
                        <a:cubicBezTo>
                          <a:pt x="44449" y="25716"/>
                          <a:pt x="44224" y="25781"/>
                          <a:pt x="43999" y="25909"/>
                        </a:cubicBezTo>
                        <a:cubicBezTo>
                          <a:pt x="43824" y="25968"/>
                          <a:pt x="43914" y="26239"/>
                          <a:pt x="44077" y="26239"/>
                        </a:cubicBezTo>
                        <a:cubicBezTo>
                          <a:pt x="44094" y="26239"/>
                          <a:pt x="44110" y="26236"/>
                          <a:pt x="44128" y="26231"/>
                        </a:cubicBezTo>
                        <a:cubicBezTo>
                          <a:pt x="44353" y="26166"/>
                          <a:pt x="44546" y="26070"/>
                          <a:pt x="44771" y="25973"/>
                        </a:cubicBezTo>
                        <a:lnTo>
                          <a:pt x="45124" y="25973"/>
                        </a:lnTo>
                        <a:cubicBezTo>
                          <a:pt x="45349" y="26038"/>
                          <a:pt x="45607" y="26166"/>
                          <a:pt x="45607" y="26423"/>
                        </a:cubicBezTo>
                        <a:cubicBezTo>
                          <a:pt x="45574" y="26681"/>
                          <a:pt x="45382" y="26906"/>
                          <a:pt x="45156" y="26970"/>
                        </a:cubicBezTo>
                        <a:cubicBezTo>
                          <a:pt x="45060" y="27002"/>
                          <a:pt x="44996" y="27034"/>
                          <a:pt x="44899" y="27034"/>
                        </a:cubicBezTo>
                        <a:cubicBezTo>
                          <a:pt x="44771" y="26970"/>
                          <a:pt x="44626" y="26938"/>
                          <a:pt x="44477" y="26938"/>
                        </a:cubicBezTo>
                        <a:cubicBezTo>
                          <a:pt x="44329" y="26938"/>
                          <a:pt x="44176" y="26970"/>
                          <a:pt x="44031" y="27034"/>
                        </a:cubicBezTo>
                        <a:cubicBezTo>
                          <a:pt x="43967" y="27066"/>
                          <a:pt x="43935" y="27163"/>
                          <a:pt x="43967" y="27227"/>
                        </a:cubicBezTo>
                        <a:cubicBezTo>
                          <a:pt x="43999" y="27323"/>
                          <a:pt x="44064" y="27356"/>
                          <a:pt x="44128" y="27356"/>
                        </a:cubicBezTo>
                        <a:cubicBezTo>
                          <a:pt x="44353" y="27420"/>
                          <a:pt x="44610" y="27420"/>
                          <a:pt x="44835" y="27420"/>
                        </a:cubicBezTo>
                        <a:cubicBezTo>
                          <a:pt x="45092" y="27548"/>
                          <a:pt x="45221" y="27806"/>
                          <a:pt x="45189" y="28095"/>
                        </a:cubicBezTo>
                        <a:cubicBezTo>
                          <a:pt x="45060" y="28416"/>
                          <a:pt x="44771" y="28609"/>
                          <a:pt x="44449" y="28609"/>
                        </a:cubicBezTo>
                        <a:cubicBezTo>
                          <a:pt x="44289" y="28513"/>
                          <a:pt x="44128" y="28449"/>
                          <a:pt x="43967" y="28416"/>
                        </a:cubicBezTo>
                        <a:cubicBezTo>
                          <a:pt x="43806" y="28416"/>
                          <a:pt x="43710" y="28609"/>
                          <a:pt x="43839" y="28738"/>
                        </a:cubicBezTo>
                        <a:cubicBezTo>
                          <a:pt x="43967" y="28834"/>
                          <a:pt x="44128" y="28931"/>
                          <a:pt x="44289" y="28963"/>
                        </a:cubicBezTo>
                        <a:cubicBezTo>
                          <a:pt x="44449" y="29091"/>
                          <a:pt x="44514" y="29284"/>
                          <a:pt x="44481" y="29477"/>
                        </a:cubicBezTo>
                        <a:cubicBezTo>
                          <a:pt x="44399" y="29724"/>
                          <a:pt x="44177" y="29877"/>
                          <a:pt x="43934" y="29877"/>
                        </a:cubicBezTo>
                        <a:cubicBezTo>
                          <a:pt x="43892" y="29877"/>
                          <a:pt x="43849" y="29872"/>
                          <a:pt x="43806" y="29863"/>
                        </a:cubicBezTo>
                        <a:cubicBezTo>
                          <a:pt x="43614" y="29316"/>
                          <a:pt x="43485" y="28738"/>
                          <a:pt x="43356" y="28159"/>
                        </a:cubicBezTo>
                        <a:cubicBezTo>
                          <a:pt x="43099" y="26906"/>
                          <a:pt x="42939" y="25652"/>
                          <a:pt x="42939" y="24366"/>
                        </a:cubicBezTo>
                        <a:lnTo>
                          <a:pt x="42939" y="23884"/>
                        </a:lnTo>
                        <a:cubicBezTo>
                          <a:pt x="43035" y="23498"/>
                          <a:pt x="43035" y="23113"/>
                          <a:pt x="43003" y="22727"/>
                        </a:cubicBezTo>
                        <a:cubicBezTo>
                          <a:pt x="43067" y="22180"/>
                          <a:pt x="43228" y="21666"/>
                          <a:pt x="43485" y="21184"/>
                        </a:cubicBezTo>
                        <a:cubicBezTo>
                          <a:pt x="43710" y="20734"/>
                          <a:pt x="44096" y="20380"/>
                          <a:pt x="44578" y="20220"/>
                        </a:cubicBezTo>
                        <a:cubicBezTo>
                          <a:pt x="44659" y="20179"/>
                          <a:pt x="44745" y="20161"/>
                          <a:pt x="44832" y="20161"/>
                        </a:cubicBezTo>
                        <a:close/>
                        <a:moveTo>
                          <a:pt x="13494" y="15623"/>
                        </a:moveTo>
                        <a:cubicBezTo>
                          <a:pt x="13494" y="15623"/>
                          <a:pt x="13526" y="15655"/>
                          <a:pt x="13526" y="15687"/>
                        </a:cubicBezTo>
                        <a:cubicBezTo>
                          <a:pt x="13751" y="15912"/>
                          <a:pt x="14009" y="16105"/>
                          <a:pt x="14266" y="16298"/>
                        </a:cubicBezTo>
                        <a:cubicBezTo>
                          <a:pt x="14491" y="16523"/>
                          <a:pt x="14716" y="16716"/>
                          <a:pt x="14941" y="16941"/>
                        </a:cubicBezTo>
                        <a:cubicBezTo>
                          <a:pt x="15391" y="17391"/>
                          <a:pt x="15809" y="17873"/>
                          <a:pt x="16162" y="18419"/>
                        </a:cubicBezTo>
                        <a:cubicBezTo>
                          <a:pt x="16869" y="19480"/>
                          <a:pt x="17255" y="20734"/>
                          <a:pt x="17287" y="22052"/>
                        </a:cubicBezTo>
                        <a:cubicBezTo>
                          <a:pt x="17287" y="22405"/>
                          <a:pt x="17223" y="22759"/>
                          <a:pt x="17159" y="23113"/>
                        </a:cubicBezTo>
                        <a:cubicBezTo>
                          <a:pt x="17127" y="23305"/>
                          <a:pt x="17062" y="23466"/>
                          <a:pt x="17030" y="23659"/>
                        </a:cubicBezTo>
                        <a:cubicBezTo>
                          <a:pt x="16966" y="23820"/>
                          <a:pt x="16902" y="24013"/>
                          <a:pt x="16837" y="24173"/>
                        </a:cubicBezTo>
                        <a:lnTo>
                          <a:pt x="16837" y="24205"/>
                        </a:lnTo>
                        <a:cubicBezTo>
                          <a:pt x="16837" y="24303"/>
                          <a:pt x="16911" y="24400"/>
                          <a:pt x="16988" y="24400"/>
                        </a:cubicBezTo>
                        <a:cubicBezTo>
                          <a:pt x="17013" y="24400"/>
                          <a:pt x="17039" y="24390"/>
                          <a:pt x="17062" y="24366"/>
                        </a:cubicBezTo>
                        <a:cubicBezTo>
                          <a:pt x="17352" y="24173"/>
                          <a:pt x="17641" y="24013"/>
                          <a:pt x="17962" y="23916"/>
                        </a:cubicBezTo>
                        <a:lnTo>
                          <a:pt x="17962" y="23916"/>
                        </a:lnTo>
                        <a:cubicBezTo>
                          <a:pt x="17898" y="25716"/>
                          <a:pt x="17609" y="27484"/>
                          <a:pt x="17030" y="29220"/>
                        </a:cubicBezTo>
                        <a:cubicBezTo>
                          <a:pt x="16966" y="29477"/>
                          <a:pt x="16869" y="29734"/>
                          <a:pt x="16773" y="29959"/>
                        </a:cubicBezTo>
                        <a:cubicBezTo>
                          <a:pt x="16773" y="29991"/>
                          <a:pt x="16741" y="30024"/>
                          <a:pt x="16741" y="30056"/>
                        </a:cubicBezTo>
                        <a:cubicBezTo>
                          <a:pt x="16709" y="30024"/>
                          <a:pt x="16676" y="30024"/>
                          <a:pt x="16644" y="29991"/>
                        </a:cubicBezTo>
                        <a:cubicBezTo>
                          <a:pt x="16580" y="29445"/>
                          <a:pt x="16484" y="28899"/>
                          <a:pt x="16419" y="28352"/>
                        </a:cubicBezTo>
                        <a:cubicBezTo>
                          <a:pt x="16355" y="28031"/>
                          <a:pt x="16323" y="27709"/>
                          <a:pt x="16259" y="27388"/>
                        </a:cubicBezTo>
                        <a:cubicBezTo>
                          <a:pt x="16226" y="27227"/>
                          <a:pt x="16226" y="27066"/>
                          <a:pt x="16194" y="26873"/>
                        </a:cubicBezTo>
                        <a:cubicBezTo>
                          <a:pt x="16162" y="26745"/>
                          <a:pt x="16130" y="26584"/>
                          <a:pt x="16066" y="26423"/>
                        </a:cubicBezTo>
                        <a:cubicBezTo>
                          <a:pt x="16039" y="26410"/>
                          <a:pt x="16012" y="26402"/>
                          <a:pt x="15988" y="26402"/>
                        </a:cubicBezTo>
                        <a:cubicBezTo>
                          <a:pt x="15954" y="26402"/>
                          <a:pt x="15924" y="26418"/>
                          <a:pt x="15905" y="26456"/>
                        </a:cubicBezTo>
                        <a:cubicBezTo>
                          <a:pt x="15873" y="26616"/>
                          <a:pt x="15873" y="26777"/>
                          <a:pt x="15905" y="26938"/>
                        </a:cubicBezTo>
                        <a:cubicBezTo>
                          <a:pt x="15905" y="27098"/>
                          <a:pt x="15969" y="27259"/>
                          <a:pt x="15969" y="27420"/>
                        </a:cubicBezTo>
                        <a:cubicBezTo>
                          <a:pt x="16034" y="27741"/>
                          <a:pt x="16066" y="28063"/>
                          <a:pt x="16130" y="28384"/>
                        </a:cubicBezTo>
                        <a:lnTo>
                          <a:pt x="16291" y="29381"/>
                        </a:lnTo>
                        <a:cubicBezTo>
                          <a:pt x="16162" y="29059"/>
                          <a:pt x="16034" y="28738"/>
                          <a:pt x="15905" y="28416"/>
                        </a:cubicBezTo>
                        <a:lnTo>
                          <a:pt x="15905" y="28384"/>
                        </a:lnTo>
                        <a:cubicBezTo>
                          <a:pt x="15616" y="27613"/>
                          <a:pt x="15359" y="26809"/>
                          <a:pt x="15101" y="25973"/>
                        </a:cubicBezTo>
                        <a:cubicBezTo>
                          <a:pt x="14651" y="24366"/>
                          <a:pt x="14298" y="22727"/>
                          <a:pt x="14105" y="21055"/>
                        </a:cubicBezTo>
                        <a:cubicBezTo>
                          <a:pt x="14041" y="20605"/>
                          <a:pt x="13976" y="20155"/>
                          <a:pt x="13944" y="19673"/>
                        </a:cubicBezTo>
                        <a:cubicBezTo>
                          <a:pt x="13944" y="19191"/>
                          <a:pt x="13880" y="18741"/>
                          <a:pt x="13816" y="18259"/>
                        </a:cubicBezTo>
                        <a:cubicBezTo>
                          <a:pt x="13816" y="18210"/>
                          <a:pt x="13767" y="18186"/>
                          <a:pt x="13715" y="18186"/>
                        </a:cubicBezTo>
                        <a:cubicBezTo>
                          <a:pt x="13663" y="18186"/>
                          <a:pt x="13607" y="18210"/>
                          <a:pt x="13591" y="18259"/>
                        </a:cubicBezTo>
                        <a:cubicBezTo>
                          <a:pt x="13558" y="18677"/>
                          <a:pt x="13558" y="19094"/>
                          <a:pt x="13591" y="19512"/>
                        </a:cubicBezTo>
                        <a:cubicBezTo>
                          <a:pt x="13623" y="19930"/>
                          <a:pt x="13655" y="20380"/>
                          <a:pt x="13719" y="20798"/>
                        </a:cubicBezTo>
                        <a:cubicBezTo>
                          <a:pt x="13816" y="21634"/>
                          <a:pt x="13944" y="22470"/>
                          <a:pt x="14105" y="23273"/>
                        </a:cubicBezTo>
                        <a:cubicBezTo>
                          <a:pt x="14426" y="24945"/>
                          <a:pt x="14909" y="26584"/>
                          <a:pt x="15519" y="28159"/>
                        </a:cubicBezTo>
                        <a:cubicBezTo>
                          <a:pt x="15648" y="28577"/>
                          <a:pt x="15809" y="28931"/>
                          <a:pt x="15969" y="29316"/>
                        </a:cubicBezTo>
                        <a:cubicBezTo>
                          <a:pt x="15005" y="27548"/>
                          <a:pt x="14234" y="25684"/>
                          <a:pt x="13623" y="23788"/>
                        </a:cubicBezTo>
                        <a:cubicBezTo>
                          <a:pt x="13398" y="23113"/>
                          <a:pt x="13205" y="22405"/>
                          <a:pt x="13044" y="21730"/>
                        </a:cubicBezTo>
                        <a:cubicBezTo>
                          <a:pt x="13031" y="21690"/>
                          <a:pt x="12995" y="21672"/>
                          <a:pt x="12960" y="21672"/>
                        </a:cubicBezTo>
                        <a:cubicBezTo>
                          <a:pt x="12911" y="21672"/>
                          <a:pt x="12865" y="21706"/>
                          <a:pt x="12883" y="21762"/>
                        </a:cubicBezTo>
                        <a:cubicBezTo>
                          <a:pt x="13108" y="23016"/>
                          <a:pt x="13430" y="24270"/>
                          <a:pt x="13880" y="25459"/>
                        </a:cubicBezTo>
                        <a:cubicBezTo>
                          <a:pt x="14298" y="26648"/>
                          <a:pt x="14812" y="27806"/>
                          <a:pt x="15391" y="28899"/>
                        </a:cubicBezTo>
                        <a:cubicBezTo>
                          <a:pt x="15423" y="28995"/>
                          <a:pt x="15487" y="29059"/>
                          <a:pt x="15519" y="29124"/>
                        </a:cubicBezTo>
                        <a:lnTo>
                          <a:pt x="15037" y="28577"/>
                        </a:lnTo>
                        <a:cubicBezTo>
                          <a:pt x="14426" y="27902"/>
                          <a:pt x="13848" y="27195"/>
                          <a:pt x="13269" y="26520"/>
                        </a:cubicBezTo>
                        <a:cubicBezTo>
                          <a:pt x="12980" y="26166"/>
                          <a:pt x="12691" y="25845"/>
                          <a:pt x="12401" y="25491"/>
                        </a:cubicBezTo>
                        <a:cubicBezTo>
                          <a:pt x="12530" y="25427"/>
                          <a:pt x="12691" y="25363"/>
                          <a:pt x="12819" y="25266"/>
                        </a:cubicBezTo>
                        <a:cubicBezTo>
                          <a:pt x="12851" y="25234"/>
                          <a:pt x="12883" y="25202"/>
                          <a:pt x="12851" y="25170"/>
                        </a:cubicBezTo>
                        <a:cubicBezTo>
                          <a:pt x="12883" y="25105"/>
                          <a:pt x="12883" y="25073"/>
                          <a:pt x="12851" y="25041"/>
                        </a:cubicBezTo>
                        <a:cubicBezTo>
                          <a:pt x="12594" y="24366"/>
                          <a:pt x="12401" y="23691"/>
                          <a:pt x="12208" y="22984"/>
                        </a:cubicBezTo>
                        <a:cubicBezTo>
                          <a:pt x="12080" y="22309"/>
                          <a:pt x="11983" y="21602"/>
                          <a:pt x="11951" y="20895"/>
                        </a:cubicBezTo>
                        <a:cubicBezTo>
                          <a:pt x="11919" y="20187"/>
                          <a:pt x="11951" y="19480"/>
                          <a:pt x="12048" y="18773"/>
                        </a:cubicBezTo>
                        <a:cubicBezTo>
                          <a:pt x="12112" y="18130"/>
                          <a:pt x="12273" y="17519"/>
                          <a:pt x="12498" y="16941"/>
                        </a:cubicBezTo>
                        <a:cubicBezTo>
                          <a:pt x="12594" y="16651"/>
                          <a:pt x="12755" y="16362"/>
                          <a:pt x="12948" y="16137"/>
                        </a:cubicBezTo>
                        <a:cubicBezTo>
                          <a:pt x="13044" y="16009"/>
                          <a:pt x="13141" y="15912"/>
                          <a:pt x="13269" y="15816"/>
                        </a:cubicBezTo>
                        <a:lnTo>
                          <a:pt x="13301" y="15784"/>
                        </a:lnTo>
                        <a:lnTo>
                          <a:pt x="13301" y="16137"/>
                        </a:lnTo>
                        <a:lnTo>
                          <a:pt x="13301" y="16459"/>
                        </a:lnTo>
                        <a:cubicBezTo>
                          <a:pt x="13301" y="16555"/>
                          <a:pt x="13301" y="16651"/>
                          <a:pt x="13333" y="16780"/>
                        </a:cubicBezTo>
                        <a:cubicBezTo>
                          <a:pt x="13350" y="16812"/>
                          <a:pt x="13374" y="16828"/>
                          <a:pt x="13398" y="16828"/>
                        </a:cubicBezTo>
                        <a:cubicBezTo>
                          <a:pt x="13422" y="16828"/>
                          <a:pt x="13446" y="16812"/>
                          <a:pt x="13462" y="16780"/>
                        </a:cubicBezTo>
                        <a:cubicBezTo>
                          <a:pt x="13494" y="16651"/>
                          <a:pt x="13494" y="16555"/>
                          <a:pt x="13494" y="16459"/>
                        </a:cubicBezTo>
                        <a:cubicBezTo>
                          <a:pt x="13526" y="16362"/>
                          <a:pt x="13526" y="16234"/>
                          <a:pt x="13494" y="16137"/>
                        </a:cubicBezTo>
                        <a:lnTo>
                          <a:pt x="13494" y="15623"/>
                        </a:lnTo>
                        <a:close/>
                        <a:moveTo>
                          <a:pt x="73604" y="26616"/>
                        </a:moveTo>
                        <a:cubicBezTo>
                          <a:pt x="73604" y="26648"/>
                          <a:pt x="73604" y="26713"/>
                          <a:pt x="73636" y="26777"/>
                        </a:cubicBezTo>
                        <a:cubicBezTo>
                          <a:pt x="73636" y="26906"/>
                          <a:pt x="73669" y="27066"/>
                          <a:pt x="73669" y="27227"/>
                        </a:cubicBezTo>
                        <a:cubicBezTo>
                          <a:pt x="73701" y="27356"/>
                          <a:pt x="73701" y="27581"/>
                          <a:pt x="73701" y="27741"/>
                        </a:cubicBezTo>
                        <a:lnTo>
                          <a:pt x="73572" y="27773"/>
                        </a:lnTo>
                        <a:lnTo>
                          <a:pt x="73411" y="27806"/>
                        </a:lnTo>
                        <a:cubicBezTo>
                          <a:pt x="73379" y="27806"/>
                          <a:pt x="73315" y="27806"/>
                          <a:pt x="73251" y="27838"/>
                        </a:cubicBezTo>
                        <a:lnTo>
                          <a:pt x="73186" y="27870"/>
                        </a:lnTo>
                        <a:cubicBezTo>
                          <a:pt x="73122" y="27902"/>
                          <a:pt x="73090" y="27934"/>
                          <a:pt x="73122" y="27998"/>
                        </a:cubicBezTo>
                        <a:cubicBezTo>
                          <a:pt x="73163" y="28060"/>
                          <a:pt x="73217" y="28082"/>
                          <a:pt x="73267" y="28082"/>
                        </a:cubicBezTo>
                        <a:cubicBezTo>
                          <a:pt x="73296" y="28082"/>
                          <a:pt x="73324" y="28075"/>
                          <a:pt x="73347" y="28063"/>
                        </a:cubicBezTo>
                        <a:cubicBezTo>
                          <a:pt x="73411" y="28063"/>
                          <a:pt x="73476" y="28063"/>
                          <a:pt x="73540" y="28031"/>
                        </a:cubicBezTo>
                        <a:cubicBezTo>
                          <a:pt x="73604" y="28031"/>
                          <a:pt x="73636" y="27998"/>
                          <a:pt x="73701" y="27966"/>
                        </a:cubicBezTo>
                        <a:lnTo>
                          <a:pt x="73701" y="28095"/>
                        </a:lnTo>
                        <a:cubicBezTo>
                          <a:pt x="73701" y="28384"/>
                          <a:pt x="73669" y="28706"/>
                          <a:pt x="73604" y="28995"/>
                        </a:cubicBezTo>
                        <a:cubicBezTo>
                          <a:pt x="73572" y="29220"/>
                          <a:pt x="73508" y="29477"/>
                          <a:pt x="73476" y="29702"/>
                        </a:cubicBezTo>
                        <a:lnTo>
                          <a:pt x="73444" y="29702"/>
                        </a:lnTo>
                        <a:cubicBezTo>
                          <a:pt x="73417" y="29684"/>
                          <a:pt x="73385" y="29676"/>
                          <a:pt x="73352" y="29676"/>
                        </a:cubicBezTo>
                        <a:cubicBezTo>
                          <a:pt x="73267" y="29676"/>
                          <a:pt x="73177" y="29729"/>
                          <a:pt x="73154" y="29799"/>
                        </a:cubicBezTo>
                        <a:lnTo>
                          <a:pt x="72961" y="29863"/>
                        </a:lnTo>
                        <a:cubicBezTo>
                          <a:pt x="72801" y="29927"/>
                          <a:pt x="72640" y="29991"/>
                          <a:pt x="72479" y="30024"/>
                        </a:cubicBezTo>
                        <a:cubicBezTo>
                          <a:pt x="72319" y="30056"/>
                          <a:pt x="72158" y="30088"/>
                          <a:pt x="71965" y="30120"/>
                        </a:cubicBezTo>
                        <a:lnTo>
                          <a:pt x="71483" y="30120"/>
                        </a:lnTo>
                        <a:cubicBezTo>
                          <a:pt x="71515" y="29831"/>
                          <a:pt x="71515" y="29574"/>
                          <a:pt x="71515" y="29316"/>
                        </a:cubicBezTo>
                        <a:cubicBezTo>
                          <a:pt x="71547" y="29059"/>
                          <a:pt x="71579" y="28706"/>
                          <a:pt x="71644" y="28416"/>
                        </a:cubicBezTo>
                        <a:cubicBezTo>
                          <a:pt x="71676" y="28127"/>
                          <a:pt x="71708" y="27870"/>
                          <a:pt x="71772" y="27581"/>
                        </a:cubicBezTo>
                        <a:cubicBezTo>
                          <a:pt x="71804" y="27452"/>
                          <a:pt x="71836" y="27356"/>
                          <a:pt x="71901" y="27259"/>
                        </a:cubicBezTo>
                        <a:cubicBezTo>
                          <a:pt x="71933" y="27195"/>
                          <a:pt x="71965" y="27163"/>
                          <a:pt x="71965" y="27098"/>
                        </a:cubicBezTo>
                        <a:cubicBezTo>
                          <a:pt x="71997" y="27066"/>
                          <a:pt x="72029" y="27002"/>
                          <a:pt x="72061" y="26938"/>
                        </a:cubicBezTo>
                        <a:cubicBezTo>
                          <a:pt x="72061" y="26938"/>
                          <a:pt x="72061" y="26906"/>
                          <a:pt x="72061" y="26906"/>
                        </a:cubicBezTo>
                        <a:lnTo>
                          <a:pt x="72222" y="26906"/>
                        </a:lnTo>
                        <a:cubicBezTo>
                          <a:pt x="72672" y="26873"/>
                          <a:pt x="73122" y="26777"/>
                          <a:pt x="73540" y="26616"/>
                        </a:cubicBezTo>
                        <a:close/>
                        <a:moveTo>
                          <a:pt x="70036" y="26906"/>
                        </a:moveTo>
                        <a:cubicBezTo>
                          <a:pt x="70261" y="26938"/>
                          <a:pt x="70518" y="26938"/>
                          <a:pt x="70743" y="26938"/>
                        </a:cubicBezTo>
                        <a:lnTo>
                          <a:pt x="71740" y="26938"/>
                        </a:lnTo>
                        <a:cubicBezTo>
                          <a:pt x="71708" y="26970"/>
                          <a:pt x="71676" y="27002"/>
                          <a:pt x="71676" y="27034"/>
                        </a:cubicBezTo>
                        <a:cubicBezTo>
                          <a:pt x="71579" y="27131"/>
                          <a:pt x="71547" y="27259"/>
                          <a:pt x="71515" y="27356"/>
                        </a:cubicBezTo>
                        <a:cubicBezTo>
                          <a:pt x="71419" y="27645"/>
                          <a:pt x="71354" y="27934"/>
                          <a:pt x="71322" y="28224"/>
                        </a:cubicBezTo>
                        <a:cubicBezTo>
                          <a:pt x="71258" y="28513"/>
                          <a:pt x="71226" y="28834"/>
                          <a:pt x="71194" y="29156"/>
                        </a:cubicBezTo>
                        <a:cubicBezTo>
                          <a:pt x="71161" y="29445"/>
                          <a:pt x="71129" y="29734"/>
                          <a:pt x="71129" y="30024"/>
                        </a:cubicBezTo>
                        <a:lnTo>
                          <a:pt x="70936" y="30056"/>
                        </a:lnTo>
                        <a:cubicBezTo>
                          <a:pt x="70808" y="30088"/>
                          <a:pt x="70679" y="30120"/>
                          <a:pt x="70551" y="30184"/>
                        </a:cubicBezTo>
                        <a:cubicBezTo>
                          <a:pt x="70358" y="30249"/>
                          <a:pt x="70165" y="30377"/>
                          <a:pt x="70036" y="30538"/>
                        </a:cubicBezTo>
                        <a:cubicBezTo>
                          <a:pt x="69972" y="30345"/>
                          <a:pt x="69843" y="30216"/>
                          <a:pt x="69683" y="30120"/>
                        </a:cubicBezTo>
                        <a:cubicBezTo>
                          <a:pt x="69554" y="30056"/>
                          <a:pt x="69426" y="29959"/>
                          <a:pt x="69297" y="29895"/>
                        </a:cubicBezTo>
                        <a:cubicBezTo>
                          <a:pt x="69297" y="29863"/>
                          <a:pt x="69265" y="29831"/>
                          <a:pt x="69265" y="29799"/>
                        </a:cubicBezTo>
                        <a:cubicBezTo>
                          <a:pt x="69361" y="29574"/>
                          <a:pt x="69426" y="29349"/>
                          <a:pt x="69490" y="29091"/>
                        </a:cubicBezTo>
                        <a:cubicBezTo>
                          <a:pt x="69554" y="28834"/>
                          <a:pt x="69651" y="28545"/>
                          <a:pt x="69715" y="28256"/>
                        </a:cubicBezTo>
                        <a:lnTo>
                          <a:pt x="69908" y="27452"/>
                        </a:lnTo>
                        <a:lnTo>
                          <a:pt x="70004" y="27066"/>
                        </a:lnTo>
                        <a:cubicBezTo>
                          <a:pt x="70004" y="27002"/>
                          <a:pt x="70036" y="26938"/>
                          <a:pt x="70036" y="26906"/>
                        </a:cubicBezTo>
                        <a:close/>
                        <a:moveTo>
                          <a:pt x="16998" y="30731"/>
                        </a:moveTo>
                        <a:cubicBezTo>
                          <a:pt x="17030" y="30795"/>
                          <a:pt x="17030" y="30827"/>
                          <a:pt x="17030" y="30859"/>
                        </a:cubicBezTo>
                        <a:lnTo>
                          <a:pt x="16902" y="30763"/>
                        </a:lnTo>
                        <a:cubicBezTo>
                          <a:pt x="16934" y="30763"/>
                          <a:pt x="16966" y="30763"/>
                          <a:pt x="16998" y="30731"/>
                        </a:cubicBezTo>
                        <a:close/>
                        <a:moveTo>
                          <a:pt x="40582" y="20156"/>
                        </a:moveTo>
                        <a:cubicBezTo>
                          <a:pt x="40892" y="20156"/>
                          <a:pt x="41239" y="20311"/>
                          <a:pt x="41460" y="20477"/>
                        </a:cubicBezTo>
                        <a:cubicBezTo>
                          <a:pt x="41942" y="20830"/>
                          <a:pt x="42296" y="21345"/>
                          <a:pt x="42489" y="21891"/>
                        </a:cubicBezTo>
                        <a:cubicBezTo>
                          <a:pt x="42585" y="22148"/>
                          <a:pt x="42649" y="22373"/>
                          <a:pt x="42681" y="22630"/>
                        </a:cubicBezTo>
                        <a:cubicBezTo>
                          <a:pt x="42649" y="22920"/>
                          <a:pt x="42617" y="23177"/>
                          <a:pt x="42617" y="23434"/>
                        </a:cubicBezTo>
                        <a:cubicBezTo>
                          <a:pt x="42521" y="25556"/>
                          <a:pt x="42778" y="27709"/>
                          <a:pt x="43421" y="29734"/>
                        </a:cubicBezTo>
                        <a:cubicBezTo>
                          <a:pt x="43453" y="29831"/>
                          <a:pt x="43485" y="29959"/>
                          <a:pt x="43517" y="30056"/>
                        </a:cubicBezTo>
                        <a:cubicBezTo>
                          <a:pt x="43517" y="30088"/>
                          <a:pt x="43517" y="30120"/>
                          <a:pt x="43549" y="30152"/>
                        </a:cubicBezTo>
                        <a:cubicBezTo>
                          <a:pt x="43453" y="30184"/>
                          <a:pt x="43421" y="30281"/>
                          <a:pt x="43453" y="30377"/>
                        </a:cubicBezTo>
                        <a:cubicBezTo>
                          <a:pt x="43512" y="30614"/>
                          <a:pt x="43354" y="30931"/>
                          <a:pt x="43078" y="30931"/>
                        </a:cubicBezTo>
                        <a:cubicBezTo>
                          <a:pt x="43054" y="30931"/>
                          <a:pt x="43029" y="30929"/>
                          <a:pt x="43003" y="30924"/>
                        </a:cubicBezTo>
                        <a:cubicBezTo>
                          <a:pt x="42906" y="30892"/>
                          <a:pt x="42810" y="30827"/>
                          <a:pt x="42778" y="30699"/>
                        </a:cubicBezTo>
                        <a:cubicBezTo>
                          <a:pt x="42778" y="30666"/>
                          <a:pt x="42778" y="30602"/>
                          <a:pt x="42810" y="30570"/>
                        </a:cubicBezTo>
                        <a:cubicBezTo>
                          <a:pt x="42906" y="30506"/>
                          <a:pt x="42971" y="30474"/>
                          <a:pt x="43035" y="30377"/>
                        </a:cubicBezTo>
                        <a:cubicBezTo>
                          <a:pt x="43120" y="30264"/>
                          <a:pt x="43055" y="30077"/>
                          <a:pt x="42908" y="30077"/>
                        </a:cubicBezTo>
                        <a:cubicBezTo>
                          <a:pt x="42887" y="30077"/>
                          <a:pt x="42865" y="30080"/>
                          <a:pt x="42842" y="30088"/>
                        </a:cubicBezTo>
                        <a:cubicBezTo>
                          <a:pt x="42746" y="30120"/>
                          <a:pt x="42649" y="30184"/>
                          <a:pt x="42585" y="30249"/>
                        </a:cubicBezTo>
                        <a:cubicBezTo>
                          <a:pt x="42527" y="30261"/>
                          <a:pt x="42469" y="30268"/>
                          <a:pt x="42412" y="30268"/>
                        </a:cubicBezTo>
                        <a:cubicBezTo>
                          <a:pt x="42185" y="30268"/>
                          <a:pt x="41974" y="30165"/>
                          <a:pt x="41846" y="29959"/>
                        </a:cubicBezTo>
                        <a:cubicBezTo>
                          <a:pt x="41556" y="29477"/>
                          <a:pt x="41974" y="28931"/>
                          <a:pt x="42328" y="28641"/>
                        </a:cubicBezTo>
                        <a:cubicBezTo>
                          <a:pt x="42460" y="28535"/>
                          <a:pt x="42330" y="28320"/>
                          <a:pt x="42191" y="28320"/>
                        </a:cubicBezTo>
                        <a:cubicBezTo>
                          <a:pt x="42161" y="28320"/>
                          <a:pt x="42131" y="28330"/>
                          <a:pt x="42103" y="28352"/>
                        </a:cubicBezTo>
                        <a:cubicBezTo>
                          <a:pt x="41960" y="28447"/>
                          <a:pt x="41795" y="28494"/>
                          <a:pt x="41633" y="28494"/>
                        </a:cubicBezTo>
                        <a:cubicBezTo>
                          <a:pt x="41357" y="28494"/>
                          <a:pt x="41087" y="28358"/>
                          <a:pt x="40946" y="28095"/>
                        </a:cubicBezTo>
                        <a:cubicBezTo>
                          <a:pt x="40817" y="27838"/>
                          <a:pt x="40849" y="27548"/>
                          <a:pt x="41042" y="27356"/>
                        </a:cubicBezTo>
                        <a:cubicBezTo>
                          <a:pt x="41299" y="27323"/>
                          <a:pt x="41524" y="27163"/>
                          <a:pt x="41653" y="26938"/>
                        </a:cubicBezTo>
                        <a:cubicBezTo>
                          <a:pt x="41711" y="26820"/>
                          <a:pt x="41610" y="26676"/>
                          <a:pt x="41494" y="26676"/>
                        </a:cubicBezTo>
                        <a:cubicBezTo>
                          <a:pt x="41482" y="26676"/>
                          <a:pt x="41471" y="26678"/>
                          <a:pt x="41460" y="26681"/>
                        </a:cubicBezTo>
                        <a:cubicBezTo>
                          <a:pt x="41203" y="26713"/>
                          <a:pt x="41010" y="26841"/>
                          <a:pt x="40849" y="27002"/>
                        </a:cubicBezTo>
                        <a:lnTo>
                          <a:pt x="40785" y="27002"/>
                        </a:lnTo>
                        <a:cubicBezTo>
                          <a:pt x="40560" y="26970"/>
                          <a:pt x="40367" y="26777"/>
                          <a:pt x="40335" y="26520"/>
                        </a:cubicBezTo>
                        <a:cubicBezTo>
                          <a:pt x="40271" y="26006"/>
                          <a:pt x="40624" y="25523"/>
                          <a:pt x="41138" y="25427"/>
                        </a:cubicBezTo>
                        <a:lnTo>
                          <a:pt x="41331" y="25395"/>
                        </a:lnTo>
                        <a:cubicBezTo>
                          <a:pt x="41576" y="25334"/>
                          <a:pt x="41471" y="25039"/>
                          <a:pt x="41266" y="25039"/>
                        </a:cubicBezTo>
                        <a:cubicBezTo>
                          <a:pt x="41256" y="25039"/>
                          <a:pt x="41246" y="25040"/>
                          <a:pt x="41235" y="25041"/>
                        </a:cubicBezTo>
                        <a:lnTo>
                          <a:pt x="41235" y="25073"/>
                        </a:lnTo>
                        <a:cubicBezTo>
                          <a:pt x="41138" y="25073"/>
                          <a:pt x="41074" y="25073"/>
                          <a:pt x="41010" y="25105"/>
                        </a:cubicBezTo>
                        <a:cubicBezTo>
                          <a:pt x="40849" y="25154"/>
                          <a:pt x="40688" y="25178"/>
                          <a:pt x="40532" y="25178"/>
                        </a:cubicBezTo>
                        <a:cubicBezTo>
                          <a:pt x="40375" y="25178"/>
                          <a:pt x="40222" y="25154"/>
                          <a:pt x="40078" y="25105"/>
                        </a:cubicBezTo>
                        <a:cubicBezTo>
                          <a:pt x="39788" y="25009"/>
                          <a:pt x="39628" y="24720"/>
                          <a:pt x="39724" y="24430"/>
                        </a:cubicBezTo>
                        <a:cubicBezTo>
                          <a:pt x="39821" y="24141"/>
                          <a:pt x="40078" y="23916"/>
                          <a:pt x="40399" y="23884"/>
                        </a:cubicBezTo>
                        <a:cubicBezTo>
                          <a:pt x="40469" y="23879"/>
                          <a:pt x="40538" y="23876"/>
                          <a:pt x="40608" y="23876"/>
                        </a:cubicBezTo>
                        <a:cubicBezTo>
                          <a:pt x="40955" y="23876"/>
                          <a:pt x="41299" y="23943"/>
                          <a:pt x="41621" y="24077"/>
                        </a:cubicBezTo>
                        <a:cubicBezTo>
                          <a:pt x="41631" y="24079"/>
                          <a:pt x="41642" y="24080"/>
                          <a:pt x="41652" y="24080"/>
                        </a:cubicBezTo>
                        <a:cubicBezTo>
                          <a:pt x="41797" y="24080"/>
                          <a:pt x="41901" y="23876"/>
                          <a:pt x="41781" y="23755"/>
                        </a:cubicBezTo>
                        <a:cubicBezTo>
                          <a:pt x="41331" y="23402"/>
                          <a:pt x="40913" y="22984"/>
                          <a:pt x="40592" y="22470"/>
                        </a:cubicBezTo>
                        <a:cubicBezTo>
                          <a:pt x="40592" y="22470"/>
                          <a:pt x="40592" y="22438"/>
                          <a:pt x="40592" y="22438"/>
                        </a:cubicBezTo>
                        <a:cubicBezTo>
                          <a:pt x="40560" y="22405"/>
                          <a:pt x="40528" y="22373"/>
                          <a:pt x="40496" y="22341"/>
                        </a:cubicBezTo>
                        <a:cubicBezTo>
                          <a:pt x="40463" y="22309"/>
                          <a:pt x="40431" y="22245"/>
                          <a:pt x="40399" y="22212"/>
                        </a:cubicBezTo>
                        <a:cubicBezTo>
                          <a:pt x="40238" y="21923"/>
                          <a:pt x="40110" y="21634"/>
                          <a:pt x="40013" y="21312"/>
                        </a:cubicBezTo>
                        <a:cubicBezTo>
                          <a:pt x="39917" y="21023"/>
                          <a:pt x="39917" y="20734"/>
                          <a:pt x="40013" y="20477"/>
                        </a:cubicBezTo>
                        <a:cubicBezTo>
                          <a:pt x="40137" y="20243"/>
                          <a:pt x="40349" y="20156"/>
                          <a:pt x="40582" y="20156"/>
                        </a:cubicBezTo>
                        <a:close/>
                        <a:moveTo>
                          <a:pt x="28120" y="25909"/>
                        </a:moveTo>
                        <a:lnTo>
                          <a:pt x="28120" y="25909"/>
                        </a:lnTo>
                        <a:cubicBezTo>
                          <a:pt x="28345" y="26038"/>
                          <a:pt x="28570" y="26134"/>
                          <a:pt x="28795" y="26166"/>
                        </a:cubicBezTo>
                        <a:cubicBezTo>
                          <a:pt x="28960" y="26213"/>
                          <a:pt x="29124" y="26243"/>
                          <a:pt x="29289" y="26243"/>
                        </a:cubicBezTo>
                        <a:cubicBezTo>
                          <a:pt x="29349" y="26243"/>
                          <a:pt x="29410" y="26239"/>
                          <a:pt x="29470" y="26231"/>
                        </a:cubicBezTo>
                        <a:cubicBezTo>
                          <a:pt x="29631" y="26231"/>
                          <a:pt x="29791" y="26231"/>
                          <a:pt x="29952" y="26198"/>
                        </a:cubicBezTo>
                        <a:cubicBezTo>
                          <a:pt x="30209" y="26777"/>
                          <a:pt x="30499" y="27356"/>
                          <a:pt x="30852" y="27934"/>
                        </a:cubicBezTo>
                        <a:cubicBezTo>
                          <a:pt x="31624" y="29156"/>
                          <a:pt x="32588" y="30281"/>
                          <a:pt x="33681" y="31277"/>
                        </a:cubicBezTo>
                        <a:cubicBezTo>
                          <a:pt x="33327" y="31052"/>
                          <a:pt x="32974" y="30827"/>
                          <a:pt x="32652" y="30570"/>
                        </a:cubicBezTo>
                        <a:cubicBezTo>
                          <a:pt x="31784" y="29959"/>
                          <a:pt x="31013" y="29284"/>
                          <a:pt x="30338" y="28481"/>
                        </a:cubicBezTo>
                        <a:cubicBezTo>
                          <a:pt x="29663" y="27741"/>
                          <a:pt x="29116" y="26873"/>
                          <a:pt x="28409" y="26166"/>
                        </a:cubicBezTo>
                        <a:cubicBezTo>
                          <a:pt x="28313" y="26102"/>
                          <a:pt x="28216" y="26006"/>
                          <a:pt x="28120" y="25909"/>
                        </a:cubicBezTo>
                        <a:close/>
                        <a:moveTo>
                          <a:pt x="34617" y="24988"/>
                        </a:moveTo>
                        <a:cubicBezTo>
                          <a:pt x="34783" y="24988"/>
                          <a:pt x="34945" y="25004"/>
                          <a:pt x="35095" y="25041"/>
                        </a:cubicBezTo>
                        <a:cubicBezTo>
                          <a:pt x="35320" y="25138"/>
                          <a:pt x="35545" y="25202"/>
                          <a:pt x="35738" y="25331"/>
                        </a:cubicBezTo>
                        <a:lnTo>
                          <a:pt x="36156" y="25620"/>
                        </a:lnTo>
                        <a:cubicBezTo>
                          <a:pt x="36863" y="26134"/>
                          <a:pt x="37538" y="26713"/>
                          <a:pt x="38149" y="27323"/>
                        </a:cubicBezTo>
                        <a:cubicBezTo>
                          <a:pt x="39242" y="28449"/>
                          <a:pt x="40206" y="29702"/>
                          <a:pt x="41010" y="31084"/>
                        </a:cubicBezTo>
                        <a:cubicBezTo>
                          <a:pt x="40978" y="31084"/>
                          <a:pt x="40978" y="31117"/>
                          <a:pt x="41010" y="31117"/>
                        </a:cubicBezTo>
                        <a:cubicBezTo>
                          <a:pt x="40983" y="31494"/>
                          <a:pt x="40685" y="31758"/>
                          <a:pt x="40343" y="31758"/>
                        </a:cubicBezTo>
                        <a:cubicBezTo>
                          <a:pt x="40277" y="31758"/>
                          <a:pt x="40210" y="31748"/>
                          <a:pt x="40142" y="31727"/>
                        </a:cubicBezTo>
                        <a:cubicBezTo>
                          <a:pt x="39949" y="31631"/>
                          <a:pt x="39821" y="31438"/>
                          <a:pt x="39788" y="31245"/>
                        </a:cubicBezTo>
                        <a:cubicBezTo>
                          <a:pt x="39885" y="31052"/>
                          <a:pt x="39949" y="30827"/>
                          <a:pt x="39917" y="30602"/>
                        </a:cubicBezTo>
                        <a:cubicBezTo>
                          <a:pt x="39900" y="30517"/>
                          <a:pt x="39820" y="30477"/>
                          <a:pt x="39739" y="30477"/>
                        </a:cubicBezTo>
                        <a:cubicBezTo>
                          <a:pt x="39667" y="30477"/>
                          <a:pt x="39594" y="30509"/>
                          <a:pt x="39563" y="30570"/>
                        </a:cubicBezTo>
                        <a:cubicBezTo>
                          <a:pt x="39435" y="30731"/>
                          <a:pt x="39370" y="30924"/>
                          <a:pt x="39370" y="31117"/>
                        </a:cubicBezTo>
                        <a:cubicBezTo>
                          <a:pt x="39255" y="31265"/>
                          <a:pt x="39079" y="31338"/>
                          <a:pt x="38901" y="31338"/>
                        </a:cubicBezTo>
                        <a:cubicBezTo>
                          <a:pt x="38733" y="31338"/>
                          <a:pt x="38563" y="31273"/>
                          <a:pt x="38438" y="31149"/>
                        </a:cubicBezTo>
                        <a:cubicBezTo>
                          <a:pt x="37892" y="30731"/>
                          <a:pt x="37956" y="29959"/>
                          <a:pt x="38149" y="29381"/>
                        </a:cubicBezTo>
                        <a:cubicBezTo>
                          <a:pt x="38191" y="29232"/>
                          <a:pt x="38066" y="29126"/>
                          <a:pt x="37948" y="29126"/>
                        </a:cubicBezTo>
                        <a:cubicBezTo>
                          <a:pt x="37887" y="29126"/>
                          <a:pt x="37828" y="29154"/>
                          <a:pt x="37795" y="29220"/>
                        </a:cubicBezTo>
                        <a:cubicBezTo>
                          <a:pt x="37570" y="29670"/>
                          <a:pt x="37222" y="30392"/>
                          <a:pt x="36664" y="30392"/>
                        </a:cubicBezTo>
                        <a:cubicBezTo>
                          <a:pt x="36585" y="30392"/>
                          <a:pt x="36501" y="30377"/>
                          <a:pt x="36413" y="30345"/>
                        </a:cubicBezTo>
                        <a:cubicBezTo>
                          <a:pt x="36092" y="30249"/>
                          <a:pt x="35867" y="29991"/>
                          <a:pt x="35738" y="29702"/>
                        </a:cubicBezTo>
                        <a:cubicBezTo>
                          <a:pt x="35610" y="29349"/>
                          <a:pt x="35610" y="28963"/>
                          <a:pt x="35738" y="28609"/>
                        </a:cubicBezTo>
                        <a:cubicBezTo>
                          <a:pt x="35899" y="28159"/>
                          <a:pt x="36124" y="27709"/>
                          <a:pt x="36413" y="27323"/>
                        </a:cubicBezTo>
                        <a:cubicBezTo>
                          <a:pt x="36501" y="27177"/>
                          <a:pt x="36402" y="27030"/>
                          <a:pt x="36261" y="27030"/>
                        </a:cubicBezTo>
                        <a:cubicBezTo>
                          <a:pt x="36248" y="27030"/>
                          <a:pt x="36234" y="27031"/>
                          <a:pt x="36220" y="27034"/>
                        </a:cubicBezTo>
                        <a:cubicBezTo>
                          <a:pt x="35796" y="27171"/>
                          <a:pt x="35286" y="27293"/>
                          <a:pt x="34798" y="27293"/>
                        </a:cubicBezTo>
                        <a:cubicBezTo>
                          <a:pt x="34251" y="27293"/>
                          <a:pt x="33731" y="27139"/>
                          <a:pt x="33392" y="26681"/>
                        </a:cubicBezTo>
                        <a:cubicBezTo>
                          <a:pt x="33134" y="26391"/>
                          <a:pt x="33070" y="25973"/>
                          <a:pt x="33231" y="25588"/>
                        </a:cubicBezTo>
                        <a:cubicBezTo>
                          <a:pt x="33456" y="25266"/>
                          <a:pt x="33842" y="25041"/>
                          <a:pt x="34260" y="25009"/>
                        </a:cubicBezTo>
                        <a:cubicBezTo>
                          <a:pt x="34379" y="24996"/>
                          <a:pt x="34499" y="24988"/>
                          <a:pt x="34617" y="24988"/>
                        </a:cubicBezTo>
                        <a:close/>
                        <a:moveTo>
                          <a:pt x="44803" y="29574"/>
                        </a:moveTo>
                        <a:cubicBezTo>
                          <a:pt x="44835" y="29606"/>
                          <a:pt x="44867" y="29670"/>
                          <a:pt x="44899" y="29702"/>
                        </a:cubicBezTo>
                        <a:cubicBezTo>
                          <a:pt x="45169" y="30017"/>
                          <a:pt x="45534" y="30175"/>
                          <a:pt x="45916" y="30175"/>
                        </a:cubicBezTo>
                        <a:cubicBezTo>
                          <a:pt x="46062" y="30175"/>
                          <a:pt x="46211" y="30152"/>
                          <a:pt x="46358" y="30105"/>
                        </a:cubicBezTo>
                        <a:lnTo>
                          <a:pt x="46358" y="30105"/>
                        </a:lnTo>
                        <a:cubicBezTo>
                          <a:pt x="45690" y="30678"/>
                          <a:pt x="45054" y="31251"/>
                          <a:pt x="44481" y="31856"/>
                        </a:cubicBezTo>
                        <a:cubicBezTo>
                          <a:pt x="44289" y="31309"/>
                          <a:pt x="44064" y="30827"/>
                          <a:pt x="43903" y="30281"/>
                        </a:cubicBezTo>
                        <a:cubicBezTo>
                          <a:pt x="44321" y="30281"/>
                          <a:pt x="44706" y="29991"/>
                          <a:pt x="44803" y="29574"/>
                        </a:cubicBezTo>
                        <a:close/>
                        <a:moveTo>
                          <a:pt x="26339" y="25475"/>
                        </a:moveTo>
                        <a:cubicBezTo>
                          <a:pt x="26737" y="25475"/>
                          <a:pt x="27124" y="25604"/>
                          <a:pt x="27445" y="25845"/>
                        </a:cubicBezTo>
                        <a:cubicBezTo>
                          <a:pt x="27798" y="26070"/>
                          <a:pt x="28152" y="26359"/>
                          <a:pt x="28441" y="26713"/>
                        </a:cubicBezTo>
                        <a:cubicBezTo>
                          <a:pt x="29084" y="27420"/>
                          <a:pt x="29599" y="28191"/>
                          <a:pt x="30241" y="28899"/>
                        </a:cubicBezTo>
                        <a:cubicBezTo>
                          <a:pt x="30434" y="29091"/>
                          <a:pt x="30595" y="29284"/>
                          <a:pt x="30788" y="29445"/>
                        </a:cubicBezTo>
                        <a:cubicBezTo>
                          <a:pt x="29727" y="28802"/>
                          <a:pt x="28538" y="28352"/>
                          <a:pt x="27316" y="28159"/>
                        </a:cubicBezTo>
                        <a:cubicBezTo>
                          <a:pt x="27015" y="28084"/>
                          <a:pt x="26725" y="28053"/>
                          <a:pt x="26433" y="28053"/>
                        </a:cubicBezTo>
                        <a:cubicBezTo>
                          <a:pt x="26226" y="28053"/>
                          <a:pt x="26019" y="28068"/>
                          <a:pt x="25806" y="28095"/>
                        </a:cubicBezTo>
                        <a:cubicBezTo>
                          <a:pt x="25741" y="28127"/>
                          <a:pt x="25741" y="28224"/>
                          <a:pt x="25806" y="28256"/>
                        </a:cubicBezTo>
                        <a:cubicBezTo>
                          <a:pt x="26223" y="28352"/>
                          <a:pt x="26673" y="28352"/>
                          <a:pt x="27091" y="28416"/>
                        </a:cubicBezTo>
                        <a:cubicBezTo>
                          <a:pt x="27509" y="28481"/>
                          <a:pt x="27927" y="28545"/>
                          <a:pt x="28345" y="28674"/>
                        </a:cubicBezTo>
                        <a:cubicBezTo>
                          <a:pt x="29149" y="28899"/>
                          <a:pt x="29952" y="29252"/>
                          <a:pt x="30691" y="29702"/>
                        </a:cubicBezTo>
                        <a:cubicBezTo>
                          <a:pt x="31109" y="29959"/>
                          <a:pt x="31495" y="30249"/>
                          <a:pt x="31881" y="30570"/>
                        </a:cubicBezTo>
                        <a:cubicBezTo>
                          <a:pt x="31913" y="30586"/>
                          <a:pt x="31945" y="30594"/>
                          <a:pt x="31973" y="30594"/>
                        </a:cubicBezTo>
                        <a:cubicBezTo>
                          <a:pt x="32001" y="30594"/>
                          <a:pt x="32025" y="30586"/>
                          <a:pt x="32042" y="30570"/>
                        </a:cubicBezTo>
                        <a:lnTo>
                          <a:pt x="32427" y="30827"/>
                        </a:lnTo>
                        <a:cubicBezTo>
                          <a:pt x="32845" y="31149"/>
                          <a:pt x="33327" y="31438"/>
                          <a:pt x="33777" y="31695"/>
                        </a:cubicBezTo>
                        <a:cubicBezTo>
                          <a:pt x="34035" y="31824"/>
                          <a:pt x="34292" y="31952"/>
                          <a:pt x="34549" y="32081"/>
                        </a:cubicBezTo>
                        <a:lnTo>
                          <a:pt x="34774" y="32177"/>
                        </a:lnTo>
                        <a:lnTo>
                          <a:pt x="35160" y="32467"/>
                        </a:lnTo>
                        <a:cubicBezTo>
                          <a:pt x="34870" y="32306"/>
                          <a:pt x="34581" y="32177"/>
                          <a:pt x="34292" y="32017"/>
                        </a:cubicBezTo>
                        <a:cubicBezTo>
                          <a:pt x="33809" y="31792"/>
                          <a:pt x="33295" y="31567"/>
                          <a:pt x="32781" y="31374"/>
                        </a:cubicBezTo>
                        <a:cubicBezTo>
                          <a:pt x="32620" y="31181"/>
                          <a:pt x="32395" y="31052"/>
                          <a:pt x="32202" y="30924"/>
                        </a:cubicBezTo>
                        <a:cubicBezTo>
                          <a:pt x="31945" y="30795"/>
                          <a:pt x="31720" y="30699"/>
                          <a:pt x="31463" y="30602"/>
                        </a:cubicBezTo>
                        <a:cubicBezTo>
                          <a:pt x="30981" y="30377"/>
                          <a:pt x="30466" y="30216"/>
                          <a:pt x="29952" y="30120"/>
                        </a:cubicBezTo>
                        <a:cubicBezTo>
                          <a:pt x="29277" y="30004"/>
                          <a:pt x="28591" y="29946"/>
                          <a:pt x="27906" y="29946"/>
                        </a:cubicBezTo>
                        <a:cubicBezTo>
                          <a:pt x="27450" y="29946"/>
                          <a:pt x="26995" y="29972"/>
                          <a:pt x="26545" y="30024"/>
                        </a:cubicBezTo>
                        <a:cubicBezTo>
                          <a:pt x="25838" y="30056"/>
                          <a:pt x="25163" y="30184"/>
                          <a:pt x="24488" y="30281"/>
                        </a:cubicBezTo>
                        <a:cubicBezTo>
                          <a:pt x="24391" y="30281"/>
                          <a:pt x="24423" y="30441"/>
                          <a:pt x="24520" y="30441"/>
                        </a:cubicBezTo>
                        <a:cubicBezTo>
                          <a:pt x="25098" y="30377"/>
                          <a:pt x="25677" y="30345"/>
                          <a:pt x="26288" y="30281"/>
                        </a:cubicBezTo>
                        <a:cubicBezTo>
                          <a:pt x="26697" y="30258"/>
                          <a:pt x="27122" y="30235"/>
                          <a:pt x="27541" y="30235"/>
                        </a:cubicBezTo>
                        <a:cubicBezTo>
                          <a:pt x="27714" y="30235"/>
                          <a:pt x="27886" y="30239"/>
                          <a:pt x="28056" y="30249"/>
                        </a:cubicBezTo>
                        <a:cubicBezTo>
                          <a:pt x="29116" y="30249"/>
                          <a:pt x="30177" y="30441"/>
                          <a:pt x="31174" y="30827"/>
                        </a:cubicBezTo>
                        <a:lnTo>
                          <a:pt x="31399" y="30924"/>
                        </a:lnTo>
                        <a:cubicBezTo>
                          <a:pt x="30357" y="30609"/>
                          <a:pt x="29278" y="30458"/>
                          <a:pt x="28191" y="30458"/>
                        </a:cubicBezTo>
                        <a:cubicBezTo>
                          <a:pt x="27836" y="30458"/>
                          <a:pt x="27480" y="30474"/>
                          <a:pt x="27123" y="30506"/>
                        </a:cubicBezTo>
                        <a:cubicBezTo>
                          <a:pt x="25998" y="30602"/>
                          <a:pt x="24905" y="30924"/>
                          <a:pt x="23909" y="31406"/>
                        </a:cubicBezTo>
                        <a:cubicBezTo>
                          <a:pt x="23588" y="31567"/>
                          <a:pt x="23266" y="31727"/>
                          <a:pt x="22977" y="31952"/>
                        </a:cubicBezTo>
                        <a:cubicBezTo>
                          <a:pt x="22913" y="31952"/>
                          <a:pt x="22880" y="31984"/>
                          <a:pt x="22848" y="31984"/>
                        </a:cubicBezTo>
                        <a:cubicBezTo>
                          <a:pt x="22752" y="32017"/>
                          <a:pt x="22688" y="32017"/>
                          <a:pt x="22591" y="32049"/>
                        </a:cubicBezTo>
                        <a:lnTo>
                          <a:pt x="22462" y="32049"/>
                        </a:lnTo>
                        <a:lnTo>
                          <a:pt x="22366" y="32017"/>
                        </a:lnTo>
                        <a:lnTo>
                          <a:pt x="22334" y="32017"/>
                        </a:lnTo>
                        <a:lnTo>
                          <a:pt x="22302" y="31984"/>
                        </a:lnTo>
                        <a:lnTo>
                          <a:pt x="22237" y="31952"/>
                        </a:lnTo>
                        <a:lnTo>
                          <a:pt x="22205" y="31920"/>
                        </a:lnTo>
                        <a:lnTo>
                          <a:pt x="22205" y="31888"/>
                        </a:lnTo>
                        <a:lnTo>
                          <a:pt x="22173" y="31856"/>
                        </a:lnTo>
                        <a:lnTo>
                          <a:pt x="22173" y="31824"/>
                        </a:lnTo>
                        <a:cubicBezTo>
                          <a:pt x="22173" y="31792"/>
                          <a:pt x="22173" y="31792"/>
                          <a:pt x="22173" y="31792"/>
                        </a:cubicBezTo>
                        <a:lnTo>
                          <a:pt x="22173" y="31727"/>
                        </a:lnTo>
                        <a:lnTo>
                          <a:pt x="22173" y="31695"/>
                        </a:lnTo>
                        <a:cubicBezTo>
                          <a:pt x="22173" y="31663"/>
                          <a:pt x="22173" y="31663"/>
                          <a:pt x="22173" y="31663"/>
                        </a:cubicBezTo>
                        <a:lnTo>
                          <a:pt x="22205" y="31631"/>
                        </a:lnTo>
                        <a:lnTo>
                          <a:pt x="22205" y="31599"/>
                        </a:lnTo>
                        <a:cubicBezTo>
                          <a:pt x="22205" y="31567"/>
                          <a:pt x="22237" y="31534"/>
                          <a:pt x="22270" y="31534"/>
                        </a:cubicBezTo>
                        <a:lnTo>
                          <a:pt x="22334" y="31502"/>
                        </a:lnTo>
                        <a:cubicBezTo>
                          <a:pt x="22334" y="31470"/>
                          <a:pt x="22366" y="31438"/>
                          <a:pt x="22366" y="31406"/>
                        </a:cubicBezTo>
                        <a:cubicBezTo>
                          <a:pt x="22398" y="31342"/>
                          <a:pt x="22430" y="31309"/>
                          <a:pt x="22495" y="31245"/>
                        </a:cubicBezTo>
                        <a:cubicBezTo>
                          <a:pt x="22523" y="31048"/>
                          <a:pt x="22428" y="30950"/>
                          <a:pt x="22318" y="30950"/>
                        </a:cubicBezTo>
                        <a:cubicBezTo>
                          <a:pt x="22302" y="30950"/>
                          <a:pt x="22286" y="30952"/>
                          <a:pt x="22270" y="30956"/>
                        </a:cubicBezTo>
                        <a:cubicBezTo>
                          <a:pt x="21980" y="31117"/>
                          <a:pt x="21755" y="31309"/>
                          <a:pt x="21466" y="31438"/>
                        </a:cubicBezTo>
                        <a:cubicBezTo>
                          <a:pt x="21177" y="31599"/>
                          <a:pt x="20887" y="31695"/>
                          <a:pt x="20566" y="31759"/>
                        </a:cubicBezTo>
                        <a:cubicBezTo>
                          <a:pt x="20436" y="31788"/>
                          <a:pt x="20299" y="31804"/>
                          <a:pt x="20165" y="31804"/>
                        </a:cubicBezTo>
                        <a:cubicBezTo>
                          <a:pt x="20001" y="31804"/>
                          <a:pt x="19840" y="31780"/>
                          <a:pt x="19698" y="31727"/>
                        </a:cubicBezTo>
                        <a:cubicBezTo>
                          <a:pt x="19859" y="31663"/>
                          <a:pt x="20020" y="31567"/>
                          <a:pt x="20180" y="31502"/>
                        </a:cubicBezTo>
                        <a:cubicBezTo>
                          <a:pt x="20405" y="31374"/>
                          <a:pt x="20630" y="31277"/>
                          <a:pt x="20887" y="31181"/>
                        </a:cubicBezTo>
                        <a:cubicBezTo>
                          <a:pt x="21112" y="31084"/>
                          <a:pt x="21337" y="31020"/>
                          <a:pt x="21595" y="30924"/>
                        </a:cubicBezTo>
                        <a:lnTo>
                          <a:pt x="21916" y="30795"/>
                        </a:lnTo>
                        <a:cubicBezTo>
                          <a:pt x="22045" y="30795"/>
                          <a:pt x="22141" y="30731"/>
                          <a:pt x="22205" y="30666"/>
                        </a:cubicBezTo>
                        <a:cubicBezTo>
                          <a:pt x="22270" y="30634"/>
                          <a:pt x="22237" y="30570"/>
                          <a:pt x="22173" y="30538"/>
                        </a:cubicBezTo>
                        <a:cubicBezTo>
                          <a:pt x="21948" y="30538"/>
                          <a:pt x="21691" y="30602"/>
                          <a:pt x="21498" y="30699"/>
                        </a:cubicBezTo>
                        <a:cubicBezTo>
                          <a:pt x="21241" y="30763"/>
                          <a:pt x="21016" y="30859"/>
                          <a:pt x="20759" y="30956"/>
                        </a:cubicBezTo>
                        <a:cubicBezTo>
                          <a:pt x="20534" y="31052"/>
                          <a:pt x="20309" y="31149"/>
                          <a:pt x="20084" y="31245"/>
                        </a:cubicBezTo>
                        <a:cubicBezTo>
                          <a:pt x="19891" y="31342"/>
                          <a:pt x="19698" y="31438"/>
                          <a:pt x="19505" y="31567"/>
                        </a:cubicBezTo>
                        <a:cubicBezTo>
                          <a:pt x="19377" y="31438"/>
                          <a:pt x="19344" y="31277"/>
                          <a:pt x="19344" y="31084"/>
                        </a:cubicBezTo>
                        <a:cubicBezTo>
                          <a:pt x="19344" y="30474"/>
                          <a:pt x="19891" y="30024"/>
                          <a:pt x="20373" y="29766"/>
                        </a:cubicBezTo>
                        <a:cubicBezTo>
                          <a:pt x="20952" y="29445"/>
                          <a:pt x="21562" y="29252"/>
                          <a:pt x="22205" y="29252"/>
                        </a:cubicBezTo>
                        <a:cubicBezTo>
                          <a:pt x="22540" y="29252"/>
                          <a:pt x="22904" y="29317"/>
                          <a:pt x="23246" y="29317"/>
                        </a:cubicBezTo>
                        <a:cubicBezTo>
                          <a:pt x="23625" y="29317"/>
                          <a:pt x="23977" y="29237"/>
                          <a:pt x="24230" y="28899"/>
                        </a:cubicBezTo>
                        <a:cubicBezTo>
                          <a:pt x="24230" y="28866"/>
                          <a:pt x="24230" y="28834"/>
                          <a:pt x="24230" y="28802"/>
                        </a:cubicBezTo>
                        <a:lnTo>
                          <a:pt x="24263" y="28770"/>
                        </a:lnTo>
                        <a:cubicBezTo>
                          <a:pt x="24359" y="28706"/>
                          <a:pt x="24327" y="28577"/>
                          <a:pt x="24230" y="28577"/>
                        </a:cubicBezTo>
                        <a:cubicBezTo>
                          <a:pt x="23933" y="28600"/>
                          <a:pt x="23618" y="28705"/>
                          <a:pt x="23311" y="28705"/>
                        </a:cubicBezTo>
                        <a:cubicBezTo>
                          <a:pt x="23187" y="28705"/>
                          <a:pt x="23065" y="28688"/>
                          <a:pt x="22945" y="28641"/>
                        </a:cubicBezTo>
                        <a:cubicBezTo>
                          <a:pt x="22591" y="28545"/>
                          <a:pt x="22430" y="28127"/>
                          <a:pt x="22591" y="27806"/>
                        </a:cubicBezTo>
                        <a:cubicBezTo>
                          <a:pt x="22816" y="27484"/>
                          <a:pt x="23170" y="27259"/>
                          <a:pt x="23555" y="27227"/>
                        </a:cubicBezTo>
                        <a:cubicBezTo>
                          <a:pt x="23744" y="27187"/>
                          <a:pt x="23938" y="27169"/>
                          <a:pt x="24133" y="27169"/>
                        </a:cubicBezTo>
                        <a:cubicBezTo>
                          <a:pt x="24404" y="27169"/>
                          <a:pt x="24676" y="27203"/>
                          <a:pt x="24938" y="27259"/>
                        </a:cubicBezTo>
                        <a:cubicBezTo>
                          <a:pt x="25266" y="27353"/>
                          <a:pt x="25611" y="27549"/>
                          <a:pt x="25960" y="27549"/>
                        </a:cubicBezTo>
                        <a:cubicBezTo>
                          <a:pt x="26090" y="27549"/>
                          <a:pt x="26221" y="27522"/>
                          <a:pt x="26352" y="27452"/>
                        </a:cubicBezTo>
                        <a:cubicBezTo>
                          <a:pt x="26448" y="27388"/>
                          <a:pt x="26448" y="27259"/>
                          <a:pt x="26352" y="27227"/>
                        </a:cubicBezTo>
                        <a:cubicBezTo>
                          <a:pt x="26352" y="27163"/>
                          <a:pt x="26320" y="27131"/>
                          <a:pt x="26256" y="27131"/>
                        </a:cubicBezTo>
                        <a:cubicBezTo>
                          <a:pt x="25838" y="27066"/>
                          <a:pt x="25516" y="26777"/>
                          <a:pt x="25420" y="26359"/>
                        </a:cubicBezTo>
                        <a:cubicBezTo>
                          <a:pt x="25388" y="25941"/>
                          <a:pt x="25677" y="25556"/>
                          <a:pt x="26095" y="25491"/>
                        </a:cubicBezTo>
                        <a:cubicBezTo>
                          <a:pt x="26176" y="25480"/>
                          <a:pt x="26258" y="25475"/>
                          <a:pt x="26339" y="25475"/>
                        </a:cubicBezTo>
                        <a:close/>
                        <a:moveTo>
                          <a:pt x="6409" y="24135"/>
                        </a:moveTo>
                        <a:cubicBezTo>
                          <a:pt x="6510" y="24135"/>
                          <a:pt x="6611" y="24137"/>
                          <a:pt x="6712" y="24141"/>
                        </a:cubicBezTo>
                        <a:cubicBezTo>
                          <a:pt x="7162" y="24173"/>
                          <a:pt x="7580" y="24238"/>
                          <a:pt x="7997" y="24270"/>
                        </a:cubicBezTo>
                        <a:lnTo>
                          <a:pt x="7997" y="24302"/>
                        </a:lnTo>
                        <a:lnTo>
                          <a:pt x="7997" y="24559"/>
                        </a:lnTo>
                        <a:lnTo>
                          <a:pt x="7997" y="24816"/>
                        </a:lnTo>
                        <a:lnTo>
                          <a:pt x="7997" y="24945"/>
                        </a:lnTo>
                        <a:cubicBezTo>
                          <a:pt x="7997" y="24977"/>
                          <a:pt x="8030" y="25009"/>
                          <a:pt x="8062" y="25041"/>
                        </a:cubicBezTo>
                        <a:cubicBezTo>
                          <a:pt x="8062" y="25073"/>
                          <a:pt x="8094" y="25073"/>
                          <a:pt x="8126" y="25073"/>
                        </a:cubicBezTo>
                        <a:cubicBezTo>
                          <a:pt x="8144" y="25126"/>
                          <a:pt x="8181" y="25150"/>
                          <a:pt x="8222" y="25150"/>
                        </a:cubicBezTo>
                        <a:cubicBezTo>
                          <a:pt x="8255" y="25150"/>
                          <a:pt x="8290" y="25134"/>
                          <a:pt x="8319" y="25105"/>
                        </a:cubicBezTo>
                        <a:cubicBezTo>
                          <a:pt x="8351" y="25105"/>
                          <a:pt x="8383" y="25073"/>
                          <a:pt x="8383" y="25041"/>
                        </a:cubicBezTo>
                        <a:lnTo>
                          <a:pt x="8383" y="25009"/>
                        </a:lnTo>
                        <a:lnTo>
                          <a:pt x="8448" y="24913"/>
                        </a:lnTo>
                        <a:cubicBezTo>
                          <a:pt x="8480" y="24848"/>
                          <a:pt x="8512" y="24784"/>
                          <a:pt x="8544" y="24720"/>
                        </a:cubicBezTo>
                        <a:lnTo>
                          <a:pt x="8544" y="24688"/>
                        </a:lnTo>
                        <a:lnTo>
                          <a:pt x="8608" y="24623"/>
                        </a:lnTo>
                        <a:lnTo>
                          <a:pt x="8640" y="24591"/>
                        </a:lnTo>
                        <a:cubicBezTo>
                          <a:pt x="8737" y="24655"/>
                          <a:pt x="8801" y="24720"/>
                          <a:pt x="8898" y="24752"/>
                        </a:cubicBezTo>
                        <a:lnTo>
                          <a:pt x="9283" y="25041"/>
                        </a:lnTo>
                        <a:cubicBezTo>
                          <a:pt x="9540" y="25234"/>
                          <a:pt x="9798" y="25427"/>
                          <a:pt x="10055" y="25620"/>
                        </a:cubicBezTo>
                        <a:cubicBezTo>
                          <a:pt x="11566" y="26809"/>
                          <a:pt x="12755" y="28352"/>
                          <a:pt x="13494" y="30152"/>
                        </a:cubicBezTo>
                        <a:cubicBezTo>
                          <a:pt x="13751" y="30795"/>
                          <a:pt x="13912" y="31502"/>
                          <a:pt x="14137" y="32177"/>
                        </a:cubicBezTo>
                        <a:cubicBezTo>
                          <a:pt x="14137" y="32177"/>
                          <a:pt x="14137" y="32209"/>
                          <a:pt x="14137" y="32209"/>
                        </a:cubicBezTo>
                        <a:cubicBezTo>
                          <a:pt x="14137" y="32434"/>
                          <a:pt x="14169" y="32692"/>
                          <a:pt x="14266" y="32917"/>
                        </a:cubicBezTo>
                        <a:lnTo>
                          <a:pt x="14169" y="32820"/>
                        </a:lnTo>
                        <a:cubicBezTo>
                          <a:pt x="14169" y="32820"/>
                          <a:pt x="14169" y="32788"/>
                          <a:pt x="14169" y="32788"/>
                        </a:cubicBezTo>
                        <a:cubicBezTo>
                          <a:pt x="14169" y="32659"/>
                          <a:pt x="14137" y="32531"/>
                          <a:pt x="14073" y="32434"/>
                        </a:cubicBezTo>
                        <a:cubicBezTo>
                          <a:pt x="14009" y="32306"/>
                          <a:pt x="13944" y="32177"/>
                          <a:pt x="13880" y="32081"/>
                        </a:cubicBezTo>
                        <a:cubicBezTo>
                          <a:pt x="13751" y="31824"/>
                          <a:pt x="13623" y="31599"/>
                          <a:pt x="13494" y="31374"/>
                        </a:cubicBezTo>
                        <a:cubicBezTo>
                          <a:pt x="13205" y="30924"/>
                          <a:pt x="12883" y="30474"/>
                          <a:pt x="12530" y="30088"/>
                        </a:cubicBezTo>
                        <a:cubicBezTo>
                          <a:pt x="12515" y="30073"/>
                          <a:pt x="12498" y="30067"/>
                          <a:pt x="12482" y="30067"/>
                        </a:cubicBezTo>
                        <a:cubicBezTo>
                          <a:pt x="12428" y="30067"/>
                          <a:pt x="12377" y="30135"/>
                          <a:pt x="12401" y="30184"/>
                        </a:cubicBezTo>
                        <a:cubicBezTo>
                          <a:pt x="12723" y="30602"/>
                          <a:pt x="13012" y="31052"/>
                          <a:pt x="13269" y="31502"/>
                        </a:cubicBezTo>
                        <a:cubicBezTo>
                          <a:pt x="13398" y="31727"/>
                          <a:pt x="13526" y="31952"/>
                          <a:pt x="13655" y="32209"/>
                        </a:cubicBezTo>
                        <a:cubicBezTo>
                          <a:pt x="13655" y="32242"/>
                          <a:pt x="13687" y="32306"/>
                          <a:pt x="13719" y="32370"/>
                        </a:cubicBezTo>
                        <a:lnTo>
                          <a:pt x="13366" y="31984"/>
                        </a:lnTo>
                        <a:cubicBezTo>
                          <a:pt x="13012" y="31631"/>
                          <a:pt x="12658" y="31245"/>
                          <a:pt x="12305" y="30892"/>
                        </a:cubicBezTo>
                        <a:cubicBezTo>
                          <a:pt x="11566" y="30152"/>
                          <a:pt x="10826" y="29381"/>
                          <a:pt x="10087" y="28674"/>
                        </a:cubicBezTo>
                        <a:cubicBezTo>
                          <a:pt x="10063" y="28649"/>
                          <a:pt x="10037" y="28639"/>
                          <a:pt x="10013" y="28639"/>
                        </a:cubicBezTo>
                        <a:cubicBezTo>
                          <a:pt x="9940" y="28639"/>
                          <a:pt x="9886" y="28730"/>
                          <a:pt x="9958" y="28802"/>
                        </a:cubicBezTo>
                        <a:cubicBezTo>
                          <a:pt x="10633" y="29574"/>
                          <a:pt x="11373" y="30345"/>
                          <a:pt x="12080" y="31084"/>
                        </a:cubicBezTo>
                        <a:lnTo>
                          <a:pt x="13141" y="32242"/>
                        </a:lnTo>
                        <a:lnTo>
                          <a:pt x="13634" y="32766"/>
                        </a:lnTo>
                        <a:lnTo>
                          <a:pt x="10376" y="31406"/>
                        </a:lnTo>
                        <a:lnTo>
                          <a:pt x="8287" y="30474"/>
                        </a:lnTo>
                        <a:cubicBezTo>
                          <a:pt x="7644" y="30249"/>
                          <a:pt x="7033" y="29959"/>
                          <a:pt x="6487" y="29574"/>
                        </a:cubicBezTo>
                        <a:cubicBezTo>
                          <a:pt x="5908" y="29220"/>
                          <a:pt x="5715" y="28513"/>
                          <a:pt x="5940" y="27902"/>
                        </a:cubicBezTo>
                        <a:cubicBezTo>
                          <a:pt x="5991" y="27801"/>
                          <a:pt x="5922" y="27680"/>
                          <a:pt x="5828" y="27680"/>
                        </a:cubicBezTo>
                        <a:cubicBezTo>
                          <a:pt x="5802" y="27680"/>
                          <a:pt x="5775" y="27689"/>
                          <a:pt x="5747" y="27709"/>
                        </a:cubicBezTo>
                        <a:cubicBezTo>
                          <a:pt x="5619" y="27773"/>
                          <a:pt x="5458" y="27838"/>
                          <a:pt x="5329" y="27934"/>
                        </a:cubicBezTo>
                        <a:cubicBezTo>
                          <a:pt x="5201" y="27806"/>
                          <a:pt x="5072" y="27741"/>
                          <a:pt x="4944" y="27677"/>
                        </a:cubicBezTo>
                        <a:cubicBezTo>
                          <a:pt x="4783" y="27581"/>
                          <a:pt x="4622" y="27484"/>
                          <a:pt x="4494" y="27388"/>
                        </a:cubicBezTo>
                        <a:cubicBezTo>
                          <a:pt x="3883" y="27002"/>
                          <a:pt x="3337" y="26552"/>
                          <a:pt x="2854" y="26006"/>
                        </a:cubicBezTo>
                        <a:cubicBezTo>
                          <a:pt x="2726" y="25877"/>
                          <a:pt x="2597" y="25748"/>
                          <a:pt x="2501" y="25620"/>
                        </a:cubicBezTo>
                        <a:lnTo>
                          <a:pt x="2436" y="25556"/>
                        </a:lnTo>
                        <a:lnTo>
                          <a:pt x="2436" y="25556"/>
                        </a:lnTo>
                        <a:cubicBezTo>
                          <a:pt x="3272" y="25813"/>
                          <a:pt x="4108" y="26070"/>
                          <a:pt x="4912" y="26359"/>
                        </a:cubicBezTo>
                        <a:cubicBezTo>
                          <a:pt x="5844" y="26745"/>
                          <a:pt x="6744" y="27195"/>
                          <a:pt x="7580" y="27741"/>
                        </a:cubicBezTo>
                        <a:cubicBezTo>
                          <a:pt x="7805" y="27870"/>
                          <a:pt x="8062" y="27998"/>
                          <a:pt x="8287" y="28159"/>
                        </a:cubicBezTo>
                        <a:cubicBezTo>
                          <a:pt x="8512" y="28320"/>
                          <a:pt x="8737" y="28449"/>
                          <a:pt x="8994" y="28577"/>
                        </a:cubicBezTo>
                        <a:cubicBezTo>
                          <a:pt x="9004" y="28581"/>
                          <a:pt x="9014" y="28582"/>
                          <a:pt x="9023" y="28582"/>
                        </a:cubicBezTo>
                        <a:cubicBezTo>
                          <a:pt x="9097" y="28582"/>
                          <a:pt x="9119" y="28474"/>
                          <a:pt x="9090" y="28416"/>
                        </a:cubicBezTo>
                        <a:cubicBezTo>
                          <a:pt x="8705" y="28063"/>
                          <a:pt x="8319" y="27773"/>
                          <a:pt x="7869" y="27548"/>
                        </a:cubicBezTo>
                        <a:cubicBezTo>
                          <a:pt x="7451" y="27291"/>
                          <a:pt x="7001" y="27066"/>
                          <a:pt x="6583" y="26841"/>
                        </a:cubicBezTo>
                        <a:cubicBezTo>
                          <a:pt x="5683" y="26391"/>
                          <a:pt x="4783" y="26006"/>
                          <a:pt x="3851" y="25716"/>
                        </a:cubicBezTo>
                        <a:cubicBezTo>
                          <a:pt x="3337" y="25556"/>
                          <a:pt x="2790" y="25427"/>
                          <a:pt x="2244" y="25331"/>
                        </a:cubicBezTo>
                        <a:lnTo>
                          <a:pt x="2308" y="25298"/>
                        </a:lnTo>
                        <a:cubicBezTo>
                          <a:pt x="2472" y="25290"/>
                          <a:pt x="2638" y="25286"/>
                          <a:pt x="2805" y="25286"/>
                        </a:cubicBezTo>
                        <a:cubicBezTo>
                          <a:pt x="3261" y="25286"/>
                          <a:pt x="3725" y="25316"/>
                          <a:pt x="4172" y="25363"/>
                        </a:cubicBezTo>
                        <a:cubicBezTo>
                          <a:pt x="4494" y="25395"/>
                          <a:pt x="4815" y="25459"/>
                          <a:pt x="5104" y="25556"/>
                        </a:cubicBezTo>
                        <a:cubicBezTo>
                          <a:pt x="5394" y="25652"/>
                          <a:pt x="5715" y="25716"/>
                          <a:pt x="6037" y="25748"/>
                        </a:cubicBezTo>
                        <a:cubicBezTo>
                          <a:pt x="6101" y="25748"/>
                          <a:pt x="6133" y="25684"/>
                          <a:pt x="6069" y="25652"/>
                        </a:cubicBezTo>
                        <a:cubicBezTo>
                          <a:pt x="5812" y="25459"/>
                          <a:pt x="5522" y="25331"/>
                          <a:pt x="5201" y="25298"/>
                        </a:cubicBezTo>
                        <a:cubicBezTo>
                          <a:pt x="4879" y="25202"/>
                          <a:pt x="4558" y="25138"/>
                          <a:pt x="4237" y="25105"/>
                        </a:cubicBezTo>
                        <a:cubicBezTo>
                          <a:pt x="3860" y="25058"/>
                          <a:pt x="3484" y="25029"/>
                          <a:pt x="3107" y="25029"/>
                        </a:cubicBezTo>
                        <a:cubicBezTo>
                          <a:pt x="2969" y="25029"/>
                          <a:pt x="2831" y="25033"/>
                          <a:pt x="2694" y="25041"/>
                        </a:cubicBezTo>
                        <a:cubicBezTo>
                          <a:pt x="2822" y="24977"/>
                          <a:pt x="2983" y="24913"/>
                          <a:pt x="3112" y="24848"/>
                        </a:cubicBezTo>
                        <a:cubicBezTo>
                          <a:pt x="3465" y="24688"/>
                          <a:pt x="3851" y="24527"/>
                          <a:pt x="4269" y="24430"/>
                        </a:cubicBezTo>
                        <a:cubicBezTo>
                          <a:pt x="4972" y="24234"/>
                          <a:pt x="5700" y="24135"/>
                          <a:pt x="6409" y="24135"/>
                        </a:cubicBezTo>
                        <a:close/>
                        <a:moveTo>
                          <a:pt x="40881" y="28577"/>
                        </a:moveTo>
                        <a:lnTo>
                          <a:pt x="40881" y="28609"/>
                        </a:lnTo>
                        <a:cubicBezTo>
                          <a:pt x="41074" y="28802"/>
                          <a:pt x="41363" y="28899"/>
                          <a:pt x="41621" y="28899"/>
                        </a:cubicBezTo>
                        <a:cubicBezTo>
                          <a:pt x="41331" y="29284"/>
                          <a:pt x="41299" y="29799"/>
                          <a:pt x="41556" y="30216"/>
                        </a:cubicBezTo>
                        <a:cubicBezTo>
                          <a:pt x="41749" y="30506"/>
                          <a:pt x="42071" y="30666"/>
                          <a:pt x="42424" y="30699"/>
                        </a:cubicBezTo>
                        <a:cubicBezTo>
                          <a:pt x="42392" y="30956"/>
                          <a:pt x="42585" y="31213"/>
                          <a:pt x="42842" y="31277"/>
                        </a:cubicBezTo>
                        <a:cubicBezTo>
                          <a:pt x="42932" y="31307"/>
                          <a:pt x="43021" y="31322"/>
                          <a:pt x="43108" y="31322"/>
                        </a:cubicBezTo>
                        <a:cubicBezTo>
                          <a:pt x="43301" y="31322"/>
                          <a:pt x="43480" y="31250"/>
                          <a:pt x="43614" y="31117"/>
                        </a:cubicBezTo>
                        <a:cubicBezTo>
                          <a:pt x="43678" y="31020"/>
                          <a:pt x="43742" y="30924"/>
                          <a:pt x="43774" y="30827"/>
                        </a:cubicBezTo>
                        <a:cubicBezTo>
                          <a:pt x="43903" y="31213"/>
                          <a:pt x="44064" y="31567"/>
                          <a:pt x="44256" y="31920"/>
                        </a:cubicBezTo>
                        <a:cubicBezTo>
                          <a:pt x="44256" y="31952"/>
                          <a:pt x="44289" y="31984"/>
                          <a:pt x="44321" y="31984"/>
                        </a:cubicBezTo>
                        <a:cubicBezTo>
                          <a:pt x="44096" y="32209"/>
                          <a:pt x="43871" y="32467"/>
                          <a:pt x="43646" y="32692"/>
                        </a:cubicBezTo>
                        <a:cubicBezTo>
                          <a:pt x="43292" y="33109"/>
                          <a:pt x="42939" y="33495"/>
                          <a:pt x="42585" y="33913"/>
                        </a:cubicBezTo>
                        <a:cubicBezTo>
                          <a:pt x="42360" y="33142"/>
                          <a:pt x="42071" y="32402"/>
                          <a:pt x="41685" y="31695"/>
                        </a:cubicBezTo>
                        <a:cubicBezTo>
                          <a:pt x="41363" y="31020"/>
                          <a:pt x="40978" y="30377"/>
                          <a:pt x="40560" y="29766"/>
                        </a:cubicBezTo>
                        <a:cubicBezTo>
                          <a:pt x="40592" y="29734"/>
                          <a:pt x="40624" y="29702"/>
                          <a:pt x="40656" y="29670"/>
                        </a:cubicBezTo>
                        <a:cubicBezTo>
                          <a:pt x="40785" y="29316"/>
                          <a:pt x="40881" y="28963"/>
                          <a:pt x="40881" y="28577"/>
                        </a:cubicBezTo>
                        <a:close/>
                        <a:moveTo>
                          <a:pt x="15326" y="34074"/>
                        </a:moveTo>
                        <a:lnTo>
                          <a:pt x="15487" y="34170"/>
                        </a:lnTo>
                        <a:lnTo>
                          <a:pt x="15359" y="34170"/>
                        </a:lnTo>
                        <a:cubicBezTo>
                          <a:pt x="15391" y="34138"/>
                          <a:pt x="15391" y="34138"/>
                          <a:pt x="15359" y="34106"/>
                        </a:cubicBezTo>
                        <a:lnTo>
                          <a:pt x="15326" y="34074"/>
                        </a:lnTo>
                        <a:close/>
                        <a:moveTo>
                          <a:pt x="8287" y="31663"/>
                        </a:moveTo>
                        <a:cubicBezTo>
                          <a:pt x="8898" y="31695"/>
                          <a:pt x="9508" y="31792"/>
                          <a:pt x="10087" y="31888"/>
                        </a:cubicBezTo>
                        <a:cubicBezTo>
                          <a:pt x="11276" y="32145"/>
                          <a:pt x="12433" y="32563"/>
                          <a:pt x="13494" y="33142"/>
                        </a:cubicBezTo>
                        <a:cubicBezTo>
                          <a:pt x="13816" y="33334"/>
                          <a:pt x="14105" y="33495"/>
                          <a:pt x="14394" y="33688"/>
                        </a:cubicBezTo>
                        <a:lnTo>
                          <a:pt x="14780" y="33977"/>
                        </a:lnTo>
                        <a:cubicBezTo>
                          <a:pt x="14876" y="34074"/>
                          <a:pt x="14972" y="34138"/>
                          <a:pt x="15101" y="34202"/>
                        </a:cubicBezTo>
                        <a:lnTo>
                          <a:pt x="15101" y="34202"/>
                        </a:lnTo>
                        <a:cubicBezTo>
                          <a:pt x="14972" y="34138"/>
                          <a:pt x="14876" y="34074"/>
                          <a:pt x="14780" y="34042"/>
                        </a:cubicBezTo>
                        <a:cubicBezTo>
                          <a:pt x="14587" y="33913"/>
                          <a:pt x="14362" y="33817"/>
                          <a:pt x="14137" y="33785"/>
                        </a:cubicBezTo>
                        <a:lnTo>
                          <a:pt x="13398" y="33559"/>
                        </a:lnTo>
                        <a:cubicBezTo>
                          <a:pt x="12883" y="33431"/>
                          <a:pt x="12401" y="33302"/>
                          <a:pt x="11919" y="33174"/>
                        </a:cubicBezTo>
                        <a:cubicBezTo>
                          <a:pt x="11909" y="33171"/>
                          <a:pt x="11900" y="33170"/>
                          <a:pt x="11891" y="33170"/>
                        </a:cubicBezTo>
                        <a:cubicBezTo>
                          <a:pt x="11782" y="33170"/>
                          <a:pt x="11736" y="33337"/>
                          <a:pt x="11855" y="33367"/>
                        </a:cubicBezTo>
                        <a:lnTo>
                          <a:pt x="12016" y="33399"/>
                        </a:lnTo>
                        <a:cubicBezTo>
                          <a:pt x="11279" y="33301"/>
                          <a:pt x="10542" y="33259"/>
                          <a:pt x="9805" y="33259"/>
                        </a:cubicBezTo>
                        <a:cubicBezTo>
                          <a:pt x="9578" y="33259"/>
                          <a:pt x="9350" y="33263"/>
                          <a:pt x="9123" y="33270"/>
                        </a:cubicBezTo>
                        <a:cubicBezTo>
                          <a:pt x="7097" y="33334"/>
                          <a:pt x="5072" y="33720"/>
                          <a:pt x="3176" y="34460"/>
                        </a:cubicBezTo>
                        <a:cubicBezTo>
                          <a:pt x="2790" y="34620"/>
                          <a:pt x="2436" y="34781"/>
                          <a:pt x="2051" y="34974"/>
                        </a:cubicBezTo>
                        <a:cubicBezTo>
                          <a:pt x="2276" y="34845"/>
                          <a:pt x="2469" y="34717"/>
                          <a:pt x="2694" y="34588"/>
                        </a:cubicBezTo>
                        <a:lnTo>
                          <a:pt x="3112" y="34395"/>
                        </a:lnTo>
                        <a:cubicBezTo>
                          <a:pt x="3208" y="34331"/>
                          <a:pt x="3337" y="34267"/>
                          <a:pt x="3465" y="34170"/>
                        </a:cubicBezTo>
                        <a:cubicBezTo>
                          <a:pt x="3497" y="34138"/>
                          <a:pt x="3465" y="34074"/>
                          <a:pt x="3401" y="34074"/>
                        </a:cubicBezTo>
                        <a:cubicBezTo>
                          <a:pt x="3272" y="34074"/>
                          <a:pt x="3112" y="34138"/>
                          <a:pt x="3015" y="34170"/>
                        </a:cubicBezTo>
                        <a:cubicBezTo>
                          <a:pt x="2854" y="34235"/>
                          <a:pt x="2726" y="34299"/>
                          <a:pt x="2597" y="34363"/>
                        </a:cubicBezTo>
                        <a:cubicBezTo>
                          <a:pt x="2308" y="34524"/>
                          <a:pt x="2051" y="34652"/>
                          <a:pt x="1794" y="34813"/>
                        </a:cubicBezTo>
                        <a:cubicBezTo>
                          <a:pt x="1536" y="34974"/>
                          <a:pt x="1311" y="35135"/>
                          <a:pt x="1054" y="35327"/>
                        </a:cubicBezTo>
                        <a:cubicBezTo>
                          <a:pt x="958" y="35424"/>
                          <a:pt x="829" y="35520"/>
                          <a:pt x="701" y="35617"/>
                        </a:cubicBezTo>
                        <a:lnTo>
                          <a:pt x="669" y="35649"/>
                        </a:lnTo>
                        <a:cubicBezTo>
                          <a:pt x="1633" y="34235"/>
                          <a:pt x="2983" y="33109"/>
                          <a:pt x="4526" y="32402"/>
                        </a:cubicBezTo>
                        <a:cubicBezTo>
                          <a:pt x="4976" y="32177"/>
                          <a:pt x="5426" y="32017"/>
                          <a:pt x="5908" y="31888"/>
                        </a:cubicBezTo>
                        <a:cubicBezTo>
                          <a:pt x="5940" y="31984"/>
                          <a:pt x="5972" y="32113"/>
                          <a:pt x="6037" y="32242"/>
                        </a:cubicBezTo>
                        <a:cubicBezTo>
                          <a:pt x="6037" y="32274"/>
                          <a:pt x="6069" y="32306"/>
                          <a:pt x="6101" y="32306"/>
                        </a:cubicBezTo>
                        <a:cubicBezTo>
                          <a:pt x="6121" y="32346"/>
                          <a:pt x="6165" y="32373"/>
                          <a:pt x="6204" y="32373"/>
                        </a:cubicBezTo>
                        <a:cubicBezTo>
                          <a:pt x="6228" y="32373"/>
                          <a:pt x="6249" y="32363"/>
                          <a:pt x="6262" y="32338"/>
                        </a:cubicBezTo>
                        <a:cubicBezTo>
                          <a:pt x="6358" y="32306"/>
                          <a:pt x="6390" y="32209"/>
                          <a:pt x="6422" y="32113"/>
                        </a:cubicBezTo>
                        <a:cubicBezTo>
                          <a:pt x="6455" y="32049"/>
                          <a:pt x="6487" y="31984"/>
                          <a:pt x="6519" y="31920"/>
                        </a:cubicBezTo>
                        <a:cubicBezTo>
                          <a:pt x="6519" y="31824"/>
                          <a:pt x="6551" y="31792"/>
                          <a:pt x="6583" y="31727"/>
                        </a:cubicBezTo>
                        <a:cubicBezTo>
                          <a:pt x="6840" y="31727"/>
                          <a:pt x="7130" y="31695"/>
                          <a:pt x="7387" y="31663"/>
                        </a:cubicBezTo>
                        <a:close/>
                        <a:moveTo>
                          <a:pt x="31972" y="18598"/>
                        </a:moveTo>
                        <a:cubicBezTo>
                          <a:pt x="32198" y="18598"/>
                          <a:pt x="32427" y="18634"/>
                          <a:pt x="32652" y="18709"/>
                        </a:cubicBezTo>
                        <a:cubicBezTo>
                          <a:pt x="33263" y="18902"/>
                          <a:pt x="33777" y="19384"/>
                          <a:pt x="34035" y="19995"/>
                        </a:cubicBezTo>
                        <a:cubicBezTo>
                          <a:pt x="34163" y="20284"/>
                          <a:pt x="34227" y="20605"/>
                          <a:pt x="34195" y="20959"/>
                        </a:cubicBezTo>
                        <a:cubicBezTo>
                          <a:pt x="34163" y="21377"/>
                          <a:pt x="34067" y="21762"/>
                          <a:pt x="33874" y="22148"/>
                        </a:cubicBezTo>
                        <a:cubicBezTo>
                          <a:pt x="33584" y="22920"/>
                          <a:pt x="33134" y="23948"/>
                          <a:pt x="33584" y="24784"/>
                        </a:cubicBezTo>
                        <a:lnTo>
                          <a:pt x="33552" y="24816"/>
                        </a:lnTo>
                        <a:cubicBezTo>
                          <a:pt x="33584" y="24816"/>
                          <a:pt x="33584" y="24848"/>
                          <a:pt x="33584" y="24848"/>
                        </a:cubicBezTo>
                        <a:cubicBezTo>
                          <a:pt x="33359" y="24945"/>
                          <a:pt x="33134" y="25105"/>
                          <a:pt x="32974" y="25298"/>
                        </a:cubicBezTo>
                        <a:cubicBezTo>
                          <a:pt x="32684" y="25716"/>
                          <a:pt x="32652" y="26263"/>
                          <a:pt x="32909" y="26681"/>
                        </a:cubicBezTo>
                        <a:cubicBezTo>
                          <a:pt x="33167" y="27131"/>
                          <a:pt x="33617" y="27484"/>
                          <a:pt x="34099" y="27581"/>
                        </a:cubicBezTo>
                        <a:cubicBezTo>
                          <a:pt x="34327" y="27619"/>
                          <a:pt x="34555" y="27637"/>
                          <a:pt x="34783" y="27637"/>
                        </a:cubicBezTo>
                        <a:cubicBezTo>
                          <a:pt x="35134" y="27637"/>
                          <a:pt x="35484" y="27594"/>
                          <a:pt x="35835" y="27516"/>
                        </a:cubicBezTo>
                        <a:lnTo>
                          <a:pt x="35835" y="27516"/>
                        </a:lnTo>
                        <a:cubicBezTo>
                          <a:pt x="35385" y="28191"/>
                          <a:pt x="35031" y="29027"/>
                          <a:pt x="35352" y="29831"/>
                        </a:cubicBezTo>
                        <a:cubicBezTo>
                          <a:pt x="35481" y="30216"/>
                          <a:pt x="35770" y="30506"/>
                          <a:pt x="36156" y="30699"/>
                        </a:cubicBezTo>
                        <a:cubicBezTo>
                          <a:pt x="36299" y="30763"/>
                          <a:pt x="36457" y="30797"/>
                          <a:pt x="36616" y="30797"/>
                        </a:cubicBezTo>
                        <a:cubicBezTo>
                          <a:pt x="36852" y="30797"/>
                          <a:pt x="37089" y="30724"/>
                          <a:pt x="37281" y="30570"/>
                        </a:cubicBezTo>
                        <a:cubicBezTo>
                          <a:pt x="37410" y="30506"/>
                          <a:pt x="37506" y="30409"/>
                          <a:pt x="37603" y="30281"/>
                        </a:cubicBezTo>
                        <a:cubicBezTo>
                          <a:pt x="37603" y="30409"/>
                          <a:pt x="37635" y="30570"/>
                          <a:pt x="37667" y="30699"/>
                        </a:cubicBezTo>
                        <a:cubicBezTo>
                          <a:pt x="37763" y="31084"/>
                          <a:pt x="37988" y="31406"/>
                          <a:pt x="38342" y="31599"/>
                        </a:cubicBezTo>
                        <a:cubicBezTo>
                          <a:pt x="38503" y="31695"/>
                          <a:pt x="38687" y="31743"/>
                          <a:pt x="38876" y="31743"/>
                        </a:cubicBezTo>
                        <a:cubicBezTo>
                          <a:pt x="39065" y="31743"/>
                          <a:pt x="39258" y="31695"/>
                          <a:pt x="39435" y="31599"/>
                        </a:cubicBezTo>
                        <a:lnTo>
                          <a:pt x="39467" y="31599"/>
                        </a:lnTo>
                        <a:cubicBezTo>
                          <a:pt x="39563" y="31824"/>
                          <a:pt x="39756" y="32049"/>
                          <a:pt x="40013" y="32145"/>
                        </a:cubicBezTo>
                        <a:cubicBezTo>
                          <a:pt x="40118" y="32180"/>
                          <a:pt x="40225" y="32197"/>
                          <a:pt x="40331" y="32197"/>
                        </a:cubicBezTo>
                        <a:cubicBezTo>
                          <a:pt x="40717" y="32197"/>
                          <a:pt x="41091" y="31977"/>
                          <a:pt x="41267" y="31599"/>
                        </a:cubicBezTo>
                        <a:cubicBezTo>
                          <a:pt x="41492" y="32017"/>
                          <a:pt x="41685" y="32467"/>
                          <a:pt x="41878" y="32884"/>
                        </a:cubicBezTo>
                        <a:cubicBezTo>
                          <a:pt x="42071" y="33302"/>
                          <a:pt x="42199" y="33752"/>
                          <a:pt x="42392" y="34170"/>
                        </a:cubicBezTo>
                        <a:cubicBezTo>
                          <a:pt x="42135" y="34460"/>
                          <a:pt x="41910" y="34781"/>
                          <a:pt x="41685" y="35070"/>
                        </a:cubicBezTo>
                        <a:cubicBezTo>
                          <a:pt x="41556" y="34974"/>
                          <a:pt x="41396" y="34910"/>
                          <a:pt x="41267" y="34845"/>
                        </a:cubicBezTo>
                        <a:cubicBezTo>
                          <a:pt x="41106" y="34749"/>
                          <a:pt x="40946" y="34652"/>
                          <a:pt x="40817" y="34556"/>
                        </a:cubicBezTo>
                        <a:cubicBezTo>
                          <a:pt x="40496" y="34363"/>
                          <a:pt x="40206" y="34170"/>
                          <a:pt x="39917" y="33977"/>
                        </a:cubicBezTo>
                        <a:cubicBezTo>
                          <a:pt x="39338" y="33527"/>
                          <a:pt x="38792" y="33077"/>
                          <a:pt x="38310" y="32563"/>
                        </a:cubicBezTo>
                        <a:cubicBezTo>
                          <a:pt x="38278" y="32539"/>
                          <a:pt x="38247" y="32529"/>
                          <a:pt x="38219" y="32529"/>
                        </a:cubicBezTo>
                        <a:cubicBezTo>
                          <a:pt x="38132" y="32529"/>
                          <a:pt x="38076" y="32627"/>
                          <a:pt x="38149" y="32724"/>
                        </a:cubicBezTo>
                        <a:cubicBezTo>
                          <a:pt x="38631" y="33270"/>
                          <a:pt x="39145" y="33752"/>
                          <a:pt x="39724" y="34202"/>
                        </a:cubicBezTo>
                        <a:cubicBezTo>
                          <a:pt x="40013" y="34427"/>
                          <a:pt x="40303" y="34652"/>
                          <a:pt x="40624" y="34845"/>
                        </a:cubicBezTo>
                        <a:cubicBezTo>
                          <a:pt x="40785" y="34942"/>
                          <a:pt x="40913" y="35038"/>
                          <a:pt x="41074" y="35102"/>
                        </a:cubicBezTo>
                        <a:cubicBezTo>
                          <a:pt x="41203" y="35199"/>
                          <a:pt x="41331" y="35263"/>
                          <a:pt x="41460" y="35327"/>
                        </a:cubicBezTo>
                        <a:lnTo>
                          <a:pt x="41235" y="35649"/>
                        </a:lnTo>
                        <a:cubicBezTo>
                          <a:pt x="39210" y="34685"/>
                          <a:pt x="37281" y="33527"/>
                          <a:pt x="35417" y="32242"/>
                        </a:cubicBezTo>
                        <a:cubicBezTo>
                          <a:pt x="35417" y="32242"/>
                          <a:pt x="35385" y="32209"/>
                          <a:pt x="35385" y="32177"/>
                        </a:cubicBezTo>
                        <a:lnTo>
                          <a:pt x="35256" y="32113"/>
                        </a:lnTo>
                        <a:cubicBezTo>
                          <a:pt x="34870" y="31856"/>
                          <a:pt x="34517" y="31567"/>
                          <a:pt x="34163" y="31245"/>
                        </a:cubicBezTo>
                        <a:cubicBezTo>
                          <a:pt x="32074" y="29574"/>
                          <a:pt x="30563" y="27291"/>
                          <a:pt x="29759" y="24752"/>
                        </a:cubicBezTo>
                        <a:cubicBezTo>
                          <a:pt x="29406" y="23595"/>
                          <a:pt x="29309" y="22405"/>
                          <a:pt x="29374" y="21216"/>
                        </a:cubicBezTo>
                        <a:cubicBezTo>
                          <a:pt x="29438" y="21216"/>
                          <a:pt x="29470" y="21216"/>
                          <a:pt x="29470" y="21152"/>
                        </a:cubicBezTo>
                        <a:cubicBezTo>
                          <a:pt x="29534" y="20991"/>
                          <a:pt x="29566" y="20830"/>
                          <a:pt x="29631" y="20670"/>
                        </a:cubicBezTo>
                        <a:cubicBezTo>
                          <a:pt x="29663" y="20670"/>
                          <a:pt x="29727" y="20637"/>
                          <a:pt x="29727" y="20605"/>
                        </a:cubicBezTo>
                        <a:cubicBezTo>
                          <a:pt x="29791" y="20252"/>
                          <a:pt x="29920" y="19930"/>
                          <a:pt x="30113" y="19673"/>
                        </a:cubicBezTo>
                        <a:cubicBezTo>
                          <a:pt x="30177" y="19577"/>
                          <a:pt x="30241" y="19512"/>
                          <a:pt x="30306" y="19416"/>
                        </a:cubicBezTo>
                        <a:cubicBezTo>
                          <a:pt x="30710" y="18892"/>
                          <a:pt x="31327" y="18598"/>
                          <a:pt x="31972" y="18598"/>
                        </a:cubicBezTo>
                        <a:close/>
                        <a:moveTo>
                          <a:pt x="13783" y="35649"/>
                        </a:moveTo>
                        <a:cubicBezTo>
                          <a:pt x="13813" y="35826"/>
                          <a:pt x="13843" y="35976"/>
                          <a:pt x="13922" y="36099"/>
                        </a:cubicBezTo>
                        <a:lnTo>
                          <a:pt x="13719" y="36099"/>
                        </a:lnTo>
                        <a:cubicBezTo>
                          <a:pt x="13430" y="36099"/>
                          <a:pt x="13141" y="36131"/>
                          <a:pt x="12851" y="36195"/>
                        </a:cubicBezTo>
                        <a:cubicBezTo>
                          <a:pt x="13173" y="36035"/>
                          <a:pt x="13494" y="35842"/>
                          <a:pt x="13783" y="35649"/>
                        </a:cubicBezTo>
                        <a:close/>
                        <a:moveTo>
                          <a:pt x="38181" y="34427"/>
                        </a:moveTo>
                        <a:lnTo>
                          <a:pt x="38181" y="34427"/>
                        </a:lnTo>
                        <a:cubicBezTo>
                          <a:pt x="39113" y="34974"/>
                          <a:pt x="40078" y="35456"/>
                          <a:pt x="41042" y="35906"/>
                        </a:cubicBezTo>
                        <a:lnTo>
                          <a:pt x="41010" y="35938"/>
                        </a:lnTo>
                        <a:lnTo>
                          <a:pt x="40688" y="36356"/>
                        </a:lnTo>
                        <a:cubicBezTo>
                          <a:pt x="39885" y="35681"/>
                          <a:pt x="39049" y="35038"/>
                          <a:pt x="38181" y="34427"/>
                        </a:cubicBezTo>
                        <a:close/>
                        <a:moveTo>
                          <a:pt x="18635" y="28702"/>
                        </a:moveTo>
                        <a:cubicBezTo>
                          <a:pt x="18732" y="28702"/>
                          <a:pt x="18830" y="28714"/>
                          <a:pt x="18927" y="28738"/>
                        </a:cubicBezTo>
                        <a:cubicBezTo>
                          <a:pt x="19184" y="28802"/>
                          <a:pt x="19409" y="29027"/>
                          <a:pt x="19473" y="29284"/>
                        </a:cubicBezTo>
                        <a:cubicBezTo>
                          <a:pt x="19537" y="29541"/>
                          <a:pt x="19473" y="29831"/>
                          <a:pt x="19312" y="30024"/>
                        </a:cubicBezTo>
                        <a:cubicBezTo>
                          <a:pt x="19280" y="30088"/>
                          <a:pt x="19280" y="30120"/>
                          <a:pt x="19312" y="30184"/>
                        </a:cubicBezTo>
                        <a:cubicBezTo>
                          <a:pt x="19055" y="30441"/>
                          <a:pt x="18959" y="30827"/>
                          <a:pt x="18991" y="31181"/>
                        </a:cubicBezTo>
                        <a:cubicBezTo>
                          <a:pt x="18991" y="31502"/>
                          <a:pt x="19152" y="31759"/>
                          <a:pt x="19377" y="31952"/>
                        </a:cubicBezTo>
                        <a:cubicBezTo>
                          <a:pt x="19594" y="32097"/>
                          <a:pt x="19847" y="32169"/>
                          <a:pt x="20109" y="32169"/>
                        </a:cubicBezTo>
                        <a:cubicBezTo>
                          <a:pt x="20196" y="32169"/>
                          <a:pt x="20285" y="32161"/>
                          <a:pt x="20373" y="32145"/>
                        </a:cubicBezTo>
                        <a:cubicBezTo>
                          <a:pt x="20759" y="32081"/>
                          <a:pt x="21145" y="31984"/>
                          <a:pt x="21498" y="31824"/>
                        </a:cubicBezTo>
                        <a:lnTo>
                          <a:pt x="21755" y="31695"/>
                        </a:lnTo>
                        <a:cubicBezTo>
                          <a:pt x="21755" y="31759"/>
                          <a:pt x="21787" y="31856"/>
                          <a:pt x="21820" y="31920"/>
                        </a:cubicBezTo>
                        <a:cubicBezTo>
                          <a:pt x="21916" y="32145"/>
                          <a:pt x="22141" y="32306"/>
                          <a:pt x="22398" y="32338"/>
                        </a:cubicBezTo>
                        <a:cubicBezTo>
                          <a:pt x="21948" y="32627"/>
                          <a:pt x="21595" y="33013"/>
                          <a:pt x="21305" y="33463"/>
                        </a:cubicBezTo>
                        <a:cubicBezTo>
                          <a:pt x="20984" y="33913"/>
                          <a:pt x="20920" y="34492"/>
                          <a:pt x="21080" y="35038"/>
                        </a:cubicBezTo>
                        <a:cubicBezTo>
                          <a:pt x="21209" y="35360"/>
                          <a:pt x="21434" y="35649"/>
                          <a:pt x="21755" y="35810"/>
                        </a:cubicBezTo>
                        <a:cubicBezTo>
                          <a:pt x="21370" y="35874"/>
                          <a:pt x="21048" y="36035"/>
                          <a:pt x="20727" y="36260"/>
                        </a:cubicBezTo>
                        <a:cubicBezTo>
                          <a:pt x="20341" y="36549"/>
                          <a:pt x="20052" y="36935"/>
                          <a:pt x="19923" y="37385"/>
                        </a:cubicBezTo>
                        <a:cubicBezTo>
                          <a:pt x="19859" y="37288"/>
                          <a:pt x="19795" y="37160"/>
                          <a:pt x="19698" y="37063"/>
                        </a:cubicBezTo>
                        <a:cubicBezTo>
                          <a:pt x="19441" y="36710"/>
                          <a:pt x="19055" y="36453"/>
                          <a:pt x="18637" y="36324"/>
                        </a:cubicBezTo>
                        <a:cubicBezTo>
                          <a:pt x="18550" y="36302"/>
                          <a:pt x="18462" y="36292"/>
                          <a:pt x="18373" y="36292"/>
                        </a:cubicBezTo>
                        <a:cubicBezTo>
                          <a:pt x="18068" y="36292"/>
                          <a:pt x="17761" y="36414"/>
                          <a:pt x="17512" y="36613"/>
                        </a:cubicBezTo>
                        <a:cubicBezTo>
                          <a:pt x="17352" y="36742"/>
                          <a:pt x="17223" y="36935"/>
                          <a:pt x="17159" y="37160"/>
                        </a:cubicBezTo>
                        <a:cubicBezTo>
                          <a:pt x="17017" y="37301"/>
                          <a:pt x="16807" y="37390"/>
                          <a:pt x="16604" y="37390"/>
                        </a:cubicBezTo>
                        <a:cubicBezTo>
                          <a:pt x="16530" y="37390"/>
                          <a:pt x="16456" y="37378"/>
                          <a:pt x="16387" y="37353"/>
                        </a:cubicBezTo>
                        <a:cubicBezTo>
                          <a:pt x="16291" y="37320"/>
                          <a:pt x="16226" y="37288"/>
                          <a:pt x="16162" y="37256"/>
                        </a:cubicBezTo>
                        <a:lnTo>
                          <a:pt x="16226" y="37224"/>
                        </a:lnTo>
                        <a:cubicBezTo>
                          <a:pt x="16291" y="37160"/>
                          <a:pt x="16291" y="37031"/>
                          <a:pt x="16194" y="36999"/>
                        </a:cubicBezTo>
                        <a:lnTo>
                          <a:pt x="16001" y="36999"/>
                        </a:lnTo>
                        <a:cubicBezTo>
                          <a:pt x="16001" y="36967"/>
                          <a:pt x="16001" y="36935"/>
                          <a:pt x="16001" y="36935"/>
                        </a:cubicBezTo>
                        <a:cubicBezTo>
                          <a:pt x="15969" y="36774"/>
                          <a:pt x="16001" y="36645"/>
                          <a:pt x="16098" y="36517"/>
                        </a:cubicBezTo>
                        <a:cubicBezTo>
                          <a:pt x="16259" y="36420"/>
                          <a:pt x="16419" y="36324"/>
                          <a:pt x="16580" y="36195"/>
                        </a:cubicBezTo>
                        <a:cubicBezTo>
                          <a:pt x="16709" y="36099"/>
                          <a:pt x="16837" y="36002"/>
                          <a:pt x="16934" y="35906"/>
                        </a:cubicBezTo>
                        <a:cubicBezTo>
                          <a:pt x="17062" y="35810"/>
                          <a:pt x="17159" y="35681"/>
                          <a:pt x="17255" y="35552"/>
                        </a:cubicBezTo>
                        <a:cubicBezTo>
                          <a:pt x="17311" y="35469"/>
                          <a:pt x="17222" y="35385"/>
                          <a:pt x="17134" y="35385"/>
                        </a:cubicBezTo>
                        <a:cubicBezTo>
                          <a:pt x="17121" y="35385"/>
                          <a:pt x="17107" y="35387"/>
                          <a:pt x="17094" y="35392"/>
                        </a:cubicBezTo>
                        <a:cubicBezTo>
                          <a:pt x="16998" y="35456"/>
                          <a:pt x="16902" y="35520"/>
                          <a:pt x="16837" y="35585"/>
                        </a:cubicBezTo>
                        <a:lnTo>
                          <a:pt x="16548" y="35842"/>
                        </a:lnTo>
                        <a:cubicBezTo>
                          <a:pt x="16355" y="35970"/>
                          <a:pt x="16162" y="36099"/>
                          <a:pt x="15969" y="36227"/>
                        </a:cubicBezTo>
                        <a:cubicBezTo>
                          <a:pt x="15712" y="36388"/>
                          <a:pt x="15391" y="36453"/>
                          <a:pt x="15101" y="36453"/>
                        </a:cubicBezTo>
                        <a:cubicBezTo>
                          <a:pt x="15069" y="36420"/>
                          <a:pt x="15069" y="36388"/>
                          <a:pt x="15037" y="36388"/>
                        </a:cubicBezTo>
                        <a:cubicBezTo>
                          <a:pt x="14844" y="36292"/>
                          <a:pt x="14619" y="36227"/>
                          <a:pt x="14394" y="36195"/>
                        </a:cubicBezTo>
                        <a:cubicBezTo>
                          <a:pt x="14201" y="36002"/>
                          <a:pt x="14105" y="35777"/>
                          <a:pt x="14105" y="35520"/>
                        </a:cubicBezTo>
                        <a:lnTo>
                          <a:pt x="14105" y="35424"/>
                        </a:lnTo>
                        <a:cubicBezTo>
                          <a:pt x="14169" y="35392"/>
                          <a:pt x="14201" y="35327"/>
                          <a:pt x="14266" y="35295"/>
                        </a:cubicBezTo>
                        <a:cubicBezTo>
                          <a:pt x="14362" y="35263"/>
                          <a:pt x="14394" y="35135"/>
                          <a:pt x="14330" y="35070"/>
                        </a:cubicBezTo>
                        <a:cubicBezTo>
                          <a:pt x="14330" y="35038"/>
                          <a:pt x="14298" y="35006"/>
                          <a:pt x="14298" y="35006"/>
                        </a:cubicBezTo>
                        <a:cubicBezTo>
                          <a:pt x="14394" y="34845"/>
                          <a:pt x="14523" y="34717"/>
                          <a:pt x="14684" y="34652"/>
                        </a:cubicBezTo>
                        <a:cubicBezTo>
                          <a:pt x="15025" y="34493"/>
                          <a:pt x="15383" y="34430"/>
                          <a:pt x="15746" y="34430"/>
                        </a:cubicBezTo>
                        <a:cubicBezTo>
                          <a:pt x="15895" y="34430"/>
                          <a:pt x="16045" y="34441"/>
                          <a:pt x="16194" y="34460"/>
                        </a:cubicBezTo>
                        <a:lnTo>
                          <a:pt x="16226" y="34460"/>
                        </a:lnTo>
                        <a:cubicBezTo>
                          <a:pt x="16580" y="34556"/>
                          <a:pt x="16934" y="34620"/>
                          <a:pt x="17319" y="34620"/>
                        </a:cubicBezTo>
                        <a:lnTo>
                          <a:pt x="17994" y="34620"/>
                        </a:lnTo>
                        <a:cubicBezTo>
                          <a:pt x="18219" y="34620"/>
                          <a:pt x="18444" y="34620"/>
                          <a:pt x="18669" y="34556"/>
                        </a:cubicBezTo>
                        <a:cubicBezTo>
                          <a:pt x="18798" y="34524"/>
                          <a:pt x="18798" y="34363"/>
                          <a:pt x="18669" y="34331"/>
                        </a:cubicBezTo>
                        <a:cubicBezTo>
                          <a:pt x="18462" y="34293"/>
                          <a:pt x="18244" y="34278"/>
                          <a:pt x="18028" y="34278"/>
                        </a:cubicBezTo>
                        <a:cubicBezTo>
                          <a:pt x="17875" y="34278"/>
                          <a:pt x="17723" y="34286"/>
                          <a:pt x="17577" y="34299"/>
                        </a:cubicBezTo>
                        <a:cubicBezTo>
                          <a:pt x="17223" y="34299"/>
                          <a:pt x="16869" y="34267"/>
                          <a:pt x="16516" y="34202"/>
                        </a:cubicBezTo>
                        <a:cubicBezTo>
                          <a:pt x="15937" y="34074"/>
                          <a:pt x="15423" y="33817"/>
                          <a:pt x="14973" y="33431"/>
                        </a:cubicBezTo>
                        <a:cubicBezTo>
                          <a:pt x="14619" y="33045"/>
                          <a:pt x="14426" y="32531"/>
                          <a:pt x="14491" y="32017"/>
                        </a:cubicBezTo>
                        <a:cubicBezTo>
                          <a:pt x="14491" y="31502"/>
                          <a:pt x="14812" y="31052"/>
                          <a:pt x="15294" y="30859"/>
                        </a:cubicBezTo>
                        <a:cubicBezTo>
                          <a:pt x="15489" y="30808"/>
                          <a:pt x="15687" y="30783"/>
                          <a:pt x="15884" y="30783"/>
                        </a:cubicBezTo>
                        <a:cubicBezTo>
                          <a:pt x="16305" y="30783"/>
                          <a:pt x="16722" y="30898"/>
                          <a:pt x="17094" y="31117"/>
                        </a:cubicBezTo>
                        <a:cubicBezTo>
                          <a:pt x="17191" y="31599"/>
                          <a:pt x="17384" y="32017"/>
                          <a:pt x="17609" y="32434"/>
                        </a:cubicBezTo>
                        <a:cubicBezTo>
                          <a:pt x="17802" y="32756"/>
                          <a:pt x="18027" y="33045"/>
                          <a:pt x="18316" y="33302"/>
                        </a:cubicBezTo>
                        <a:cubicBezTo>
                          <a:pt x="18541" y="33592"/>
                          <a:pt x="18862" y="33817"/>
                          <a:pt x="19184" y="33945"/>
                        </a:cubicBezTo>
                        <a:cubicBezTo>
                          <a:pt x="19198" y="33949"/>
                          <a:pt x="19211" y="33950"/>
                          <a:pt x="19224" y="33950"/>
                        </a:cubicBezTo>
                        <a:cubicBezTo>
                          <a:pt x="19331" y="33950"/>
                          <a:pt x="19398" y="33838"/>
                          <a:pt x="19312" y="33752"/>
                        </a:cubicBezTo>
                        <a:cubicBezTo>
                          <a:pt x="19119" y="33559"/>
                          <a:pt x="18862" y="33399"/>
                          <a:pt x="18669" y="33206"/>
                        </a:cubicBezTo>
                        <a:cubicBezTo>
                          <a:pt x="18059" y="32627"/>
                          <a:pt x="17641" y="31920"/>
                          <a:pt x="17416" y="31117"/>
                        </a:cubicBezTo>
                        <a:cubicBezTo>
                          <a:pt x="17223" y="30506"/>
                          <a:pt x="17287" y="29863"/>
                          <a:pt x="17577" y="29284"/>
                        </a:cubicBezTo>
                        <a:cubicBezTo>
                          <a:pt x="17811" y="28919"/>
                          <a:pt x="18216" y="28702"/>
                          <a:pt x="18635" y="28702"/>
                        </a:cubicBezTo>
                        <a:close/>
                        <a:moveTo>
                          <a:pt x="9724" y="33611"/>
                        </a:moveTo>
                        <a:cubicBezTo>
                          <a:pt x="10392" y="33611"/>
                          <a:pt x="11061" y="33648"/>
                          <a:pt x="11726" y="33720"/>
                        </a:cubicBezTo>
                        <a:cubicBezTo>
                          <a:pt x="12241" y="33785"/>
                          <a:pt x="12723" y="33849"/>
                          <a:pt x="13205" y="33945"/>
                        </a:cubicBezTo>
                        <a:lnTo>
                          <a:pt x="12980" y="33945"/>
                        </a:lnTo>
                        <a:cubicBezTo>
                          <a:pt x="12433" y="33977"/>
                          <a:pt x="11855" y="34010"/>
                          <a:pt x="11308" y="34106"/>
                        </a:cubicBezTo>
                        <a:cubicBezTo>
                          <a:pt x="11180" y="34138"/>
                          <a:pt x="11212" y="34331"/>
                          <a:pt x="11341" y="34331"/>
                        </a:cubicBezTo>
                        <a:cubicBezTo>
                          <a:pt x="11887" y="34299"/>
                          <a:pt x="12466" y="34267"/>
                          <a:pt x="13012" y="34267"/>
                        </a:cubicBezTo>
                        <a:lnTo>
                          <a:pt x="13816" y="34267"/>
                        </a:lnTo>
                        <a:cubicBezTo>
                          <a:pt x="13944" y="34267"/>
                          <a:pt x="14105" y="34267"/>
                          <a:pt x="14201" y="34299"/>
                        </a:cubicBezTo>
                        <a:lnTo>
                          <a:pt x="14651" y="34299"/>
                        </a:lnTo>
                        <a:cubicBezTo>
                          <a:pt x="14266" y="34427"/>
                          <a:pt x="13944" y="34749"/>
                          <a:pt x="13816" y="35135"/>
                        </a:cubicBezTo>
                        <a:cubicBezTo>
                          <a:pt x="11983" y="36388"/>
                          <a:pt x="9733" y="36935"/>
                          <a:pt x="7580" y="37449"/>
                        </a:cubicBezTo>
                        <a:cubicBezTo>
                          <a:pt x="7385" y="37527"/>
                          <a:pt x="7179" y="37569"/>
                          <a:pt x="6975" y="37569"/>
                        </a:cubicBezTo>
                        <a:cubicBezTo>
                          <a:pt x="6842" y="37569"/>
                          <a:pt x="6710" y="37551"/>
                          <a:pt x="6583" y="37513"/>
                        </a:cubicBezTo>
                        <a:cubicBezTo>
                          <a:pt x="6519" y="37481"/>
                          <a:pt x="6487" y="37481"/>
                          <a:pt x="6455" y="37449"/>
                        </a:cubicBezTo>
                        <a:cubicBezTo>
                          <a:pt x="6422" y="37385"/>
                          <a:pt x="6422" y="37288"/>
                          <a:pt x="6390" y="37224"/>
                        </a:cubicBezTo>
                        <a:cubicBezTo>
                          <a:pt x="6358" y="37063"/>
                          <a:pt x="6326" y="36870"/>
                          <a:pt x="6326" y="36710"/>
                        </a:cubicBezTo>
                        <a:cubicBezTo>
                          <a:pt x="6326" y="36645"/>
                          <a:pt x="6294" y="36581"/>
                          <a:pt x="6230" y="36581"/>
                        </a:cubicBezTo>
                        <a:cubicBezTo>
                          <a:pt x="6133" y="36581"/>
                          <a:pt x="6101" y="36613"/>
                          <a:pt x="6069" y="36678"/>
                        </a:cubicBezTo>
                        <a:lnTo>
                          <a:pt x="6069" y="36710"/>
                        </a:lnTo>
                        <a:cubicBezTo>
                          <a:pt x="6037" y="36742"/>
                          <a:pt x="6005" y="36742"/>
                          <a:pt x="6005" y="36774"/>
                        </a:cubicBezTo>
                        <a:cubicBezTo>
                          <a:pt x="5812" y="37063"/>
                          <a:pt x="5619" y="37320"/>
                          <a:pt x="5458" y="37610"/>
                        </a:cubicBezTo>
                        <a:cubicBezTo>
                          <a:pt x="5040" y="37513"/>
                          <a:pt x="4590" y="37449"/>
                          <a:pt x="4172" y="37353"/>
                        </a:cubicBezTo>
                        <a:cubicBezTo>
                          <a:pt x="3722" y="37256"/>
                          <a:pt x="3337" y="37192"/>
                          <a:pt x="2887" y="37063"/>
                        </a:cubicBezTo>
                        <a:lnTo>
                          <a:pt x="2887" y="37031"/>
                        </a:lnTo>
                        <a:cubicBezTo>
                          <a:pt x="2436" y="36903"/>
                          <a:pt x="2019" y="36742"/>
                          <a:pt x="1601" y="36581"/>
                        </a:cubicBezTo>
                        <a:cubicBezTo>
                          <a:pt x="1408" y="36517"/>
                          <a:pt x="1215" y="36420"/>
                          <a:pt x="990" y="36324"/>
                        </a:cubicBezTo>
                        <a:cubicBezTo>
                          <a:pt x="926" y="36292"/>
                          <a:pt x="829" y="36260"/>
                          <a:pt x="765" y="36227"/>
                        </a:cubicBezTo>
                        <a:lnTo>
                          <a:pt x="926" y="36163"/>
                        </a:lnTo>
                        <a:lnTo>
                          <a:pt x="1504" y="36035"/>
                        </a:lnTo>
                        <a:cubicBezTo>
                          <a:pt x="1858" y="35938"/>
                          <a:pt x="2244" y="35842"/>
                          <a:pt x="2662" y="35745"/>
                        </a:cubicBezTo>
                        <a:cubicBezTo>
                          <a:pt x="3015" y="35681"/>
                          <a:pt x="3401" y="35617"/>
                          <a:pt x="3787" y="35552"/>
                        </a:cubicBezTo>
                        <a:lnTo>
                          <a:pt x="4397" y="35488"/>
                        </a:lnTo>
                        <a:cubicBezTo>
                          <a:pt x="4558" y="35488"/>
                          <a:pt x="4751" y="35456"/>
                          <a:pt x="4944" y="35392"/>
                        </a:cubicBezTo>
                        <a:cubicBezTo>
                          <a:pt x="5008" y="35327"/>
                          <a:pt x="4976" y="35231"/>
                          <a:pt x="4912" y="35199"/>
                        </a:cubicBezTo>
                        <a:lnTo>
                          <a:pt x="4654" y="35199"/>
                        </a:lnTo>
                        <a:cubicBezTo>
                          <a:pt x="4558" y="35199"/>
                          <a:pt x="4429" y="35199"/>
                          <a:pt x="4333" y="35231"/>
                        </a:cubicBezTo>
                        <a:cubicBezTo>
                          <a:pt x="4140" y="35263"/>
                          <a:pt x="3947" y="35263"/>
                          <a:pt x="3787" y="35295"/>
                        </a:cubicBezTo>
                        <a:cubicBezTo>
                          <a:pt x="3369" y="35360"/>
                          <a:pt x="2983" y="35424"/>
                          <a:pt x="2597" y="35488"/>
                        </a:cubicBezTo>
                        <a:cubicBezTo>
                          <a:pt x="2211" y="35585"/>
                          <a:pt x="1858" y="35681"/>
                          <a:pt x="1472" y="35777"/>
                        </a:cubicBezTo>
                        <a:cubicBezTo>
                          <a:pt x="1311" y="35810"/>
                          <a:pt x="1151" y="35842"/>
                          <a:pt x="990" y="35906"/>
                        </a:cubicBezTo>
                        <a:cubicBezTo>
                          <a:pt x="1183" y="35777"/>
                          <a:pt x="1376" y="35649"/>
                          <a:pt x="1633" y="35552"/>
                        </a:cubicBezTo>
                        <a:cubicBezTo>
                          <a:pt x="2051" y="35327"/>
                          <a:pt x="2501" y="35102"/>
                          <a:pt x="2983" y="34942"/>
                        </a:cubicBezTo>
                        <a:cubicBezTo>
                          <a:pt x="5125" y="34045"/>
                          <a:pt x="7422" y="33611"/>
                          <a:pt x="9724" y="33611"/>
                        </a:cubicBezTo>
                        <a:close/>
                        <a:moveTo>
                          <a:pt x="30812" y="37908"/>
                        </a:moveTo>
                        <a:cubicBezTo>
                          <a:pt x="30986" y="37931"/>
                          <a:pt x="31157" y="37934"/>
                          <a:pt x="31302" y="37963"/>
                        </a:cubicBezTo>
                        <a:cubicBezTo>
                          <a:pt x="31495" y="38028"/>
                          <a:pt x="31656" y="38060"/>
                          <a:pt x="31817" y="38092"/>
                        </a:cubicBezTo>
                        <a:cubicBezTo>
                          <a:pt x="31784" y="38188"/>
                          <a:pt x="31784" y="38317"/>
                          <a:pt x="31784" y="38413"/>
                        </a:cubicBezTo>
                        <a:cubicBezTo>
                          <a:pt x="31688" y="38317"/>
                          <a:pt x="31592" y="38253"/>
                          <a:pt x="31495" y="38188"/>
                        </a:cubicBezTo>
                        <a:cubicBezTo>
                          <a:pt x="31286" y="38069"/>
                          <a:pt x="31050" y="37950"/>
                          <a:pt x="30812" y="37908"/>
                        </a:cubicBezTo>
                        <a:close/>
                        <a:moveTo>
                          <a:pt x="31578" y="34878"/>
                        </a:moveTo>
                        <a:cubicBezTo>
                          <a:pt x="32150" y="34878"/>
                          <a:pt x="32722" y="34934"/>
                          <a:pt x="33295" y="35070"/>
                        </a:cubicBezTo>
                        <a:cubicBezTo>
                          <a:pt x="33424" y="35102"/>
                          <a:pt x="33552" y="35135"/>
                          <a:pt x="33681" y="35167"/>
                        </a:cubicBezTo>
                        <a:cubicBezTo>
                          <a:pt x="33359" y="35327"/>
                          <a:pt x="33102" y="35585"/>
                          <a:pt x="32974" y="35938"/>
                        </a:cubicBezTo>
                        <a:cubicBezTo>
                          <a:pt x="32441" y="35896"/>
                          <a:pt x="31901" y="35872"/>
                          <a:pt x="31361" y="35872"/>
                        </a:cubicBezTo>
                        <a:cubicBezTo>
                          <a:pt x="30664" y="35872"/>
                          <a:pt x="29965" y="35912"/>
                          <a:pt x="29277" y="36002"/>
                        </a:cubicBezTo>
                        <a:cubicBezTo>
                          <a:pt x="28023" y="36163"/>
                          <a:pt x="26770" y="36388"/>
                          <a:pt x="25548" y="36742"/>
                        </a:cubicBezTo>
                        <a:cubicBezTo>
                          <a:pt x="25195" y="36806"/>
                          <a:pt x="24841" y="36935"/>
                          <a:pt x="24488" y="37031"/>
                        </a:cubicBezTo>
                        <a:cubicBezTo>
                          <a:pt x="24134" y="37160"/>
                          <a:pt x="23813" y="37288"/>
                          <a:pt x="23491" y="37449"/>
                        </a:cubicBezTo>
                        <a:cubicBezTo>
                          <a:pt x="23434" y="37506"/>
                          <a:pt x="23479" y="37615"/>
                          <a:pt x="23558" y="37615"/>
                        </a:cubicBezTo>
                        <a:cubicBezTo>
                          <a:pt x="23567" y="37615"/>
                          <a:pt x="23577" y="37613"/>
                          <a:pt x="23588" y="37610"/>
                        </a:cubicBezTo>
                        <a:cubicBezTo>
                          <a:pt x="23877" y="37545"/>
                          <a:pt x="24198" y="37449"/>
                          <a:pt x="24488" y="37353"/>
                        </a:cubicBezTo>
                        <a:cubicBezTo>
                          <a:pt x="24777" y="37256"/>
                          <a:pt x="25066" y="37160"/>
                          <a:pt x="25388" y="37095"/>
                        </a:cubicBezTo>
                        <a:cubicBezTo>
                          <a:pt x="25998" y="36903"/>
                          <a:pt x="26577" y="36742"/>
                          <a:pt x="27220" y="36645"/>
                        </a:cubicBezTo>
                        <a:cubicBezTo>
                          <a:pt x="28474" y="36388"/>
                          <a:pt x="29727" y="36227"/>
                          <a:pt x="30981" y="36163"/>
                        </a:cubicBezTo>
                        <a:cubicBezTo>
                          <a:pt x="31624" y="36163"/>
                          <a:pt x="32299" y="36163"/>
                          <a:pt x="32942" y="36131"/>
                        </a:cubicBezTo>
                        <a:lnTo>
                          <a:pt x="32942" y="36195"/>
                        </a:lnTo>
                        <a:cubicBezTo>
                          <a:pt x="32942" y="36549"/>
                          <a:pt x="33102" y="36870"/>
                          <a:pt x="33327" y="37095"/>
                        </a:cubicBezTo>
                        <a:cubicBezTo>
                          <a:pt x="33199" y="37095"/>
                          <a:pt x="33038" y="37095"/>
                          <a:pt x="32909" y="37128"/>
                        </a:cubicBezTo>
                        <a:lnTo>
                          <a:pt x="32845" y="37128"/>
                        </a:lnTo>
                        <a:cubicBezTo>
                          <a:pt x="32024" y="36782"/>
                          <a:pt x="31171" y="36640"/>
                          <a:pt x="30313" y="36640"/>
                        </a:cubicBezTo>
                        <a:cubicBezTo>
                          <a:pt x="28853" y="36640"/>
                          <a:pt x="27375" y="37051"/>
                          <a:pt x="25998" y="37578"/>
                        </a:cubicBezTo>
                        <a:cubicBezTo>
                          <a:pt x="25420" y="37803"/>
                          <a:pt x="24841" y="38060"/>
                          <a:pt x="24263" y="38285"/>
                        </a:cubicBezTo>
                        <a:cubicBezTo>
                          <a:pt x="23684" y="38542"/>
                          <a:pt x="23170" y="38799"/>
                          <a:pt x="22591" y="38960"/>
                        </a:cubicBezTo>
                        <a:cubicBezTo>
                          <a:pt x="22280" y="39084"/>
                          <a:pt x="21942" y="39155"/>
                          <a:pt x="21603" y="39155"/>
                        </a:cubicBezTo>
                        <a:cubicBezTo>
                          <a:pt x="21417" y="39155"/>
                          <a:pt x="21230" y="39134"/>
                          <a:pt x="21048" y="39088"/>
                        </a:cubicBezTo>
                        <a:cubicBezTo>
                          <a:pt x="20695" y="38960"/>
                          <a:pt x="20405" y="38670"/>
                          <a:pt x="20309" y="38317"/>
                        </a:cubicBezTo>
                        <a:lnTo>
                          <a:pt x="20277" y="38317"/>
                        </a:lnTo>
                        <a:lnTo>
                          <a:pt x="20245" y="38285"/>
                        </a:lnTo>
                        <a:lnTo>
                          <a:pt x="20212" y="38092"/>
                        </a:lnTo>
                        <a:cubicBezTo>
                          <a:pt x="20116" y="37578"/>
                          <a:pt x="20309" y="37063"/>
                          <a:pt x="20695" y="36710"/>
                        </a:cubicBezTo>
                        <a:cubicBezTo>
                          <a:pt x="21112" y="36356"/>
                          <a:pt x="21595" y="36099"/>
                          <a:pt x="22141" y="36002"/>
                        </a:cubicBezTo>
                        <a:cubicBezTo>
                          <a:pt x="22540" y="36127"/>
                          <a:pt x="22938" y="36174"/>
                          <a:pt x="23337" y="36174"/>
                        </a:cubicBezTo>
                        <a:cubicBezTo>
                          <a:pt x="23453" y="36174"/>
                          <a:pt x="23568" y="36170"/>
                          <a:pt x="23684" y="36163"/>
                        </a:cubicBezTo>
                        <a:cubicBezTo>
                          <a:pt x="24359" y="36131"/>
                          <a:pt x="25002" y="36067"/>
                          <a:pt x="25677" y="35938"/>
                        </a:cubicBezTo>
                        <a:cubicBezTo>
                          <a:pt x="27601" y="35563"/>
                          <a:pt x="29583" y="34878"/>
                          <a:pt x="31578" y="34878"/>
                        </a:cubicBezTo>
                        <a:close/>
                        <a:moveTo>
                          <a:pt x="28134" y="30799"/>
                        </a:moveTo>
                        <a:cubicBezTo>
                          <a:pt x="29973" y="30799"/>
                          <a:pt x="31809" y="31297"/>
                          <a:pt x="33488" y="32049"/>
                        </a:cubicBezTo>
                        <a:cubicBezTo>
                          <a:pt x="35770" y="33077"/>
                          <a:pt x="37795" y="34524"/>
                          <a:pt x="39788" y="36035"/>
                        </a:cubicBezTo>
                        <a:cubicBezTo>
                          <a:pt x="40046" y="36227"/>
                          <a:pt x="40303" y="36388"/>
                          <a:pt x="40560" y="36581"/>
                        </a:cubicBezTo>
                        <a:lnTo>
                          <a:pt x="40046" y="37320"/>
                        </a:lnTo>
                        <a:cubicBezTo>
                          <a:pt x="39788" y="36999"/>
                          <a:pt x="39499" y="36710"/>
                          <a:pt x="39210" y="36420"/>
                        </a:cubicBezTo>
                        <a:cubicBezTo>
                          <a:pt x="38856" y="36099"/>
                          <a:pt x="38470" y="35810"/>
                          <a:pt x="38117" y="35488"/>
                        </a:cubicBezTo>
                        <a:cubicBezTo>
                          <a:pt x="37345" y="34942"/>
                          <a:pt x="36542" y="34427"/>
                          <a:pt x="35706" y="34010"/>
                        </a:cubicBezTo>
                        <a:cubicBezTo>
                          <a:pt x="33970" y="33174"/>
                          <a:pt x="32106" y="32692"/>
                          <a:pt x="30209" y="32563"/>
                        </a:cubicBezTo>
                        <a:cubicBezTo>
                          <a:pt x="29952" y="32547"/>
                          <a:pt x="29687" y="32539"/>
                          <a:pt x="29422" y="32539"/>
                        </a:cubicBezTo>
                        <a:cubicBezTo>
                          <a:pt x="29157" y="32539"/>
                          <a:pt x="28891" y="32547"/>
                          <a:pt x="28634" y="32563"/>
                        </a:cubicBezTo>
                        <a:cubicBezTo>
                          <a:pt x="28088" y="32563"/>
                          <a:pt x="27541" y="32627"/>
                          <a:pt x="27027" y="32788"/>
                        </a:cubicBezTo>
                        <a:cubicBezTo>
                          <a:pt x="26908" y="32818"/>
                          <a:pt x="26927" y="32984"/>
                          <a:pt x="27031" y="32984"/>
                        </a:cubicBezTo>
                        <a:cubicBezTo>
                          <a:pt x="27040" y="32984"/>
                          <a:pt x="27049" y="32983"/>
                          <a:pt x="27059" y="32981"/>
                        </a:cubicBezTo>
                        <a:cubicBezTo>
                          <a:pt x="27509" y="32981"/>
                          <a:pt x="27959" y="32917"/>
                          <a:pt x="28441" y="32884"/>
                        </a:cubicBezTo>
                        <a:lnTo>
                          <a:pt x="29824" y="32884"/>
                        </a:lnTo>
                        <a:cubicBezTo>
                          <a:pt x="30756" y="32949"/>
                          <a:pt x="31688" y="33077"/>
                          <a:pt x="32588" y="33302"/>
                        </a:cubicBezTo>
                        <a:cubicBezTo>
                          <a:pt x="34902" y="33849"/>
                          <a:pt x="37056" y="34974"/>
                          <a:pt x="38856" y="36549"/>
                        </a:cubicBezTo>
                        <a:cubicBezTo>
                          <a:pt x="39049" y="36742"/>
                          <a:pt x="39242" y="36903"/>
                          <a:pt x="39435" y="37095"/>
                        </a:cubicBezTo>
                        <a:cubicBezTo>
                          <a:pt x="39596" y="37288"/>
                          <a:pt x="39724" y="37417"/>
                          <a:pt x="39885" y="37578"/>
                        </a:cubicBezTo>
                        <a:cubicBezTo>
                          <a:pt x="39692" y="37867"/>
                          <a:pt x="39499" y="38188"/>
                          <a:pt x="39306" y="38478"/>
                        </a:cubicBezTo>
                        <a:cubicBezTo>
                          <a:pt x="39145" y="38767"/>
                          <a:pt x="38985" y="38992"/>
                          <a:pt x="38824" y="39281"/>
                        </a:cubicBezTo>
                        <a:cubicBezTo>
                          <a:pt x="38278" y="37867"/>
                          <a:pt x="37506" y="36388"/>
                          <a:pt x="36188" y="35585"/>
                        </a:cubicBezTo>
                        <a:cubicBezTo>
                          <a:pt x="35657" y="35231"/>
                          <a:pt x="35046" y="35066"/>
                          <a:pt x="34427" y="35066"/>
                        </a:cubicBezTo>
                        <a:cubicBezTo>
                          <a:pt x="34371" y="35066"/>
                          <a:pt x="34315" y="35068"/>
                          <a:pt x="34260" y="35070"/>
                        </a:cubicBezTo>
                        <a:lnTo>
                          <a:pt x="34227" y="35038"/>
                        </a:lnTo>
                        <a:cubicBezTo>
                          <a:pt x="33383" y="34703"/>
                          <a:pt x="32509" y="34575"/>
                          <a:pt x="31625" y="34575"/>
                        </a:cubicBezTo>
                        <a:cubicBezTo>
                          <a:pt x="30054" y="34575"/>
                          <a:pt x="28453" y="34978"/>
                          <a:pt x="26931" y="35327"/>
                        </a:cubicBezTo>
                        <a:cubicBezTo>
                          <a:pt x="25709" y="35681"/>
                          <a:pt x="24423" y="35842"/>
                          <a:pt x="23170" y="35842"/>
                        </a:cubicBezTo>
                        <a:cubicBezTo>
                          <a:pt x="23124" y="35845"/>
                          <a:pt x="23077" y="35847"/>
                          <a:pt x="23031" y="35847"/>
                        </a:cubicBezTo>
                        <a:cubicBezTo>
                          <a:pt x="22622" y="35847"/>
                          <a:pt x="22198" y="35722"/>
                          <a:pt x="21852" y="35520"/>
                        </a:cubicBezTo>
                        <a:cubicBezTo>
                          <a:pt x="21466" y="35263"/>
                          <a:pt x="21273" y="34781"/>
                          <a:pt x="21402" y="34331"/>
                        </a:cubicBezTo>
                        <a:cubicBezTo>
                          <a:pt x="21530" y="33817"/>
                          <a:pt x="21820" y="33367"/>
                          <a:pt x="22237" y="33013"/>
                        </a:cubicBezTo>
                        <a:cubicBezTo>
                          <a:pt x="22623" y="32627"/>
                          <a:pt x="23073" y="32274"/>
                          <a:pt x="23523" y="32017"/>
                        </a:cubicBezTo>
                        <a:cubicBezTo>
                          <a:pt x="24488" y="31470"/>
                          <a:pt x="25516" y="31084"/>
                          <a:pt x="26577" y="30924"/>
                        </a:cubicBezTo>
                        <a:cubicBezTo>
                          <a:pt x="27094" y="30839"/>
                          <a:pt x="27614" y="30799"/>
                          <a:pt x="28134" y="30799"/>
                        </a:cubicBezTo>
                        <a:close/>
                        <a:moveTo>
                          <a:pt x="11919" y="36645"/>
                        </a:moveTo>
                        <a:lnTo>
                          <a:pt x="11919" y="36645"/>
                        </a:lnTo>
                        <a:cubicBezTo>
                          <a:pt x="11823" y="36742"/>
                          <a:pt x="11726" y="36838"/>
                          <a:pt x="11630" y="36903"/>
                        </a:cubicBezTo>
                        <a:lnTo>
                          <a:pt x="11244" y="37063"/>
                        </a:lnTo>
                        <a:lnTo>
                          <a:pt x="10601" y="37288"/>
                        </a:lnTo>
                        <a:cubicBezTo>
                          <a:pt x="10183" y="37449"/>
                          <a:pt x="9733" y="37578"/>
                          <a:pt x="9283" y="37738"/>
                        </a:cubicBezTo>
                        <a:cubicBezTo>
                          <a:pt x="8833" y="37867"/>
                          <a:pt x="8383" y="37995"/>
                          <a:pt x="7933" y="38124"/>
                        </a:cubicBezTo>
                        <a:cubicBezTo>
                          <a:pt x="7483" y="38253"/>
                          <a:pt x="7033" y="38381"/>
                          <a:pt x="6583" y="38542"/>
                        </a:cubicBezTo>
                        <a:cubicBezTo>
                          <a:pt x="6487" y="38574"/>
                          <a:pt x="6519" y="38703"/>
                          <a:pt x="6647" y="38703"/>
                        </a:cubicBezTo>
                        <a:cubicBezTo>
                          <a:pt x="7097" y="38606"/>
                          <a:pt x="7547" y="38542"/>
                          <a:pt x="7997" y="38413"/>
                        </a:cubicBezTo>
                        <a:cubicBezTo>
                          <a:pt x="8480" y="38317"/>
                          <a:pt x="8930" y="38188"/>
                          <a:pt x="9380" y="38060"/>
                        </a:cubicBezTo>
                        <a:cubicBezTo>
                          <a:pt x="9862" y="37899"/>
                          <a:pt x="10280" y="37770"/>
                          <a:pt x="10730" y="37610"/>
                        </a:cubicBezTo>
                        <a:lnTo>
                          <a:pt x="11244" y="37417"/>
                        </a:lnTo>
                        <a:lnTo>
                          <a:pt x="11244" y="37417"/>
                        </a:lnTo>
                        <a:cubicBezTo>
                          <a:pt x="11148" y="37578"/>
                          <a:pt x="11083" y="37738"/>
                          <a:pt x="11051" y="37899"/>
                        </a:cubicBezTo>
                        <a:cubicBezTo>
                          <a:pt x="11025" y="38004"/>
                          <a:pt x="11127" y="38109"/>
                          <a:pt x="11218" y="38109"/>
                        </a:cubicBezTo>
                        <a:cubicBezTo>
                          <a:pt x="11239" y="38109"/>
                          <a:pt x="11259" y="38104"/>
                          <a:pt x="11276" y="38092"/>
                        </a:cubicBezTo>
                        <a:cubicBezTo>
                          <a:pt x="11533" y="37867"/>
                          <a:pt x="11855" y="37706"/>
                          <a:pt x="12144" y="37578"/>
                        </a:cubicBezTo>
                        <a:lnTo>
                          <a:pt x="12401" y="37481"/>
                        </a:lnTo>
                        <a:lnTo>
                          <a:pt x="12401" y="37481"/>
                        </a:lnTo>
                        <a:cubicBezTo>
                          <a:pt x="12241" y="37642"/>
                          <a:pt x="12048" y="37770"/>
                          <a:pt x="11887" y="37963"/>
                        </a:cubicBezTo>
                        <a:cubicBezTo>
                          <a:pt x="11694" y="38156"/>
                          <a:pt x="11533" y="38349"/>
                          <a:pt x="11405" y="38574"/>
                        </a:cubicBezTo>
                        <a:cubicBezTo>
                          <a:pt x="11244" y="38478"/>
                          <a:pt x="11051" y="38413"/>
                          <a:pt x="10890" y="38381"/>
                        </a:cubicBezTo>
                        <a:lnTo>
                          <a:pt x="10858" y="38349"/>
                        </a:lnTo>
                        <a:cubicBezTo>
                          <a:pt x="10665" y="38285"/>
                          <a:pt x="10473" y="38253"/>
                          <a:pt x="10280" y="38220"/>
                        </a:cubicBezTo>
                        <a:cubicBezTo>
                          <a:pt x="10071" y="38188"/>
                          <a:pt x="9862" y="38172"/>
                          <a:pt x="9657" y="38172"/>
                        </a:cubicBezTo>
                        <a:cubicBezTo>
                          <a:pt x="9452" y="38172"/>
                          <a:pt x="9251" y="38188"/>
                          <a:pt x="9058" y="38220"/>
                        </a:cubicBezTo>
                        <a:cubicBezTo>
                          <a:pt x="8319" y="38317"/>
                          <a:pt x="7612" y="38574"/>
                          <a:pt x="7001" y="39024"/>
                        </a:cubicBezTo>
                        <a:cubicBezTo>
                          <a:pt x="6776" y="39153"/>
                          <a:pt x="6583" y="39313"/>
                          <a:pt x="6422" y="39506"/>
                        </a:cubicBezTo>
                        <a:lnTo>
                          <a:pt x="6101" y="39571"/>
                        </a:lnTo>
                        <a:cubicBezTo>
                          <a:pt x="5908" y="39603"/>
                          <a:pt x="5747" y="39603"/>
                          <a:pt x="5555" y="39635"/>
                        </a:cubicBezTo>
                        <a:cubicBezTo>
                          <a:pt x="5378" y="39651"/>
                          <a:pt x="5209" y="39659"/>
                          <a:pt x="5040" y="39659"/>
                        </a:cubicBezTo>
                        <a:cubicBezTo>
                          <a:pt x="4871" y="39659"/>
                          <a:pt x="4703" y="39651"/>
                          <a:pt x="4526" y="39635"/>
                        </a:cubicBezTo>
                        <a:cubicBezTo>
                          <a:pt x="4172" y="39603"/>
                          <a:pt x="3819" y="39538"/>
                          <a:pt x="3497" y="39442"/>
                        </a:cubicBezTo>
                        <a:cubicBezTo>
                          <a:pt x="3176" y="39378"/>
                          <a:pt x="2887" y="39249"/>
                          <a:pt x="2597" y="39185"/>
                        </a:cubicBezTo>
                        <a:cubicBezTo>
                          <a:pt x="2565" y="39153"/>
                          <a:pt x="2565" y="39153"/>
                          <a:pt x="2533" y="39153"/>
                        </a:cubicBezTo>
                        <a:cubicBezTo>
                          <a:pt x="2501" y="39153"/>
                          <a:pt x="2469" y="39120"/>
                          <a:pt x="2436" y="39088"/>
                        </a:cubicBezTo>
                        <a:cubicBezTo>
                          <a:pt x="2629" y="39088"/>
                          <a:pt x="2854" y="39088"/>
                          <a:pt x="3079" y="39056"/>
                        </a:cubicBezTo>
                        <a:lnTo>
                          <a:pt x="3754" y="38992"/>
                        </a:lnTo>
                        <a:cubicBezTo>
                          <a:pt x="3979" y="38992"/>
                          <a:pt x="4204" y="38960"/>
                          <a:pt x="4429" y="38928"/>
                        </a:cubicBezTo>
                        <a:cubicBezTo>
                          <a:pt x="4654" y="38928"/>
                          <a:pt x="4847" y="38895"/>
                          <a:pt x="5072" y="38831"/>
                        </a:cubicBezTo>
                        <a:cubicBezTo>
                          <a:pt x="5104" y="38799"/>
                          <a:pt x="5104" y="38703"/>
                          <a:pt x="5072" y="38670"/>
                        </a:cubicBezTo>
                        <a:cubicBezTo>
                          <a:pt x="4960" y="38654"/>
                          <a:pt x="4847" y="38646"/>
                          <a:pt x="4735" y="38646"/>
                        </a:cubicBezTo>
                        <a:cubicBezTo>
                          <a:pt x="4622" y="38646"/>
                          <a:pt x="4510" y="38654"/>
                          <a:pt x="4397" y="38670"/>
                        </a:cubicBezTo>
                        <a:cubicBezTo>
                          <a:pt x="4172" y="38670"/>
                          <a:pt x="3947" y="38703"/>
                          <a:pt x="3722" y="38735"/>
                        </a:cubicBezTo>
                        <a:cubicBezTo>
                          <a:pt x="3497" y="38767"/>
                          <a:pt x="3272" y="38767"/>
                          <a:pt x="3047" y="38799"/>
                        </a:cubicBezTo>
                        <a:cubicBezTo>
                          <a:pt x="2854" y="38799"/>
                          <a:pt x="2662" y="38831"/>
                          <a:pt x="2469" y="38863"/>
                        </a:cubicBezTo>
                        <a:cubicBezTo>
                          <a:pt x="2565" y="38735"/>
                          <a:pt x="2694" y="38638"/>
                          <a:pt x="2822" y="38542"/>
                        </a:cubicBezTo>
                        <a:lnTo>
                          <a:pt x="3369" y="38156"/>
                        </a:lnTo>
                        <a:lnTo>
                          <a:pt x="3658" y="37931"/>
                        </a:lnTo>
                        <a:cubicBezTo>
                          <a:pt x="3754" y="37867"/>
                          <a:pt x="3819" y="37803"/>
                          <a:pt x="3915" y="37706"/>
                        </a:cubicBezTo>
                        <a:lnTo>
                          <a:pt x="4140" y="37770"/>
                        </a:lnTo>
                        <a:cubicBezTo>
                          <a:pt x="4558" y="37867"/>
                          <a:pt x="5008" y="37963"/>
                          <a:pt x="5490" y="37963"/>
                        </a:cubicBezTo>
                        <a:cubicBezTo>
                          <a:pt x="5506" y="37995"/>
                          <a:pt x="5530" y="38012"/>
                          <a:pt x="5555" y="38012"/>
                        </a:cubicBezTo>
                        <a:cubicBezTo>
                          <a:pt x="5579" y="38012"/>
                          <a:pt x="5603" y="37995"/>
                          <a:pt x="5619" y="37963"/>
                        </a:cubicBezTo>
                        <a:cubicBezTo>
                          <a:pt x="5780" y="37803"/>
                          <a:pt x="5908" y="37642"/>
                          <a:pt x="6037" y="37449"/>
                        </a:cubicBezTo>
                        <a:cubicBezTo>
                          <a:pt x="6037" y="37513"/>
                          <a:pt x="6069" y="37545"/>
                          <a:pt x="6133" y="37610"/>
                        </a:cubicBezTo>
                        <a:cubicBezTo>
                          <a:pt x="6165" y="37674"/>
                          <a:pt x="6230" y="37738"/>
                          <a:pt x="6294" y="37770"/>
                        </a:cubicBezTo>
                        <a:cubicBezTo>
                          <a:pt x="6294" y="37835"/>
                          <a:pt x="6358" y="37899"/>
                          <a:pt x="6422" y="37931"/>
                        </a:cubicBezTo>
                        <a:lnTo>
                          <a:pt x="6519" y="37931"/>
                        </a:lnTo>
                        <a:cubicBezTo>
                          <a:pt x="6615" y="37963"/>
                          <a:pt x="6744" y="37995"/>
                          <a:pt x="6840" y="37995"/>
                        </a:cubicBezTo>
                        <a:cubicBezTo>
                          <a:pt x="7194" y="37995"/>
                          <a:pt x="7515" y="37963"/>
                          <a:pt x="7837" y="37867"/>
                        </a:cubicBezTo>
                        <a:lnTo>
                          <a:pt x="8769" y="37642"/>
                        </a:lnTo>
                        <a:cubicBezTo>
                          <a:pt x="9862" y="37385"/>
                          <a:pt x="10890" y="37063"/>
                          <a:pt x="11919" y="36645"/>
                        </a:cubicBezTo>
                        <a:close/>
                        <a:moveTo>
                          <a:pt x="34452" y="35452"/>
                        </a:moveTo>
                        <a:cubicBezTo>
                          <a:pt x="35036" y="35452"/>
                          <a:pt x="35588" y="35614"/>
                          <a:pt x="36060" y="35938"/>
                        </a:cubicBezTo>
                        <a:cubicBezTo>
                          <a:pt x="36606" y="36292"/>
                          <a:pt x="37088" y="36774"/>
                          <a:pt x="37442" y="37320"/>
                        </a:cubicBezTo>
                        <a:cubicBezTo>
                          <a:pt x="37892" y="38028"/>
                          <a:pt x="38245" y="38735"/>
                          <a:pt x="38599" y="39474"/>
                        </a:cubicBezTo>
                        <a:cubicBezTo>
                          <a:pt x="38599" y="39538"/>
                          <a:pt x="38631" y="39538"/>
                          <a:pt x="38695" y="39571"/>
                        </a:cubicBezTo>
                        <a:cubicBezTo>
                          <a:pt x="38663" y="39603"/>
                          <a:pt x="38631" y="39667"/>
                          <a:pt x="38599" y="39699"/>
                        </a:cubicBezTo>
                        <a:lnTo>
                          <a:pt x="38470" y="39603"/>
                        </a:lnTo>
                        <a:cubicBezTo>
                          <a:pt x="38503" y="39603"/>
                          <a:pt x="38503" y="39571"/>
                          <a:pt x="38503" y="39538"/>
                        </a:cubicBezTo>
                        <a:cubicBezTo>
                          <a:pt x="38470" y="39346"/>
                          <a:pt x="38374" y="39153"/>
                          <a:pt x="38245" y="38992"/>
                        </a:cubicBezTo>
                        <a:cubicBezTo>
                          <a:pt x="38149" y="38831"/>
                          <a:pt x="38053" y="38703"/>
                          <a:pt x="37924" y="38542"/>
                        </a:cubicBezTo>
                        <a:cubicBezTo>
                          <a:pt x="37699" y="38253"/>
                          <a:pt x="37442" y="37995"/>
                          <a:pt x="37185" y="37738"/>
                        </a:cubicBezTo>
                        <a:cubicBezTo>
                          <a:pt x="36928" y="37481"/>
                          <a:pt x="36638" y="37256"/>
                          <a:pt x="36349" y="37031"/>
                        </a:cubicBezTo>
                        <a:cubicBezTo>
                          <a:pt x="36188" y="36935"/>
                          <a:pt x="36060" y="36838"/>
                          <a:pt x="35899" y="36742"/>
                        </a:cubicBezTo>
                        <a:cubicBezTo>
                          <a:pt x="35738" y="36645"/>
                          <a:pt x="35577" y="36581"/>
                          <a:pt x="35385" y="36549"/>
                        </a:cubicBezTo>
                        <a:cubicBezTo>
                          <a:pt x="35320" y="36549"/>
                          <a:pt x="35256" y="36613"/>
                          <a:pt x="35288" y="36710"/>
                        </a:cubicBezTo>
                        <a:cubicBezTo>
                          <a:pt x="35417" y="36806"/>
                          <a:pt x="35545" y="36935"/>
                          <a:pt x="35706" y="36999"/>
                        </a:cubicBezTo>
                        <a:lnTo>
                          <a:pt x="36124" y="37288"/>
                        </a:lnTo>
                        <a:cubicBezTo>
                          <a:pt x="36413" y="37513"/>
                          <a:pt x="36702" y="37738"/>
                          <a:pt x="36928" y="37963"/>
                        </a:cubicBezTo>
                        <a:cubicBezTo>
                          <a:pt x="37185" y="38220"/>
                          <a:pt x="37442" y="38478"/>
                          <a:pt x="37667" y="38767"/>
                        </a:cubicBezTo>
                        <a:cubicBezTo>
                          <a:pt x="37763" y="38895"/>
                          <a:pt x="37892" y="39024"/>
                          <a:pt x="37988" y="39185"/>
                        </a:cubicBezTo>
                        <a:cubicBezTo>
                          <a:pt x="37988" y="39185"/>
                          <a:pt x="38020" y="39217"/>
                          <a:pt x="38020" y="39217"/>
                        </a:cubicBezTo>
                        <a:lnTo>
                          <a:pt x="37956" y="39185"/>
                        </a:lnTo>
                        <a:cubicBezTo>
                          <a:pt x="37731" y="39024"/>
                          <a:pt x="37442" y="38895"/>
                          <a:pt x="37153" y="38799"/>
                        </a:cubicBezTo>
                        <a:cubicBezTo>
                          <a:pt x="36895" y="38670"/>
                          <a:pt x="36574" y="38606"/>
                          <a:pt x="36285" y="38574"/>
                        </a:cubicBezTo>
                        <a:cubicBezTo>
                          <a:pt x="36124" y="38542"/>
                          <a:pt x="35995" y="38542"/>
                          <a:pt x="35835" y="38542"/>
                        </a:cubicBezTo>
                        <a:cubicBezTo>
                          <a:pt x="35800" y="38533"/>
                          <a:pt x="35763" y="38529"/>
                          <a:pt x="35725" y="38529"/>
                        </a:cubicBezTo>
                        <a:cubicBezTo>
                          <a:pt x="35620" y="38529"/>
                          <a:pt x="35502" y="38559"/>
                          <a:pt x="35385" y="38606"/>
                        </a:cubicBezTo>
                        <a:cubicBezTo>
                          <a:pt x="35320" y="38638"/>
                          <a:pt x="35320" y="38735"/>
                          <a:pt x="35385" y="38767"/>
                        </a:cubicBezTo>
                        <a:cubicBezTo>
                          <a:pt x="35513" y="38799"/>
                          <a:pt x="35674" y="38831"/>
                          <a:pt x="35802" y="38831"/>
                        </a:cubicBezTo>
                        <a:cubicBezTo>
                          <a:pt x="35931" y="38831"/>
                          <a:pt x="36060" y="38863"/>
                          <a:pt x="36188" y="38895"/>
                        </a:cubicBezTo>
                        <a:cubicBezTo>
                          <a:pt x="36477" y="38928"/>
                          <a:pt x="36767" y="38992"/>
                          <a:pt x="37024" y="39088"/>
                        </a:cubicBezTo>
                        <a:cubicBezTo>
                          <a:pt x="37313" y="39185"/>
                          <a:pt x="37538" y="39313"/>
                          <a:pt x="37795" y="39474"/>
                        </a:cubicBezTo>
                        <a:cubicBezTo>
                          <a:pt x="37892" y="39538"/>
                          <a:pt x="38020" y="39635"/>
                          <a:pt x="38117" y="39731"/>
                        </a:cubicBezTo>
                        <a:cubicBezTo>
                          <a:pt x="38213" y="39796"/>
                          <a:pt x="38278" y="39892"/>
                          <a:pt x="38374" y="39956"/>
                        </a:cubicBezTo>
                        <a:cubicBezTo>
                          <a:pt x="38310" y="40053"/>
                          <a:pt x="38245" y="40181"/>
                          <a:pt x="38181" y="40310"/>
                        </a:cubicBezTo>
                        <a:cubicBezTo>
                          <a:pt x="37506" y="40053"/>
                          <a:pt x="36799" y="39892"/>
                          <a:pt x="36092" y="39892"/>
                        </a:cubicBezTo>
                        <a:cubicBezTo>
                          <a:pt x="35929" y="39883"/>
                          <a:pt x="35767" y="39878"/>
                          <a:pt x="35605" y="39878"/>
                        </a:cubicBezTo>
                        <a:cubicBezTo>
                          <a:pt x="34643" y="39878"/>
                          <a:pt x="33689" y="40039"/>
                          <a:pt x="32781" y="40342"/>
                        </a:cubicBezTo>
                        <a:cubicBezTo>
                          <a:pt x="32781" y="40278"/>
                          <a:pt x="32749" y="40246"/>
                          <a:pt x="32684" y="40246"/>
                        </a:cubicBezTo>
                        <a:lnTo>
                          <a:pt x="32652" y="40213"/>
                        </a:lnTo>
                        <a:cubicBezTo>
                          <a:pt x="32620" y="40213"/>
                          <a:pt x="32620" y="40181"/>
                          <a:pt x="32588" y="40181"/>
                        </a:cubicBezTo>
                        <a:cubicBezTo>
                          <a:pt x="32588" y="40149"/>
                          <a:pt x="32556" y="40149"/>
                          <a:pt x="32556" y="40117"/>
                        </a:cubicBezTo>
                        <a:cubicBezTo>
                          <a:pt x="32524" y="40117"/>
                          <a:pt x="32524" y="40085"/>
                          <a:pt x="32524" y="40085"/>
                        </a:cubicBezTo>
                        <a:cubicBezTo>
                          <a:pt x="32492" y="40053"/>
                          <a:pt x="32492" y="40021"/>
                          <a:pt x="32459" y="40021"/>
                        </a:cubicBezTo>
                        <a:lnTo>
                          <a:pt x="32459" y="39924"/>
                        </a:lnTo>
                        <a:cubicBezTo>
                          <a:pt x="32459" y="39924"/>
                          <a:pt x="32459" y="39924"/>
                          <a:pt x="32459" y="39892"/>
                        </a:cubicBezTo>
                        <a:lnTo>
                          <a:pt x="32459" y="39860"/>
                        </a:lnTo>
                        <a:cubicBezTo>
                          <a:pt x="32459" y="39763"/>
                          <a:pt x="32459" y="39667"/>
                          <a:pt x="32524" y="39603"/>
                        </a:cubicBezTo>
                        <a:cubicBezTo>
                          <a:pt x="32556" y="39538"/>
                          <a:pt x="32620" y="39506"/>
                          <a:pt x="32684" y="39442"/>
                        </a:cubicBezTo>
                        <a:cubicBezTo>
                          <a:pt x="32728" y="39459"/>
                          <a:pt x="32773" y="39467"/>
                          <a:pt x="32819" y="39467"/>
                        </a:cubicBezTo>
                        <a:cubicBezTo>
                          <a:pt x="32944" y="39467"/>
                          <a:pt x="33072" y="39407"/>
                          <a:pt x="33167" y="39313"/>
                        </a:cubicBezTo>
                        <a:cubicBezTo>
                          <a:pt x="33231" y="39249"/>
                          <a:pt x="33167" y="39153"/>
                          <a:pt x="33102" y="39153"/>
                        </a:cubicBezTo>
                        <a:lnTo>
                          <a:pt x="32781" y="39153"/>
                        </a:lnTo>
                        <a:cubicBezTo>
                          <a:pt x="32684" y="39153"/>
                          <a:pt x="32588" y="39120"/>
                          <a:pt x="32492" y="39056"/>
                        </a:cubicBezTo>
                        <a:cubicBezTo>
                          <a:pt x="32299" y="38960"/>
                          <a:pt x="32170" y="38767"/>
                          <a:pt x="32138" y="38542"/>
                        </a:cubicBezTo>
                        <a:cubicBezTo>
                          <a:pt x="32106" y="38124"/>
                          <a:pt x="32363" y="37738"/>
                          <a:pt x="32781" y="37578"/>
                        </a:cubicBezTo>
                        <a:lnTo>
                          <a:pt x="32813" y="37578"/>
                        </a:lnTo>
                        <a:cubicBezTo>
                          <a:pt x="32849" y="37596"/>
                          <a:pt x="32885" y="37603"/>
                          <a:pt x="32919" y="37603"/>
                        </a:cubicBezTo>
                        <a:cubicBezTo>
                          <a:pt x="33006" y="37603"/>
                          <a:pt x="33079" y="37551"/>
                          <a:pt x="33102" y="37481"/>
                        </a:cubicBezTo>
                        <a:lnTo>
                          <a:pt x="33359" y="37481"/>
                        </a:lnTo>
                        <a:cubicBezTo>
                          <a:pt x="33520" y="37481"/>
                          <a:pt x="33681" y="37513"/>
                          <a:pt x="33809" y="37513"/>
                        </a:cubicBezTo>
                        <a:cubicBezTo>
                          <a:pt x="33826" y="37529"/>
                          <a:pt x="33834" y="37537"/>
                          <a:pt x="33838" y="37537"/>
                        </a:cubicBezTo>
                        <a:cubicBezTo>
                          <a:pt x="33842" y="37537"/>
                          <a:pt x="33842" y="37529"/>
                          <a:pt x="33842" y="37513"/>
                        </a:cubicBezTo>
                        <a:cubicBezTo>
                          <a:pt x="33938" y="37578"/>
                          <a:pt x="34002" y="37610"/>
                          <a:pt x="34099" y="37642"/>
                        </a:cubicBezTo>
                        <a:cubicBezTo>
                          <a:pt x="34292" y="37706"/>
                          <a:pt x="34517" y="37770"/>
                          <a:pt x="34774" y="37770"/>
                        </a:cubicBezTo>
                        <a:cubicBezTo>
                          <a:pt x="34784" y="37773"/>
                          <a:pt x="34793" y="37774"/>
                          <a:pt x="34801" y="37774"/>
                        </a:cubicBezTo>
                        <a:cubicBezTo>
                          <a:pt x="34907" y="37774"/>
                          <a:pt x="34927" y="37605"/>
                          <a:pt x="34838" y="37545"/>
                        </a:cubicBezTo>
                        <a:cubicBezTo>
                          <a:pt x="34677" y="37449"/>
                          <a:pt x="34517" y="37417"/>
                          <a:pt x="34356" y="37353"/>
                        </a:cubicBezTo>
                        <a:cubicBezTo>
                          <a:pt x="34163" y="37288"/>
                          <a:pt x="34002" y="37192"/>
                          <a:pt x="33842" y="37095"/>
                        </a:cubicBezTo>
                        <a:cubicBezTo>
                          <a:pt x="33552" y="36967"/>
                          <a:pt x="33359" y="36678"/>
                          <a:pt x="33295" y="36388"/>
                        </a:cubicBezTo>
                        <a:cubicBezTo>
                          <a:pt x="33231" y="35810"/>
                          <a:pt x="33842" y="35520"/>
                          <a:pt x="34292" y="35456"/>
                        </a:cubicBezTo>
                        <a:cubicBezTo>
                          <a:pt x="34345" y="35453"/>
                          <a:pt x="34399" y="35452"/>
                          <a:pt x="34452" y="35452"/>
                        </a:cubicBezTo>
                        <a:close/>
                        <a:moveTo>
                          <a:pt x="13816" y="40535"/>
                        </a:moveTo>
                        <a:cubicBezTo>
                          <a:pt x="13848" y="40567"/>
                          <a:pt x="13848" y="40599"/>
                          <a:pt x="13880" y="40631"/>
                        </a:cubicBezTo>
                        <a:cubicBezTo>
                          <a:pt x="13848" y="40631"/>
                          <a:pt x="13848" y="40631"/>
                          <a:pt x="13816" y="40663"/>
                        </a:cubicBezTo>
                        <a:lnTo>
                          <a:pt x="13816" y="40631"/>
                        </a:lnTo>
                        <a:lnTo>
                          <a:pt x="13816" y="40535"/>
                        </a:lnTo>
                        <a:close/>
                        <a:moveTo>
                          <a:pt x="57693" y="26231"/>
                        </a:moveTo>
                        <a:cubicBezTo>
                          <a:pt x="57757" y="26263"/>
                          <a:pt x="57854" y="26327"/>
                          <a:pt x="57950" y="26423"/>
                        </a:cubicBezTo>
                        <a:cubicBezTo>
                          <a:pt x="58304" y="26777"/>
                          <a:pt x="58593" y="27195"/>
                          <a:pt x="58786" y="27645"/>
                        </a:cubicBezTo>
                        <a:lnTo>
                          <a:pt x="58882" y="27806"/>
                        </a:lnTo>
                        <a:cubicBezTo>
                          <a:pt x="58914" y="27966"/>
                          <a:pt x="58979" y="28095"/>
                          <a:pt x="59075" y="28224"/>
                        </a:cubicBezTo>
                        <a:cubicBezTo>
                          <a:pt x="59236" y="28577"/>
                          <a:pt x="59396" y="28931"/>
                          <a:pt x="59557" y="29316"/>
                        </a:cubicBezTo>
                        <a:cubicBezTo>
                          <a:pt x="60007" y="30441"/>
                          <a:pt x="60361" y="31631"/>
                          <a:pt x="60714" y="32788"/>
                        </a:cubicBezTo>
                        <a:cubicBezTo>
                          <a:pt x="61068" y="33977"/>
                          <a:pt x="61454" y="35199"/>
                          <a:pt x="61711" y="36453"/>
                        </a:cubicBezTo>
                        <a:cubicBezTo>
                          <a:pt x="61872" y="37128"/>
                          <a:pt x="61968" y="37835"/>
                          <a:pt x="62032" y="38542"/>
                        </a:cubicBezTo>
                        <a:cubicBezTo>
                          <a:pt x="62064" y="38895"/>
                          <a:pt x="62064" y="39249"/>
                          <a:pt x="62064" y="39603"/>
                        </a:cubicBezTo>
                        <a:cubicBezTo>
                          <a:pt x="62032" y="39956"/>
                          <a:pt x="62000" y="40310"/>
                          <a:pt x="62000" y="40663"/>
                        </a:cubicBezTo>
                        <a:lnTo>
                          <a:pt x="62000" y="40696"/>
                        </a:lnTo>
                        <a:cubicBezTo>
                          <a:pt x="61839" y="40438"/>
                          <a:pt x="61743" y="40181"/>
                          <a:pt x="61775" y="39892"/>
                        </a:cubicBezTo>
                        <a:cubicBezTo>
                          <a:pt x="61775" y="39378"/>
                          <a:pt x="61743" y="38895"/>
                          <a:pt x="61711" y="38413"/>
                        </a:cubicBezTo>
                        <a:cubicBezTo>
                          <a:pt x="61614" y="37353"/>
                          <a:pt x="61454" y="36324"/>
                          <a:pt x="61229" y="35295"/>
                        </a:cubicBezTo>
                        <a:cubicBezTo>
                          <a:pt x="60714" y="33270"/>
                          <a:pt x="60039" y="31277"/>
                          <a:pt x="59171" y="29381"/>
                        </a:cubicBezTo>
                        <a:cubicBezTo>
                          <a:pt x="58946" y="28834"/>
                          <a:pt x="58689" y="28288"/>
                          <a:pt x="58432" y="27773"/>
                        </a:cubicBezTo>
                        <a:cubicBezTo>
                          <a:pt x="58175" y="27227"/>
                          <a:pt x="57950" y="26713"/>
                          <a:pt x="57693" y="26231"/>
                        </a:cubicBezTo>
                        <a:close/>
                        <a:moveTo>
                          <a:pt x="30138" y="37028"/>
                        </a:moveTo>
                        <a:cubicBezTo>
                          <a:pt x="30880" y="37028"/>
                          <a:pt x="31624" y="37136"/>
                          <a:pt x="32331" y="37353"/>
                        </a:cubicBezTo>
                        <a:cubicBezTo>
                          <a:pt x="32234" y="37449"/>
                          <a:pt x="32138" y="37545"/>
                          <a:pt x="32042" y="37642"/>
                        </a:cubicBezTo>
                        <a:cubicBezTo>
                          <a:pt x="31977" y="37706"/>
                          <a:pt x="31945" y="37770"/>
                          <a:pt x="31913" y="37835"/>
                        </a:cubicBezTo>
                        <a:cubicBezTo>
                          <a:pt x="31592" y="37706"/>
                          <a:pt x="31270" y="37642"/>
                          <a:pt x="30916" y="37610"/>
                        </a:cubicBezTo>
                        <a:cubicBezTo>
                          <a:pt x="30563" y="37545"/>
                          <a:pt x="30177" y="37545"/>
                          <a:pt x="29824" y="37545"/>
                        </a:cubicBezTo>
                        <a:cubicBezTo>
                          <a:pt x="29052" y="37578"/>
                          <a:pt x="28313" y="37738"/>
                          <a:pt x="27606" y="37995"/>
                        </a:cubicBezTo>
                        <a:cubicBezTo>
                          <a:pt x="27413" y="38092"/>
                          <a:pt x="27220" y="38188"/>
                          <a:pt x="27027" y="38285"/>
                        </a:cubicBezTo>
                        <a:cubicBezTo>
                          <a:pt x="26866" y="38381"/>
                          <a:pt x="26673" y="38510"/>
                          <a:pt x="26513" y="38638"/>
                        </a:cubicBezTo>
                        <a:cubicBezTo>
                          <a:pt x="26485" y="38694"/>
                          <a:pt x="26505" y="38773"/>
                          <a:pt x="26573" y="38773"/>
                        </a:cubicBezTo>
                        <a:cubicBezTo>
                          <a:pt x="26584" y="38773"/>
                          <a:pt x="26596" y="38771"/>
                          <a:pt x="26609" y="38767"/>
                        </a:cubicBezTo>
                        <a:cubicBezTo>
                          <a:pt x="26770" y="38703"/>
                          <a:pt x="26898" y="38606"/>
                          <a:pt x="27059" y="38542"/>
                        </a:cubicBezTo>
                        <a:cubicBezTo>
                          <a:pt x="27220" y="38478"/>
                          <a:pt x="27381" y="38413"/>
                          <a:pt x="27541" y="38349"/>
                        </a:cubicBezTo>
                        <a:cubicBezTo>
                          <a:pt x="28340" y="38018"/>
                          <a:pt x="29187" y="37853"/>
                          <a:pt x="30040" y="37853"/>
                        </a:cubicBezTo>
                        <a:cubicBezTo>
                          <a:pt x="30182" y="37853"/>
                          <a:pt x="30324" y="37858"/>
                          <a:pt x="30466" y="37867"/>
                        </a:cubicBezTo>
                        <a:cubicBezTo>
                          <a:pt x="30113" y="37867"/>
                          <a:pt x="29759" y="37995"/>
                          <a:pt x="29534" y="38253"/>
                        </a:cubicBezTo>
                        <a:cubicBezTo>
                          <a:pt x="29277" y="38510"/>
                          <a:pt x="29213" y="38863"/>
                          <a:pt x="29309" y="39217"/>
                        </a:cubicBezTo>
                        <a:cubicBezTo>
                          <a:pt x="29341" y="39249"/>
                          <a:pt x="29341" y="39249"/>
                          <a:pt x="29341" y="39281"/>
                        </a:cubicBezTo>
                        <a:cubicBezTo>
                          <a:pt x="29245" y="39249"/>
                          <a:pt x="29149" y="39249"/>
                          <a:pt x="29052" y="39217"/>
                        </a:cubicBezTo>
                        <a:cubicBezTo>
                          <a:pt x="28993" y="39212"/>
                          <a:pt x="28934" y="39209"/>
                          <a:pt x="28876" y="39209"/>
                        </a:cubicBezTo>
                        <a:cubicBezTo>
                          <a:pt x="28582" y="39209"/>
                          <a:pt x="28297" y="39276"/>
                          <a:pt x="28056" y="39410"/>
                        </a:cubicBezTo>
                        <a:cubicBezTo>
                          <a:pt x="27541" y="39699"/>
                          <a:pt x="27348" y="40342"/>
                          <a:pt x="27606" y="40856"/>
                        </a:cubicBezTo>
                        <a:lnTo>
                          <a:pt x="27413" y="40824"/>
                        </a:lnTo>
                        <a:cubicBezTo>
                          <a:pt x="27477" y="40760"/>
                          <a:pt x="27445" y="40663"/>
                          <a:pt x="27381" y="40599"/>
                        </a:cubicBezTo>
                        <a:cubicBezTo>
                          <a:pt x="27052" y="40428"/>
                          <a:pt x="26712" y="40370"/>
                          <a:pt x="26368" y="40370"/>
                        </a:cubicBezTo>
                        <a:cubicBezTo>
                          <a:pt x="25872" y="40370"/>
                          <a:pt x="25367" y="40491"/>
                          <a:pt x="24873" y="40567"/>
                        </a:cubicBezTo>
                        <a:cubicBezTo>
                          <a:pt x="24700" y="40596"/>
                          <a:pt x="24520" y="40612"/>
                          <a:pt x="24340" y="40612"/>
                        </a:cubicBezTo>
                        <a:cubicBezTo>
                          <a:pt x="24118" y="40612"/>
                          <a:pt x="23896" y="40588"/>
                          <a:pt x="23684" y="40535"/>
                        </a:cubicBezTo>
                        <a:cubicBezTo>
                          <a:pt x="23363" y="40438"/>
                          <a:pt x="23105" y="40213"/>
                          <a:pt x="22977" y="39892"/>
                        </a:cubicBezTo>
                        <a:cubicBezTo>
                          <a:pt x="22880" y="39667"/>
                          <a:pt x="22913" y="39410"/>
                          <a:pt x="23041" y="39185"/>
                        </a:cubicBezTo>
                        <a:lnTo>
                          <a:pt x="23202" y="39120"/>
                        </a:lnTo>
                        <a:cubicBezTo>
                          <a:pt x="23813" y="38895"/>
                          <a:pt x="24391" y="38606"/>
                          <a:pt x="25034" y="38349"/>
                        </a:cubicBezTo>
                        <a:cubicBezTo>
                          <a:pt x="26191" y="37835"/>
                          <a:pt x="27445" y="37417"/>
                          <a:pt x="28731" y="37160"/>
                        </a:cubicBezTo>
                        <a:cubicBezTo>
                          <a:pt x="29193" y="37072"/>
                          <a:pt x="29665" y="37028"/>
                          <a:pt x="30138" y="37028"/>
                        </a:cubicBezTo>
                        <a:close/>
                        <a:moveTo>
                          <a:pt x="60297" y="24792"/>
                        </a:moveTo>
                        <a:cubicBezTo>
                          <a:pt x="60329" y="24792"/>
                          <a:pt x="60361" y="24800"/>
                          <a:pt x="60393" y="24816"/>
                        </a:cubicBezTo>
                        <a:cubicBezTo>
                          <a:pt x="60431" y="24854"/>
                          <a:pt x="60479" y="24869"/>
                          <a:pt x="60526" y="24869"/>
                        </a:cubicBezTo>
                        <a:cubicBezTo>
                          <a:pt x="60559" y="24869"/>
                          <a:pt x="60591" y="24862"/>
                          <a:pt x="60618" y="24848"/>
                        </a:cubicBezTo>
                        <a:lnTo>
                          <a:pt x="60650" y="24848"/>
                        </a:lnTo>
                        <a:cubicBezTo>
                          <a:pt x="60779" y="24880"/>
                          <a:pt x="60875" y="24913"/>
                          <a:pt x="61004" y="24913"/>
                        </a:cubicBezTo>
                        <a:cubicBezTo>
                          <a:pt x="61229" y="25363"/>
                          <a:pt x="61486" y="25781"/>
                          <a:pt x="61679" y="26231"/>
                        </a:cubicBezTo>
                        <a:cubicBezTo>
                          <a:pt x="61872" y="26713"/>
                          <a:pt x="62032" y="27195"/>
                          <a:pt x="62225" y="27677"/>
                        </a:cubicBezTo>
                        <a:cubicBezTo>
                          <a:pt x="62547" y="28674"/>
                          <a:pt x="62868" y="29702"/>
                          <a:pt x="63157" y="30731"/>
                        </a:cubicBezTo>
                        <a:cubicBezTo>
                          <a:pt x="63736" y="32820"/>
                          <a:pt x="64218" y="34910"/>
                          <a:pt x="64540" y="37031"/>
                        </a:cubicBezTo>
                        <a:cubicBezTo>
                          <a:pt x="64700" y="38220"/>
                          <a:pt x="64829" y="39378"/>
                          <a:pt x="64925" y="40567"/>
                        </a:cubicBezTo>
                        <a:cubicBezTo>
                          <a:pt x="64861" y="40599"/>
                          <a:pt x="64797" y="40631"/>
                          <a:pt x="64700" y="40663"/>
                        </a:cubicBezTo>
                        <a:cubicBezTo>
                          <a:pt x="64636" y="40663"/>
                          <a:pt x="64475" y="40728"/>
                          <a:pt x="64347" y="40760"/>
                        </a:cubicBezTo>
                        <a:cubicBezTo>
                          <a:pt x="64218" y="40792"/>
                          <a:pt x="64090" y="40824"/>
                          <a:pt x="63993" y="40824"/>
                        </a:cubicBezTo>
                        <a:cubicBezTo>
                          <a:pt x="63993" y="40696"/>
                          <a:pt x="63993" y="40535"/>
                          <a:pt x="63993" y="40374"/>
                        </a:cubicBezTo>
                        <a:cubicBezTo>
                          <a:pt x="63993" y="40181"/>
                          <a:pt x="63961" y="39988"/>
                          <a:pt x="63929" y="39796"/>
                        </a:cubicBezTo>
                        <a:cubicBezTo>
                          <a:pt x="63897" y="39442"/>
                          <a:pt x="63832" y="39056"/>
                          <a:pt x="63704" y="38703"/>
                        </a:cubicBezTo>
                        <a:cubicBezTo>
                          <a:pt x="63704" y="38659"/>
                          <a:pt x="63678" y="38642"/>
                          <a:pt x="63649" y="38642"/>
                        </a:cubicBezTo>
                        <a:cubicBezTo>
                          <a:pt x="63614" y="38642"/>
                          <a:pt x="63575" y="38667"/>
                          <a:pt x="63575" y="38703"/>
                        </a:cubicBezTo>
                        <a:cubicBezTo>
                          <a:pt x="63575" y="39088"/>
                          <a:pt x="63640" y="39474"/>
                          <a:pt x="63704" y="39828"/>
                        </a:cubicBezTo>
                        <a:cubicBezTo>
                          <a:pt x="63704" y="40021"/>
                          <a:pt x="63736" y="40213"/>
                          <a:pt x="63736" y="40374"/>
                        </a:cubicBezTo>
                        <a:cubicBezTo>
                          <a:pt x="63736" y="40471"/>
                          <a:pt x="63736" y="40567"/>
                          <a:pt x="63768" y="40663"/>
                        </a:cubicBezTo>
                        <a:cubicBezTo>
                          <a:pt x="63768" y="40728"/>
                          <a:pt x="63800" y="40792"/>
                          <a:pt x="63800" y="40856"/>
                        </a:cubicBezTo>
                        <a:lnTo>
                          <a:pt x="63093" y="40856"/>
                        </a:lnTo>
                        <a:cubicBezTo>
                          <a:pt x="63125" y="40696"/>
                          <a:pt x="63125" y="40535"/>
                          <a:pt x="63125" y="40406"/>
                        </a:cubicBezTo>
                        <a:lnTo>
                          <a:pt x="63125" y="39860"/>
                        </a:lnTo>
                        <a:cubicBezTo>
                          <a:pt x="63125" y="39699"/>
                          <a:pt x="63125" y="39506"/>
                          <a:pt x="63093" y="39346"/>
                        </a:cubicBezTo>
                        <a:cubicBezTo>
                          <a:pt x="63061" y="39153"/>
                          <a:pt x="63093" y="38960"/>
                          <a:pt x="62965" y="38895"/>
                        </a:cubicBezTo>
                        <a:cubicBezTo>
                          <a:pt x="62948" y="38879"/>
                          <a:pt x="62932" y="38871"/>
                          <a:pt x="62916" y="38871"/>
                        </a:cubicBezTo>
                        <a:cubicBezTo>
                          <a:pt x="62900" y="38871"/>
                          <a:pt x="62884" y="38879"/>
                          <a:pt x="62868" y="38895"/>
                        </a:cubicBezTo>
                        <a:cubicBezTo>
                          <a:pt x="62804" y="38960"/>
                          <a:pt x="62836" y="39024"/>
                          <a:pt x="62836" y="39088"/>
                        </a:cubicBezTo>
                        <a:cubicBezTo>
                          <a:pt x="62836" y="39185"/>
                          <a:pt x="62836" y="39281"/>
                          <a:pt x="62836" y="39378"/>
                        </a:cubicBezTo>
                        <a:cubicBezTo>
                          <a:pt x="62836" y="39538"/>
                          <a:pt x="62868" y="39699"/>
                          <a:pt x="62868" y="39860"/>
                        </a:cubicBezTo>
                        <a:cubicBezTo>
                          <a:pt x="62900" y="40053"/>
                          <a:pt x="62868" y="40213"/>
                          <a:pt x="62868" y="40374"/>
                        </a:cubicBezTo>
                        <a:cubicBezTo>
                          <a:pt x="62868" y="40535"/>
                          <a:pt x="62868" y="40663"/>
                          <a:pt x="62868" y="40824"/>
                        </a:cubicBezTo>
                        <a:cubicBezTo>
                          <a:pt x="62675" y="40792"/>
                          <a:pt x="62482" y="40728"/>
                          <a:pt x="62289" y="40696"/>
                        </a:cubicBezTo>
                        <a:cubicBezTo>
                          <a:pt x="62386" y="40085"/>
                          <a:pt x="62386" y="39474"/>
                          <a:pt x="62354" y="38863"/>
                        </a:cubicBezTo>
                        <a:cubicBezTo>
                          <a:pt x="62322" y="38253"/>
                          <a:pt x="62257" y="37642"/>
                          <a:pt x="62161" y="37031"/>
                        </a:cubicBezTo>
                        <a:cubicBezTo>
                          <a:pt x="61904" y="35842"/>
                          <a:pt x="61614" y="34652"/>
                          <a:pt x="61229" y="33463"/>
                        </a:cubicBezTo>
                        <a:cubicBezTo>
                          <a:pt x="60875" y="32306"/>
                          <a:pt x="60522" y="31181"/>
                          <a:pt x="60136" y="30056"/>
                        </a:cubicBezTo>
                        <a:cubicBezTo>
                          <a:pt x="59943" y="29509"/>
                          <a:pt x="59718" y="28963"/>
                          <a:pt x="59493" y="28449"/>
                        </a:cubicBezTo>
                        <a:cubicBezTo>
                          <a:pt x="59429" y="28224"/>
                          <a:pt x="59364" y="27998"/>
                          <a:pt x="59268" y="27773"/>
                        </a:cubicBezTo>
                        <a:cubicBezTo>
                          <a:pt x="59171" y="27548"/>
                          <a:pt x="59075" y="27323"/>
                          <a:pt x="58979" y="27066"/>
                        </a:cubicBezTo>
                        <a:cubicBezTo>
                          <a:pt x="58850" y="26841"/>
                          <a:pt x="58721" y="26648"/>
                          <a:pt x="58593" y="26423"/>
                        </a:cubicBezTo>
                        <a:cubicBezTo>
                          <a:pt x="58464" y="26198"/>
                          <a:pt x="58304" y="26006"/>
                          <a:pt x="58111" y="25845"/>
                        </a:cubicBezTo>
                        <a:lnTo>
                          <a:pt x="58046" y="25845"/>
                        </a:lnTo>
                        <a:cubicBezTo>
                          <a:pt x="57982" y="25813"/>
                          <a:pt x="57886" y="25813"/>
                          <a:pt x="57821" y="25781"/>
                        </a:cubicBezTo>
                        <a:lnTo>
                          <a:pt x="57789" y="25781"/>
                        </a:lnTo>
                        <a:lnTo>
                          <a:pt x="57725" y="25748"/>
                        </a:lnTo>
                        <a:lnTo>
                          <a:pt x="57629" y="25684"/>
                        </a:lnTo>
                        <a:lnTo>
                          <a:pt x="57564" y="25652"/>
                        </a:lnTo>
                        <a:cubicBezTo>
                          <a:pt x="57564" y="25652"/>
                          <a:pt x="57564" y="25620"/>
                          <a:pt x="57532" y="25620"/>
                        </a:cubicBezTo>
                        <a:cubicBezTo>
                          <a:pt x="57500" y="25588"/>
                          <a:pt x="57468" y="25556"/>
                          <a:pt x="57436" y="25523"/>
                        </a:cubicBezTo>
                        <a:lnTo>
                          <a:pt x="57404" y="25523"/>
                        </a:lnTo>
                        <a:lnTo>
                          <a:pt x="57404" y="25491"/>
                        </a:lnTo>
                        <a:lnTo>
                          <a:pt x="57371" y="25459"/>
                        </a:lnTo>
                        <a:cubicBezTo>
                          <a:pt x="57339" y="25395"/>
                          <a:pt x="57339" y="25363"/>
                          <a:pt x="57307" y="25331"/>
                        </a:cubicBezTo>
                        <a:cubicBezTo>
                          <a:pt x="57404" y="25298"/>
                          <a:pt x="57500" y="25266"/>
                          <a:pt x="57596" y="25266"/>
                        </a:cubicBezTo>
                        <a:cubicBezTo>
                          <a:pt x="57629" y="25266"/>
                          <a:pt x="57661" y="25234"/>
                          <a:pt x="57661" y="25202"/>
                        </a:cubicBezTo>
                        <a:cubicBezTo>
                          <a:pt x="57757" y="25202"/>
                          <a:pt x="57854" y="25170"/>
                          <a:pt x="57918" y="25138"/>
                        </a:cubicBezTo>
                        <a:lnTo>
                          <a:pt x="58400" y="25041"/>
                        </a:lnTo>
                        <a:lnTo>
                          <a:pt x="58721" y="24977"/>
                        </a:lnTo>
                        <a:cubicBezTo>
                          <a:pt x="58721" y="24977"/>
                          <a:pt x="58721" y="25009"/>
                          <a:pt x="58721" y="25041"/>
                        </a:cubicBezTo>
                        <a:cubicBezTo>
                          <a:pt x="58754" y="25105"/>
                          <a:pt x="58786" y="25138"/>
                          <a:pt x="58818" y="25202"/>
                        </a:cubicBezTo>
                        <a:cubicBezTo>
                          <a:pt x="58850" y="25234"/>
                          <a:pt x="58882" y="25298"/>
                          <a:pt x="58882" y="25331"/>
                        </a:cubicBezTo>
                        <a:cubicBezTo>
                          <a:pt x="58914" y="25395"/>
                          <a:pt x="59011" y="25523"/>
                          <a:pt x="59075" y="25620"/>
                        </a:cubicBezTo>
                        <a:cubicBezTo>
                          <a:pt x="59139" y="25716"/>
                          <a:pt x="59171" y="25813"/>
                          <a:pt x="59236" y="25941"/>
                        </a:cubicBezTo>
                        <a:lnTo>
                          <a:pt x="59300" y="26070"/>
                        </a:lnTo>
                        <a:cubicBezTo>
                          <a:pt x="59332" y="26134"/>
                          <a:pt x="59364" y="26166"/>
                          <a:pt x="59396" y="26231"/>
                        </a:cubicBezTo>
                        <a:cubicBezTo>
                          <a:pt x="59414" y="26239"/>
                          <a:pt x="59431" y="26243"/>
                          <a:pt x="59447" y="26243"/>
                        </a:cubicBezTo>
                        <a:cubicBezTo>
                          <a:pt x="59491" y="26243"/>
                          <a:pt x="59525" y="26213"/>
                          <a:pt x="59525" y="26166"/>
                        </a:cubicBezTo>
                        <a:cubicBezTo>
                          <a:pt x="59525" y="26038"/>
                          <a:pt x="59493" y="25941"/>
                          <a:pt x="59429" y="25845"/>
                        </a:cubicBezTo>
                        <a:cubicBezTo>
                          <a:pt x="59396" y="25716"/>
                          <a:pt x="59332" y="25620"/>
                          <a:pt x="59268" y="25491"/>
                        </a:cubicBezTo>
                        <a:cubicBezTo>
                          <a:pt x="59204" y="25395"/>
                          <a:pt x="59139" y="25298"/>
                          <a:pt x="59075" y="25202"/>
                        </a:cubicBezTo>
                        <a:cubicBezTo>
                          <a:pt x="59043" y="25170"/>
                          <a:pt x="59011" y="25105"/>
                          <a:pt x="58946" y="25073"/>
                        </a:cubicBezTo>
                        <a:cubicBezTo>
                          <a:pt x="58914" y="25009"/>
                          <a:pt x="58882" y="24977"/>
                          <a:pt x="58818" y="24945"/>
                        </a:cubicBezTo>
                        <a:cubicBezTo>
                          <a:pt x="58979" y="24913"/>
                          <a:pt x="59139" y="24880"/>
                          <a:pt x="59300" y="24880"/>
                        </a:cubicBezTo>
                        <a:cubicBezTo>
                          <a:pt x="59512" y="24833"/>
                          <a:pt x="59741" y="24804"/>
                          <a:pt x="59962" y="24804"/>
                        </a:cubicBezTo>
                        <a:cubicBezTo>
                          <a:pt x="60043" y="24804"/>
                          <a:pt x="60123" y="24808"/>
                          <a:pt x="60200" y="24816"/>
                        </a:cubicBezTo>
                        <a:cubicBezTo>
                          <a:pt x="60232" y="24800"/>
                          <a:pt x="60264" y="24792"/>
                          <a:pt x="60297" y="24792"/>
                        </a:cubicBezTo>
                        <a:close/>
                        <a:moveTo>
                          <a:pt x="13691" y="36407"/>
                        </a:moveTo>
                        <a:cubicBezTo>
                          <a:pt x="13865" y="36407"/>
                          <a:pt x="14037" y="36422"/>
                          <a:pt x="14201" y="36453"/>
                        </a:cubicBezTo>
                        <a:lnTo>
                          <a:pt x="14298" y="36517"/>
                        </a:lnTo>
                        <a:cubicBezTo>
                          <a:pt x="14575" y="36695"/>
                          <a:pt x="14876" y="36788"/>
                          <a:pt x="15180" y="36788"/>
                        </a:cubicBezTo>
                        <a:cubicBezTo>
                          <a:pt x="15369" y="36788"/>
                          <a:pt x="15559" y="36752"/>
                          <a:pt x="15744" y="36678"/>
                        </a:cubicBezTo>
                        <a:lnTo>
                          <a:pt x="15744" y="36678"/>
                        </a:lnTo>
                        <a:cubicBezTo>
                          <a:pt x="15712" y="36806"/>
                          <a:pt x="15712" y="36967"/>
                          <a:pt x="15744" y="37095"/>
                        </a:cubicBezTo>
                        <a:lnTo>
                          <a:pt x="15584" y="37128"/>
                        </a:lnTo>
                        <a:cubicBezTo>
                          <a:pt x="15359" y="37224"/>
                          <a:pt x="15166" y="37288"/>
                          <a:pt x="14973" y="37385"/>
                        </a:cubicBezTo>
                        <a:cubicBezTo>
                          <a:pt x="14587" y="37578"/>
                          <a:pt x="14201" y="37803"/>
                          <a:pt x="13880" y="38092"/>
                        </a:cubicBezTo>
                        <a:cubicBezTo>
                          <a:pt x="13824" y="38147"/>
                          <a:pt x="13889" y="38227"/>
                          <a:pt x="13949" y="38227"/>
                        </a:cubicBezTo>
                        <a:cubicBezTo>
                          <a:pt x="13958" y="38227"/>
                          <a:pt x="13968" y="38225"/>
                          <a:pt x="13976" y="38220"/>
                        </a:cubicBezTo>
                        <a:cubicBezTo>
                          <a:pt x="14298" y="37963"/>
                          <a:pt x="14684" y="37770"/>
                          <a:pt x="15069" y="37610"/>
                        </a:cubicBezTo>
                        <a:cubicBezTo>
                          <a:pt x="15262" y="37513"/>
                          <a:pt x="15455" y="37449"/>
                          <a:pt x="15648" y="37385"/>
                        </a:cubicBezTo>
                        <a:lnTo>
                          <a:pt x="15873" y="37320"/>
                        </a:lnTo>
                        <a:cubicBezTo>
                          <a:pt x="16071" y="37563"/>
                          <a:pt x="16360" y="37699"/>
                          <a:pt x="16656" y="37699"/>
                        </a:cubicBezTo>
                        <a:cubicBezTo>
                          <a:pt x="16793" y="37699"/>
                          <a:pt x="16931" y="37670"/>
                          <a:pt x="17062" y="37610"/>
                        </a:cubicBezTo>
                        <a:lnTo>
                          <a:pt x="17159" y="37545"/>
                        </a:lnTo>
                        <a:cubicBezTo>
                          <a:pt x="17159" y="37578"/>
                          <a:pt x="17159" y="37610"/>
                          <a:pt x="17159" y="37642"/>
                        </a:cubicBezTo>
                        <a:cubicBezTo>
                          <a:pt x="17191" y="37803"/>
                          <a:pt x="17287" y="37963"/>
                          <a:pt x="17384" y="38092"/>
                        </a:cubicBezTo>
                        <a:cubicBezTo>
                          <a:pt x="17236" y="38069"/>
                          <a:pt x="17092" y="38058"/>
                          <a:pt x="16950" y="38058"/>
                        </a:cubicBezTo>
                        <a:cubicBezTo>
                          <a:pt x="16693" y="38058"/>
                          <a:pt x="16443" y="38094"/>
                          <a:pt x="16194" y="38156"/>
                        </a:cubicBezTo>
                        <a:lnTo>
                          <a:pt x="16098" y="38156"/>
                        </a:lnTo>
                        <a:cubicBezTo>
                          <a:pt x="15519" y="38188"/>
                          <a:pt x="15037" y="38542"/>
                          <a:pt x="14812" y="39088"/>
                        </a:cubicBezTo>
                        <a:lnTo>
                          <a:pt x="14812" y="39056"/>
                        </a:lnTo>
                        <a:cubicBezTo>
                          <a:pt x="14555" y="39635"/>
                          <a:pt x="14523" y="40246"/>
                          <a:pt x="14619" y="40856"/>
                        </a:cubicBezTo>
                        <a:cubicBezTo>
                          <a:pt x="14523" y="40824"/>
                          <a:pt x="14426" y="40760"/>
                          <a:pt x="14362" y="40696"/>
                        </a:cubicBezTo>
                        <a:cubicBezTo>
                          <a:pt x="14201" y="40567"/>
                          <a:pt x="14073" y="40438"/>
                          <a:pt x="13944" y="40310"/>
                        </a:cubicBezTo>
                        <a:cubicBezTo>
                          <a:pt x="13912" y="40278"/>
                          <a:pt x="13880" y="40278"/>
                          <a:pt x="13848" y="40278"/>
                        </a:cubicBezTo>
                        <a:cubicBezTo>
                          <a:pt x="13848" y="40246"/>
                          <a:pt x="13848" y="40213"/>
                          <a:pt x="13848" y="40181"/>
                        </a:cubicBezTo>
                        <a:cubicBezTo>
                          <a:pt x="13828" y="40142"/>
                          <a:pt x="13783" y="40114"/>
                          <a:pt x="13745" y="40114"/>
                        </a:cubicBezTo>
                        <a:cubicBezTo>
                          <a:pt x="13721" y="40114"/>
                          <a:pt x="13699" y="40125"/>
                          <a:pt x="13687" y="40149"/>
                        </a:cubicBezTo>
                        <a:cubicBezTo>
                          <a:pt x="13591" y="40246"/>
                          <a:pt x="13526" y="40406"/>
                          <a:pt x="13494" y="40535"/>
                        </a:cubicBezTo>
                        <a:lnTo>
                          <a:pt x="13366" y="41017"/>
                        </a:lnTo>
                        <a:cubicBezTo>
                          <a:pt x="13333" y="41146"/>
                          <a:pt x="13301" y="41306"/>
                          <a:pt x="13269" y="41467"/>
                        </a:cubicBezTo>
                        <a:cubicBezTo>
                          <a:pt x="13269" y="41531"/>
                          <a:pt x="13205" y="41596"/>
                          <a:pt x="13205" y="41660"/>
                        </a:cubicBezTo>
                        <a:cubicBezTo>
                          <a:pt x="13141" y="41596"/>
                          <a:pt x="13108" y="41531"/>
                          <a:pt x="13076" y="41435"/>
                        </a:cubicBezTo>
                        <a:cubicBezTo>
                          <a:pt x="12980" y="41306"/>
                          <a:pt x="12948" y="41146"/>
                          <a:pt x="12883" y="40985"/>
                        </a:cubicBezTo>
                        <a:cubicBezTo>
                          <a:pt x="12851" y="40824"/>
                          <a:pt x="12819" y="40663"/>
                          <a:pt x="12787" y="40503"/>
                        </a:cubicBezTo>
                        <a:cubicBezTo>
                          <a:pt x="12787" y="40374"/>
                          <a:pt x="12787" y="40213"/>
                          <a:pt x="12787" y="40085"/>
                        </a:cubicBezTo>
                        <a:cubicBezTo>
                          <a:pt x="12787" y="40053"/>
                          <a:pt x="12787" y="40021"/>
                          <a:pt x="12787" y="40021"/>
                        </a:cubicBezTo>
                        <a:cubicBezTo>
                          <a:pt x="12787" y="39948"/>
                          <a:pt x="12733" y="39912"/>
                          <a:pt x="12692" y="39912"/>
                        </a:cubicBezTo>
                        <a:cubicBezTo>
                          <a:pt x="12679" y="39912"/>
                          <a:pt x="12666" y="39916"/>
                          <a:pt x="12658" y="39924"/>
                        </a:cubicBezTo>
                        <a:cubicBezTo>
                          <a:pt x="12530" y="39988"/>
                          <a:pt x="12433" y="40117"/>
                          <a:pt x="12401" y="40246"/>
                        </a:cubicBezTo>
                        <a:cubicBezTo>
                          <a:pt x="12337" y="40342"/>
                          <a:pt x="12273" y="40471"/>
                          <a:pt x="12208" y="40599"/>
                        </a:cubicBezTo>
                        <a:cubicBezTo>
                          <a:pt x="12112" y="40856"/>
                          <a:pt x="12016" y="41113"/>
                          <a:pt x="11951" y="41403"/>
                        </a:cubicBezTo>
                        <a:cubicBezTo>
                          <a:pt x="11855" y="41788"/>
                          <a:pt x="11823" y="42206"/>
                          <a:pt x="11855" y="42624"/>
                        </a:cubicBezTo>
                        <a:cubicBezTo>
                          <a:pt x="11791" y="42560"/>
                          <a:pt x="11758" y="42496"/>
                          <a:pt x="11726" y="42431"/>
                        </a:cubicBezTo>
                        <a:cubicBezTo>
                          <a:pt x="11598" y="42239"/>
                          <a:pt x="11501" y="42046"/>
                          <a:pt x="11437" y="41853"/>
                        </a:cubicBezTo>
                        <a:cubicBezTo>
                          <a:pt x="11244" y="41435"/>
                          <a:pt x="11148" y="40985"/>
                          <a:pt x="11148" y="40535"/>
                        </a:cubicBezTo>
                        <a:cubicBezTo>
                          <a:pt x="11148" y="39667"/>
                          <a:pt x="11437" y="38831"/>
                          <a:pt x="12016" y="38188"/>
                        </a:cubicBezTo>
                        <a:cubicBezTo>
                          <a:pt x="12144" y="37995"/>
                          <a:pt x="12337" y="37835"/>
                          <a:pt x="12530" y="37674"/>
                        </a:cubicBezTo>
                        <a:cubicBezTo>
                          <a:pt x="12691" y="37545"/>
                          <a:pt x="12916" y="37417"/>
                          <a:pt x="13076" y="37256"/>
                        </a:cubicBezTo>
                        <a:lnTo>
                          <a:pt x="13076" y="37224"/>
                        </a:lnTo>
                        <a:lnTo>
                          <a:pt x="13108" y="37224"/>
                        </a:lnTo>
                        <a:cubicBezTo>
                          <a:pt x="13269" y="37192"/>
                          <a:pt x="13237" y="36967"/>
                          <a:pt x="13076" y="36967"/>
                        </a:cubicBezTo>
                        <a:cubicBezTo>
                          <a:pt x="12723" y="36999"/>
                          <a:pt x="12369" y="37063"/>
                          <a:pt x="12048" y="37224"/>
                        </a:cubicBezTo>
                        <a:cubicBezTo>
                          <a:pt x="11855" y="37288"/>
                          <a:pt x="11694" y="37353"/>
                          <a:pt x="11533" y="37449"/>
                        </a:cubicBezTo>
                        <a:cubicBezTo>
                          <a:pt x="11598" y="37353"/>
                          <a:pt x="11694" y="37256"/>
                          <a:pt x="11791" y="37160"/>
                        </a:cubicBezTo>
                        <a:cubicBezTo>
                          <a:pt x="11855" y="37095"/>
                          <a:pt x="11951" y="37063"/>
                          <a:pt x="12016" y="36999"/>
                        </a:cubicBezTo>
                        <a:cubicBezTo>
                          <a:pt x="12080" y="36999"/>
                          <a:pt x="12080" y="36935"/>
                          <a:pt x="12080" y="36870"/>
                        </a:cubicBezTo>
                        <a:cubicBezTo>
                          <a:pt x="12241" y="36774"/>
                          <a:pt x="12433" y="36678"/>
                          <a:pt x="12594" y="36581"/>
                        </a:cubicBezTo>
                        <a:cubicBezTo>
                          <a:pt x="12944" y="36472"/>
                          <a:pt x="13323" y="36407"/>
                          <a:pt x="13691" y="36407"/>
                        </a:cubicBezTo>
                        <a:close/>
                        <a:moveTo>
                          <a:pt x="28699" y="42496"/>
                        </a:moveTo>
                        <a:cubicBezTo>
                          <a:pt x="28795" y="42496"/>
                          <a:pt x="28924" y="42528"/>
                          <a:pt x="29020" y="42528"/>
                        </a:cubicBezTo>
                        <a:cubicBezTo>
                          <a:pt x="29100" y="42520"/>
                          <a:pt x="29181" y="42516"/>
                          <a:pt x="29261" y="42516"/>
                        </a:cubicBezTo>
                        <a:cubicBezTo>
                          <a:pt x="29500" y="42516"/>
                          <a:pt x="29735" y="42552"/>
                          <a:pt x="29952" y="42624"/>
                        </a:cubicBezTo>
                        <a:lnTo>
                          <a:pt x="29952" y="42656"/>
                        </a:lnTo>
                        <a:cubicBezTo>
                          <a:pt x="29759" y="42624"/>
                          <a:pt x="29566" y="42608"/>
                          <a:pt x="29374" y="42608"/>
                        </a:cubicBezTo>
                        <a:cubicBezTo>
                          <a:pt x="29181" y="42608"/>
                          <a:pt x="28988" y="42624"/>
                          <a:pt x="28795" y="42656"/>
                        </a:cubicBezTo>
                        <a:lnTo>
                          <a:pt x="28731" y="42656"/>
                        </a:lnTo>
                        <a:cubicBezTo>
                          <a:pt x="28763" y="42592"/>
                          <a:pt x="28763" y="42528"/>
                          <a:pt x="28699" y="42496"/>
                        </a:cubicBezTo>
                        <a:close/>
                        <a:moveTo>
                          <a:pt x="18335" y="36623"/>
                        </a:moveTo>
                        <a:cubicBezTo>
                          <a:pt x="18745" y="36623"/>
                          <a:pt x="19164" y="36872"/>
                          <a:pt x="19441" y="37192"/>
                        </a:cubicBezTo>
                        <a:cubicBezTo>
                          <a:pt x="19602" y="37385"/>
                          <a:pt x="19730" y="37610"/>
                          <a:pt x="19859" y="37835"/>
                        </a:cubicBezTo>
                        <a:cubicBezTo>
                          <a:pt x="19827" y="38188"/>
                          <a:pt x="19955" y="38574"/>
                          <a:pt x="20148" y="38863"/>
                        </a:cubicBezTo>
                        <a:cubicBezTo>
                          <a:pt x="20470" y="39281"/>
                          <a:pt x="20984" y="39506"/>
                          <a:pt x="21530" y="39506"/>
                        </a:cubicBezTo>
                        <a:cubicBezTo>
                          <a:pt x="21884" y="39474"/>
                          <a:pt x="22270" y="39410"/>
                          <a:pt x="22655" y="39281"/>
                        </a:cubicBezTo>
                        <a:lnTo>
                          <a:pt x="22655" y="39281"/>
                        </a:lnTo>
                        <a:cubicBezTo>
                          <a:pt x="22623" y="39410"/>
                          <a:pt x="22591" y="39506"/>
                          <a:pt x="22591" y="39603"/>
                        </a:cubicBezTo>
                        <a:cubicBezTo>
                          <a:pt x="22591" y="39988"/>
                          <a:pt x="22752" y="40342"/>
                          <a:pt x="23041" y="40535"/>
                        </a:cubicBezTo>
                        <a:cubicBezTo>
                          <a:pt x="23405" y="40838"/>
                          <a:pt x="23818" y="40934"/>
                          <a:pt x="24244" y="40934"/>
                        </a:cubicBezTo>
                        <a:cubicBezTo>
                          <a:pt x="24723" y="40934"/>
                          <a:pt x="25218" y="40813"/>
                          <a:pt x="25677" y="40728"/>
                        </a:cubicBezTo>
                        <a:cubicBezTo>
                          <a:pt x="25850" y="40701"/>
                          <a:pt x="26023" y="40685"/>
                          <a:pt x="26194" y="40685"/>
                        </a:cubicBezTo>
                        <a:cubicBezTo>
                          <a:pt x="26435" y="40685"/>
                          <a:pt x="26672" y="40717"/>
                          <a:pt x="26898" y="40792"/>
                        </a:cubicBezTo>
                        <a:cubicBezTo>
                          <a:pt x="26818" y="40776"/>
                          <a:pt x="26738" y="40768"/>
                          <a:pt x="26661" y="40768"/>
                        </a:cubicBezTo>
                        <a:cubicBezTo>
                          <a:pt x="26585" y="40768"/>
                          <a:pt x="26513" y="40776"/>
                          <a:pt x="26448" y="40792"/>
                        </a:cubicBezTo>
                        <a:cubicBezTo>
                          <a:pt x="25870" y="40824"/>
                          <a:pt x="25323" y="40985"/>
                          <a:pt x="24841" y="41242"/>
                        </a:cubicBezTo>
                        <a:cubicBezTo>
                          <a:pt x="24359" y="41467"/>
                          <a:pt x="23941" y="41821"/>
                          <a:pt x="23620" y="42239"/>
                        </a:cubicBezTo>
                        <a:cubicBezTo>
                          <a:pt x="23588" y="42303"/>
                          <a:pt x="23523" y="42399"/>
                          <a:pt x="23491" y="42464"/>
                        </a:cubicBezTo>
                        <a:cubicBezTo>
                          <a:pt x="23427" y="42271"/>
                          <a:pt x="23330" y="42110"/>
                          <a:pt x="23202" y="41981"/>
                        </a:cubicBezTo>
                        <a:cubicBezTo>
                          <a:pt x="23041" y="41853"/>
                          <a:pt x="22848" y="41756"/>
                          <a:pt x="22655" y="41724"/>
                        </a:cubicBezTo>
                        <a:cubicBezTo>
                          <a:pt x="22629" y="41721"/>
                          <a:pt x="22603" y="41719"/>
                          <a:pt x="22577" y="41719"/>
                        </a:cubicBezTo>
                        <a:cubicBezTo>
                          <a:pt x="22347" y="41719"/>
                          <a:pt x="22128" y="41844"/>
                          <a:pt x="22012" y="42046"/>
                        </a:cubicBezTo>
                        <a:lnTo>
                          <a:pt x="21723" y="41788"/>
                        </a:lnTo>
                        <a:cubicBezTo>
                          <a:pt x="21145" y="41306"/>
                          <a:pt x="20470" y="40985"/>
                          <a:pt x="19730" y="40888"/>
                        </a:cubicBezTo>
                        <a:cubicBezTo>
                          <a:pt x="19686" y="40884"/>
                          <a:pt x="19642" y="40882"/>
                          <a:pt x="19598" y="40882"/>
                        </a:cubicBezTo>
                        <a:cubicBezTo>
                          <a:pt x="19289" y="40882"/>
                          <a:pt x="18983" y="40981"/>
                          <a:pt x="18702" y="41178"/>
                        </a:cubicBezTo>
                        <a:cubicBezTo>
                          <a:pt x="18444" y="41371"/>
                          <a:pt x="18252" y="41692"/>
                          <a:pt x="18252" y="42046"/>
                        </a:cubicBezTo>
                        <a:cubicBezTo>
                          <a:pt x="18252" y="42399"/>
                          <a:pt x="18412" y="42721"/>
                          <a:pt x="18702" y="42914"/>
                        </a:cubicBezTo>
                        <a:lnTo>
                          <a:pt x="18412" y="42914"/>
                        </a:lnTo>
                        <a:cubicBezTo>
                          <a:pt x="18027" y="42914"/>
                          <a:pt x="17641" y="42946"/>
                          <a:pt x="17255" y="43010"/>
                        </a:cubicBezTo>
                        <a:cubicBezTo>
                          <a:pt x="17295" y="42891"/>
                          <a:pt x="17187" y="42808"/>
                          <a:pt x="17076" y="42808"/>
                        </a:cubicBezTo>
                        <a:cubicBezTo>
                          <a:pt x="17008" y="42808"/>
                          <a:pt x="16938" y="42840"/>
                          <a:pt x="16902" y="42914"/>
                        </a:cubicBezTo>
                        <a:cubicBezTo>
                          <a:pt x="16902" y="42978"/>
                          <a:pt x="16837" y="43042"/>
                          <a:pt x="16805" y="43074"/>
                        </a:cubicBezTo>
                        <a:cubicBezTo>
                          <a:pt x="16709" y="43106"/>
                          <a:pt x="16612" y="43139"/>
                          <a:pt x="16484" y="43171"/>
                        </a:cubicBezTo>
                        <a:cubicBezTo>
                          <a:pt x="16387" y="43139"/>
                          <a:pt x="16291" y="43074"/>
                          <a:pt x="16226" y="42978"/>
                        </a:cubicBezTo>
                        <a:cubicBezTo>
                          <a:pt x="16130" y="42785"/>
                          <a:pt x="16194" y="42528"/>
                          <a:pt x="16419" y="42431"/>
                        </a:cubicBezTo>
                        <a:cubicBezTo>
                          <a:pt x="16516" y="42431"/>
                          <a:pt x="16580" y="42399"/>
                          <a:pt x="16676" y="42367"/>
                        </a:cubicBezTo>
                        <a:cubicBezTo>
                          <a:pt x="16869" y="42303"/>
                          <a:pt x="16837" y="42078"/>
                          <a:pt x="16644" y="42046"/>
                        </a:cubicBezTo>
                        <a:cubicBezTo>
                          <a:pt x="16516" y="42046"/>
                          <a:pt x="16419" y="42046"/>
                          <a:pt x="16323" y="42078"/>
                        </a:cubicBezTo>
                        <a:cubicBezTo>
                          <a:pt x="16194" y="42078"/>
                          <a:pt x="16098" y="42014"/>
                          <a:pt x="16034" y="41917"/>
                        </a:cubicBezTo>
                        <a:lnTo>
                          <a:pt x="16001" y="41917"/>
                        </a:lnTo>
                        <a:cubicBezTo>
                          <a:pt x="15841" y="41724"/>
                          <a:pt x="15809" y="41467"/>
                          <a:pt x="15873" y="41242"/>
                        </a:cubicBezTo>
                        <a:cubicBezTo>
                          <a:pt x="16034" y="40728"/>
                          <a:pt x="16612" y="40503"/>
                          <a:pt x="17062" y="40503"/>
                        </a:cubicBezTo>
                        <a:cubicBezTo>
                          <a:pt x="17191" y="40503"/>
                          <a:pt x="17255" y="40310"/>
                          <a:pt x="17094" y="40278"/>
                        </a:cubicBezTo>
                        <a:cubicBezTo>
                          <a:pt x="17030" y="40278"/>
                          <a:pt x="16966" y="40246"/>
                          <a:pt x="16934" y="40246"/>
                        </a:cubicBezTo>
                        <a:lnTo>
                          <a:pt x="16869" y="40246"/>
                        </a:lnTo>
                        <a:cubicBezTo>
                          <a:pt x="16644" y="40181"/>
                          <a:pt x="16419" y="40213"/>
                          <a:pt x="16194" y="40149"/>
                        </a:cubicBezTo>
                        <a:cubicBezTo>
                          <a:pt x="15969" y="40117"/>
                          <a:pt x="15776" y="39988"/>
                          <a:pt x="15616" y="39860"/>
                        </a:cubicBezTo>
                        <a:cubicBezTo>
                          <a:pt x="15359" y="39603"/>
                          <a:pt x="15326" y="39153"/>
                          <a:pt x="15584" y="38863"/>
                        </a:cubicBezTo>
                        <a:cubicBezTo>
                          <a:pt x="15873" y="38606"/>
                          <a:pt x="16226" y="38445"/>
                          <a:pt x="16644" y="38413"/>
                        </a:cubicBezTo>
                        <a:cubicBezTo>
                          <a:pt x="16757" y="38397"/>
                          <a:pt x="16873" y="38389"/>
                          <a:pt x="16991" y="38389"/>
                        </a:cubicBezTo>
                        <a:cubicBezTo>
                          <a:pt x="17346" y="38389"/>
                          <a:pt x="17713" y="38462"/>
                          <a:pt x="18027" y="38606"/>
                        </a:cubicBezTo>
                        <a:cubicBezTo>
                          <a:pt x="18053" y="38620"/>
                          <a:pt x="18080" y="38626"/>
                          <a:pt x="18106" y="38626"/>
                        </a:cubicBezTo>
                        <a:cubicBezTo>
                          <a:pt x="18266" y="38626"/>
                          <a:pt x="18385" y="38400"/>
                          <a:pt x="18219" y="38317"/>
                        </a:cubicBezTo>
                        <a:cubicBezTo>
                          <a:pt x="17898" y="38188"/>
                          <a:pt x="17641" y="37963"/>
                          <a:pt x="17512" y="37674"/>
                        </a:cubicBezTo>
                        <a:cubicBezTo>
                          <a:pt x="17448" y="37545"/>
                          <a:pt x="17416" y="37417"/>
                          <a:pt x="17448" y="37288"/>
                        </a:cubicBezTo>
                        <a:cubicBezTo>
                          <a:pt x="17512" y="37224"/>
                          <a:pt x="17544" y="37160"/>
                          <a:pt x="17577" y="37128"/>
                        </a:cubicBezTo>
                        <a:cubicBezTo>
                          <a:pt x="17641" y="37031"/>
                          <a:pt x="17705" y="36935"/>
                          <a:pt x="17737" y="36838"/>
                        </a:cubicBezTo>
                        <a:cubicBezTo>
                          <a:pt x="17921" y="36687"/>
                          <a:pt x="18127" y="36623"/>
                          <a:pt x="18335" y="36623"/>
                        </a:cubicBezTo>
                        <a:close/>
                        <a:moveTo>
                          <a:pt x="30482" y="38223"/>
                        </a:moveTo>
                        <a:cubicBezTo>
                          <a:pt x="30723" y="38223"/>
                          <a:pt x="30972" y="38279"/>
                          <a:pt x="31174" y="38413"/>
                        </a:cubicBezTo>
                        <a:cubicBezTo>
                          <a:pt x="31334" y="38478"/>
                          <a:pt x="31463" y="38574"/>
                          <a:pt x="31592" y="38703"/>
                        </a:cubicBezTo>
                        <a:cubicBezTo>
                          <a:pt x="31656" y="38767"/>
                          <a:pt x="31720" y="38831"/>
                          <a:pt x="31784" y="38895"/>
                        </a:cubicBezTo>
                        <a:cubicBezTo>
                          <a:pt x="31817" y="38960"/>
                          <a:pt x="31881" y="39024"/>
                          <a:pt x="31945" y="39056"/>
                        </a:cubicBezTo>
                        <a:lnTo>
                          <a:pt x="32009" y="39056"/>
                        </a:lnTo>
                        <a:cubicBezTo>
                          <a:pt x="32074" y="39153"/>
                          <a:pt x="32138" y="39185"/>
                          <a:pt x="32202" y="39249"/>
                        </a:cubicBezTo>
                        <a:cubicBezTo>
                          <a:pt x="32234" y="39281"/>
                          <a:pt x="32299" y="39281"/>
                          <a:pt x="32331" y="39313"/>
                        </a:cubicBezTo>
                        <a:cubicBezTo>
                          <a:pt x="32299" y="39346"/>
                          <a:pt x="32267" y="39378"/>
                          <a:pt x="32234" y="39410"/>
                        </a:cubicBezTo>
                        <a:cubicBezTo>
                          <a:pt x="32138" y="39538"/>
                          <a:pt x="32106" y="39667"/>
                          <a:pt x="32106" y="39828"/>
                        </a:cubicBezTo>
                        <a:cubicBezTo>
                          <a:pt x="32106" y="39988"/>
                          <a:pt x="32170" y="40149"/>
                          <a:pt x="32267" y="40278"/>
                        </a:cubicBezTo>
                        <a:cubicBezTo>
                          <a:pt x="32331" y="40342"/>
                          <a:pt x="32395" y="40406"/>
                          <a:pt x="32459" y="40438"/>
                        </a:cubicBezTo>
                        <a:cubicBezTo>
                          <a:pt x="32299" y="40503"/>
                          <a:pt x="32138" y="40599"/>
                          <a:pt x="31977" y="40663"/>
                        </a:cubicBezTo>
                        <a:cubicBezTo>
                          <a:pt x="31913" y="40696"/>
                          <a:pt x="31849" y="40760"/>
                          <a:pt x="31784" y="40792"/>
                        </a:cubicBezTo>
                        <a:cubicBezTo>
                          <a:pt x="31784" y="40760"/>
                          <a:pt x="31784" y="40760"/>
                          <a:pt x="31752" y="40728"/>
                        </a:cubicBezTo>
                        <a:cubicBezTo>
                          <a:pt x="31720" y="40663"/>
                          <a:pt x="31688" y="40599"/>
                          <a:pt x="31656" y="40535"/>
                        </a:cubicBezTo>
                        <a:cubicBezTo>
                          <a:pt x="31592" y="40471"/>
                          <a:pt x="31559" y="40406"/>
                          <a:pt x="31495" y="40342"/>
                        </a:cubicBezTo>
                        <a:cubicBezTo>
                          <a:pt x="31495" y="40310"/>
                          <a:pt x="31463" y="40278"/>
                          <a:pt x="31431" y="40246"/>
                        </a:cubicBezTo>
                        <a:cubicBezTo>
                          <a:pt x="31399" y="40213"/>
                          <a:pt x="31367" y="40181"/>
                          <a:pt x="31334" y="40181"/>
                        </a:cubicBezTo>
                        <a:cubicBezTo>
                          <a:pt x="31270" y="40181"/>
                          <a:pt x="31238" y="40213"/>
                          <a:pt x="31206" y="40246"/>
                        </a:cubicBezTo>
                        <a:cubicBezTo>
                          <a:pt x="31206" y="40342"/>
                          <a:pt x="31238" y="40438"/>
                          <a:pt x="31302" y="40503"/>
                        </a:cubicBezTo>
                        <a:cubicBezTo>
                          <a:pt x="31334" y="40567"/>
                          <a:pt x="31367" y="40631"/>
                          <a:pt x="31431" y="40696"/>
                        </a:cubicBezTo>
                        <a:cubicBezTo>
                          <a:pt x="31463" y="40760"/>
                          <a:pt x="31495" y="40824"/>
                          <a:pt x="31559" y="40888"/>
                        </a:cubicBezTo>
                        <a:lnTo>
                          <a:pt x="31592" y="40953"/>
                        </a:lnTo>
                        <a:lnTo>
                          <a:pt x="31527" y="41049"/>
                        </a:lnTo>
                        <a:lnTo>
                          <a:pt x="31463" y="41017"/>
                        </a:lnTo>
                        <a:cubicBezTo>
                          <a:pt x="31399" y="40953"/>
                          <a:pt x="31302" y="40888"/>
                          <a:pt x="31238" y="40856"/>
                        </a:cubicBezTo>
                        <a:cubicBezTo>
                          <a:pt x="31045" y="40792"/>
                          <a:pt x="30852" y="40728"/>
                          <a:pt x="30659" y="40696"/>
                        </a:cubicBezTo>
                        <a:cubicBezTo>
                          <a:pt x="30466" y="40663"/>
                          <a:pt x="30274" y="40663"/>
                          <a:pt x="30081" y="40663"/>
                        </a:cubicBezTo>
                        <a:cubicBezTo>
                          <a:pt x="29856" y="40696"/>
                          <a:pt x="29663" y="40728"/>
                          <a:pt x="29502" y="40824"/>
                        </a:cubicBezTo>
                        <a:cubicBezTo>
                          <a:pt x="29438" y="40888"/>
                          <a:pt x="29438" y="41017"/>
                          <a:pt x="29566" y="41017"/>
                        </a:cubicBezTo>
                        <a:cubicBezTo>
                          <a:pt x="29727" y="41017"/>
                          <a:pt x="29888" y="40953"/>
                          <a:pt x="30081" y="40953"/>
                        </a:cubicBezTo>
                        <a:cubicBezTo>
                          <a:pt x="30128" y="40943"/>
                          <a:pt x="30178" y="40939"/>
                          <a:pt x="30229" y="40939"/>
                        </a:cubicBezTo>
                        <a:cubicBezTo>
                          <a:pt x="30352" y="40939"/>
                          <a:pt x="30481" y="40962"/>
                          <a:pt x="30595" y="40985"/>
                        </a:cubicBezTo>
                        <a:cubicBezTo>
                          <a:pt x="30756" y="41017"/>
                          <a:pt x="30916" y="41049"/>
                          <a:pt x="31077" y="41113"/>
                        </a:cubicBezTo>
                        <a:lnTo>
                          <a:pt x="31334" y="41242"/>
                        </a:lnTo>
                        <a:lnTo>
                          <a:pt x="31399" y="41274"/>
                        </a:lnTo>
                        <a:cubicBezTo>
                          <a:pt x="31399" y="41306"/>
                          <a:pt x="31399" y="41338"/>
                          <a:pt x="31399" y="41371"/>
                        </a:cubicBezTo>
                        <a:cubicBezTo>
                          <a:pt x="31334" y="41692"/>
                          <a:pt x="31495" y="41981"/>
                          <a:pt x="31784" y="42078"/>
                        </a:cubicBezTo>
                        <a:cubicBezTo>
                          <a:pt x="31977" y="42150"/>
                          <a:pt x="32170" y="42186"/>
                          <a:pt x="32363" y="42186"/>
                        </a:cubicBezTo>
                        <a:cubicBezTo>
                          <a:pt x="32427" y="42186"/>
                          <a:pt x="32492" y="42182"/>
                          <a:pt x="32556" y="42174"/>
                        </a:cubicBezTo>
                        <a:lnTo>
                          <a:pt x="32556" y="42174"/>
                        </a:lnTo>
                        <a:cubicBezTo>
                          <a:pt x="32299" y="42271"/>
                          <a:pt x="32074" y="42431"/>
                          <a:pt x="31881" y="42592"/>
                        </a:cubicBezTo>
                        <a:cubicBezTo>
                          <a:pt x="31688" y="42721"/>
                          <a:pt x="31527" y="42946"/>
                          <a:pt x="31463" y="43171"/>
                        </a:cubicBezTo>
                        <a:cubicBezTo>
                          <a:pt x="31109" y="42978"/>
                          <a:pt x="30756" y="42849"/>
                          <a:pt x="30370" y="42753"/>
                        </a:cubicBezTo>
                        <a:lnTo>
                          <a:pt x="30338" y="42721"/>
                        </a:lnTo>
                        <a:cubicBezTo>
                          <a:pt x="30274" y="42689"/>
                          <a:pt x="30241" y="42624"/>
                          <a:pt x="30241" y="42528"/>
                        </a:cubicBezTo>
                        <a:cubicBezTo>
                          <a:pt x="30274" y="42464"/>
                          <a:pt x="30241" y="42399"/>
                          <a:pt x="30177" y="42367"/>
                        </a:cubicBezTo>
                        <a:cubicBezTo>
                          <a:pt x="29920" y="42239"/>
                          <a:pt x="29663" y="42206"/>
                          <a:pt x="29406" y="42206"/>
                        </a:cubicBezTo>
                        <a:cubicBezTo>
                          <a:pt x="29116" y="42206"/>
                          <a:pt x="28827" y="42174"/>
                          <a:pt x="28538" y="42142"/>
                        </a:cubicBezTo>
                        <a:cubicBezTo>
                          <a:pt x="28313" y="42078"/>
                          <a:pt x="28120" y="41917"/>
                          <a:pt x="28056" y="41724"/>
                        </a:cubicBezTo>
                        <a:cubicBezTo>
                          <a:pt x="27991" y="41563"/>
                          <a:pt x="28056" y="41371"/>
                          <a:pt x="28184" y="41274"/>
                        </a:cubicBezTo>
                        <a:cubicBezTo>
                          <a:pt x="28222" y="41282"/>
                          <a:pt x="28260" y="41286"/>
                          <a:pt x="28298" y="41286"/>
                        </a:cubicBezTo>
                        <a:cubicBezTo>
                          <a:pt x="28419" y="41286"/>
                          <a:pt x="28536" y="41244"/>
                          <a:pt x="28634" y="41146"/>
                        </a:cubicBezTo>
                        <a:cubicBezTo>
                          <a:pt x="28666" y="41081"/>
                          <a:pt x="28634" y="41017"/>
                          <a:pt x="28570" y="40985"/>
                        </a:cubicBezTo>
                        <a:cubicBezTo>
                          <a:pt x="28441" y="40985"/>
                          <a:pt x="28313" y="40985"/>
                          <a:pt x="28184" y="40953"/>
                        </a:cubicBezTo>
                        <a:cubicBezTo>
                          <a:pt x="28056" y="40888"/>
                          <a:pt x="27959" y="40824"/>
                          <a:pt x="27895" y="40728"/>
                        </a:cubicBezTo>
                        <a:cubicBezTo>
                          <a:pt x="27766" y="40471"/>
                          <a:pt x="27798" y="40149"/>
                          <a:pt x="27991" y="39924"/>
                        </a:cubicBezTo>
                        <a:cubicBezTo>
                          <a:pt x="28194" y="39693"/>
                          <a:pt x="28474" y="39566"/>
                          <a:pt x="28762" y="39566"/>
                        </a:cubicBezTo>
                        <a:cubicBezTo>
                          <a:pt x="28794" y="39566"/>
                          <a:pt x="28827" y="39567"/>
                          <a:pt x="28859" y="39571"/>
                        </a:cubicBezTo>
                        <a:cubicBezTo>
                          <a:pt x="29020" y="39571"/>
                          <a:pt x="29213" y="39603"/>
                          <a:pt x="29374" y="39635"/>
                        </a:cubicBezTo>
                        <a:cubicBezTo>
                          <a:pt x="29470" y="39667"/>
                          <a:pt x="29534" y="39699"/>
                          <a:pt x="29631" y="39731"/>
                        </a:cubicBezTo>
                        <a:cubicBezTo>
                          <a:pt x="29727" y="39763"/>
                          <a:pt x="29824" y="39796"/>
                          <a:pt x="29888" y="39796"/>
                        </a:cubicBezTo>
                        <a:cubicBezTo>
                          <a:pt x="29920" y="39796"/>
                          <a:pt x="29952" y="39796"/>
                          <a:pt x="29984" y="39763"/>
                        </a:cubicBezTo>
                        <a:cubicBezTo>
                          <a:pt x="30049" y="39763"/>
                          <a:pt x="30113" y="39763"/>
                          <a:pt x="30145" y="39731"/>
                        </a:cubicBezTo>
                        <a:cubicBezTo>
                          <a:pt x="30241" y="39667"/>
                          <a:pt x="30241" y="39538"/>
                          <a:pt x="30145" y="39506"/>
                        </a:cubicBezTo>
                        <a:cubicBezTo>
                          <a:pt x="30081" y="39474"/>
                          <a:pt x="30016" y="39442"/>
                          <a:pt x="29920" y="39442"/>
                        </a:cubicBezTo>
                        <a:cubicBezTo>
                          <a:pt x="29888" y="39410"/>
                          <a:pt x="29824" y="39378"/>
                          <a:pt x="29759" y="39313"/>
                        </a:cubicBezTo>
                        <a:cubicBezTo>
                          <a:pt x="29663" y="39217"/>
                          <a:pt x="29599" y="39088"/>
                          <a:pt x="29599" y="38928"/>
                        </a:cubicBezTo>
                        <a:cubicBezTo>
                          <a:pt x="29631" y="38606"/>
                          <a:pt x="29856" y="38349"/>
                          <a:pt x="30177" y="38253"/>
                        </a:cubicBezTo>
                        <a:cubicBezTo>
                          <a:pt x="30274" y="38233"/>
                          <a:pt x="30378" y="38223"/>
                          <a:pt x="30482" y="38223"/>
                        </a:cubicBezTo>
                        <a:close/>
                        <a:moveTo>
                          <a:pt x="9714" y="38493"/>
                        </a:moveTo>
                        <a:cubicBezTo>
                          <a:pt x="9838" y="38493"/>
                          <a:pt x="9963" y="38498"/>
                          <a:pt x="10087" y="38510"/>
                        </a:cubicBezTo>
                        <a:cubicBezTo>
                          <a:pt x="10312" y="38542"/>
                          <a:pt x="10505" y="38574"/>
                          <a:pt x="10730" y="38638"/>
                        </a:cubicBezTo>
                        <a:cubicBezTo>
                          <a:pt x="10858" y="38670"/>
                          <a:pt x="10987" y="38703"/>
                          <a:pt x="11116" y="38767"/>
                        </a:cubicBezTo>
                        <a:cubicBezTo>
                          <a:pt x="11083" y="38799"/>
                          <a:pt x="11083" y="38863"/>
                          <a:pt x="11051" y="38895"/>
                        </a:cubicBezTo>
                        <a:cubicBezTo>
                          <a:pt x="10698" y="39024"/>
                          <a:pt x="10344" y="39153"/>
                          <a:pt x="10023" y="39346"/>
                        </a:cubicBezTo>
                        <a:cubicBezTo>
                          <a:pt x="9669" y="39538"/>
                          <a:pt x="9315" y="39731"/>
                          <a:pt x="8994" y="39924"/>
                        </a:cubicBezTo>
                        <a:cubicBezTo>
                          <a:pt x="8319" y="40342"/>
                          <a:pt x="7676" y="40792"/>
                          <a:pt x="7065" y="41274"/>
                        </a:cubicBezTo>
                        <a:cubicBezTo>
                          <a:pt x="6712" y="41563"/>
                          <a:pt x="6390" y="41885"/>
                          <a:pt x="6069" y="42206"/>
                        </a:cubicBezTo>
                        <a:cubicBezTo>
                          <a:pt x="5994" y="42281"/>
                          <a:pt x="6054" y="42356"/>
                          <a:pt x="6130" y="42356"/>
                        </a:cubicBezTo>
                        <a:cubicBezTo>
                          <a:pt x="6152" y="42356"/>
                          <a:pt x="6176" y="42349"/>
                          <a:pt x="6197" y="42335"/>
                        </a:cubicBezTo>
                        <a:cubicBezTo>
                          <a:pt x="7355" y="41306"/>
                          <a:pt x="8640" y="40406"/>
                          <a:pt x="10023" y="39667"/>
                        </a:cubicBezTo>
                        <a:cubicBezTo>
                          <a:pt x="10312" y="39506"/>
                          <a:pt x="10633" y="39346"/>
                          <a:pt x="10955" y="39185"/>
                        </a:cubicBezTo>
                        <a:lnTo>
                          <a:pt x="10955" y="39249"/>
                        </a:lnTo>
                        <a:cubicBezTo>
                          <a:pt x="10923" y="39442"/>
                          <a:pt x="10858" y="39635"/>
                          <a:pt x="10794" y="39828"/>
                        </a:cubicBezTo>
                        <a:cubicBezTo>
                          <a:pt x="10633" y="40213"/>
                          <a:pt x="10473" y="40599"/>
                          <a:pt x="10248" y="40953"/>
                        </a:cubicBezTo>
                        <a:cubicBezTo>
                          <a:pt x="9894" y="41596"/>
                          <a:pt x="9380" y="42174"/>
                          <a:pt x="8833" y="42656"/>
                        </a:cubicBezTo>
                        <a:cubicBezTo>
                          <a:pt x="8801" y="42592"/>
                          <a:pt x="8833" y="42496"/>
                          <a:pt x="8865" y="42431"/>
                        </a:cubicBezTo>
                        <a:cubicBezTo>
                          <a:pt x="8898" y="42335"/>
                          <a:pt x="8833" y="42271"/>
                          <a:pt x="8769" y="42239"/>
                        </a:cubicBezTo>
                        <a:cubicBezTo>
                          <a:pt x="8769" y="42239"/>
                          <a:pt x="8769" y="42206"/>
                          <a:pt x="8769" y="42206"/>
                        </a:cubicBezTo>
                        <a:cubicBezTo>
                          <a:pt x="8795" y="42127"/>
                          <a:pt x="8735" y="42069"/>
                          <a:pt x="8659" y="42069"/>
                        </a:cubicBezTo>
                        <a:cubicBezTo>
                          <a:pt x="8642" y="42069"/>
                          <a:pt x="8625" y="42072"/>
                          <a:pt x="8608" y="42078"/>
                        </a:cubicBezTo>
                        <a:cubicBezTo>
                          <a:pt x="8480" y="42174"/>
                          <a:pt x="8351" y="42303"/>
                          <a:pt x="8255" y="42431"/>
                        </a:cubicBezTo>
                        <a:cubicBezTo>
                          <a:pt x="8126" y="42560"/>
                          <a:pt x="8030" y="42656"/>
                          <a:pt x="7901" y="42785"/>
                        </a:cubicBezTo>
                        <a:cubicBezTo>
                          <a:pt x="7644" y="43010"/>
                          <a:pt x="7387" y="43235"/>
                          <a:pt x="7097" y="43396"/>
                        </a:cubicBezTo>
                        <a:cubicBezTo>
                          <a:pt x="6519" y="43781"/>
                          <a:pt x="5876" y="44039"/>
                          <a:pt x="5233" y="44167"/>
                        </a:cubicBezTo>
                        <a:cubicBezTo>
                          <a:pt x="4912" y="44231"/>
                          <a:pt x="4590" y="44264"/>
                          <a:pt x="4269" y="44296"/>
                        </a:cubicBezTo>
                        <a:cubicBezTo>
                          <a:pt x="4365" y="44006"/>
                          <a:pt x="4429" y="43717"/>
                          <a:pt x="4494" y="43428"/>
                        </a:cubicBezTo>
                        <a:cubicBezTo>
                          <a:pt x="4590" y="43042"/>
                          <a:pt x="4751" y="42656"/>
                          <a:pt x="4912" y="42303"/>
                        </a:cubicBezTo>
                        <a:cubicBezTo>
                          <a:pt x="5169" y="41660"/>
                          <a:pt x="5587" y="41113"/>
                          <a:pt x="6101" y="40663"/>
                        </a:cubicBezTo>
                        <a:cubicBezTo>
                          <a:pt x="6390" y="40406"/>
                          <a:pt x="6744" y="40246"/>
                          <a:pt x="7097" y="40117"/>
                        </a:cubicBezTo>
                        <a:cubicBezTo>
                          <a:pt x="7218" y="40087"/>
                          <a:pt x="7226" y="39857"/>
                          <a:pt x="7092" y="39857"/>
                        </a:cubicBezTo>
                        <a:cubicBezTo>
                          <a:pt x="7084" y="39857"/>
                          <a:pt x="7075" y="39858"/>
                          <a:pt x="7065" y="39860"/>
                        </a:cubicBezTo>
                        <a:cubicBezTo>
                          <a:pt x="6905" y="39860"/>
                          <a:pt x="6680" y="39860"/>
                          <a:pt x="6519" y="39892"/>
                        </a:cubicBezTo>
                        <a:lnTo>
                          <a:pt x="6583" y="39828"/>
                        </a:lnTo>
                        <a:lnTo>
                          <a:pt x="6712" y="39763"/>
                        </a:lnTo>
                        <a:cubicBezTo>
                          <a:pt x="6744" y="39763"/>
                          <a:pt x="6776" y="39699"/>
                          <a:pt x="6776" y="39635"/>
                        </a:cubicBezTo>
                        <a:cubicBezTo>
                          <a:pt x="6872" y="39538"/>
                          <a:pt x="7001" y="39474"/>
                          <a:pt x="7097" y="39378"/>
                        </a:cubicBezTo>
                        <a:cubicBezTo>
                          <a:pt x="7835" y="38810"/>
                          <a:pt x="8774" y="38493"/>
                          <a:pt x="9714" y="38493"/>
                        </a:cubicBezTo>
                        <a:close/>
                        <a:moveTo>
                          <a:pt x="35615" y="40204"/>
                        </a:moveTo>
                        <a:cubicBezTo>
                          <a:pt x="35742" y="40204"/>
                          <a:pt x="35869" y="40207"/>
                          <a:pt x="35995" y="40213"/>
                        </a:cubicBezTo>
                        <a:cubicBezTo>
                          <a:pt x="36349" y="40213"/>
                          <a:pt x="36702" y="40246"/>
                          <a:pt x="37056" y="40310"/>
                        </a:cubicBezTo>
                        <a:cubicBezTo>
                          <a:pt x="37249" y="40342"/>
                          <a:pt x="37442" y="40374"/>
                          <a:pt x="37635" y="40406"/>
                        </a:cubicBezTo>
                        <a:cubicBezTo>
                          <a:pt x="36670" y="40953"/>
                          <a:pt x="35770" y="41563"/>
                          <a:pt x="34935" y="42271"/>
                        </a:cubicBezTo>
                        <a:cubicBezTo>
                          <a:pt x="34857" y="42322"/>
                          <a:pt x="34925" y="42458"/>
                          <a:pt x="35005" y="42458"/>
                        </a:cubicBezTo>
                        <a:cubicBezTo>
                          <a:pt x="35025" y="42458"/>
                          <a:pt x="35044" y="42450"/>
                          <a:pt x="35063" y="42431"/>
                        </a:cubicBezTo>
                        <a:cubicBezTo>
                          <a:pt x="35963" y="41788"/>
                          <a:pt x="36863" y="41178"/>
                          <a:pt x="37828" y="40663"/>
                        </a:cubicBezTo>
                        <a:lnTo>
                          <a:pt x="37828" y="40663"/>
                        </a:lnTo>
                        <a:cubicBezTo>
                          <a:pt x="37217" y="41563"/>
                          <a:pt x="36702" y="42528"/>
                          <a:pt x="36317" y="43589"/>
                        </a:cubicBezTo>
                        <a:cubicBezTo>
                          <a:pt x="36188" y="43910"/>
                          <a:pt x="36092" y="44264"/>
                          <a:pt x="35963" y="44617"/>
                        </a:cubicBezTo>
                        <a:cubicBezTo>
                          <a:pt x="35931" y="44553"/>
                          <a:pt x="35899" y="44553"/>
                          <a:pt x="35835" y="44553"/>
                        </a:cubicBezTo>
                        <a:cubicBezTo>
                          <a:pt x="35738" y="44553"/>
                          <a:pt x="35706" y="44649"/>
                          <a:pt x="35674" y="44714"/>
                        </a:cubicBezTo>
                        <a:cubicBezTo>
                          <a:pt x="35577" y="44907"/>
                          <a:pt x="35449" y="45099"/>
                          <a:pt x="35256" y="45260"/>
                        </a:cubicBezTo>
                        <a:cubicBezTo>
                          <a:pt x="35109" y="45358"/>
                          <a:pt x="34943" y="45400"/>
                          <a:pt x="34772" y="45400"/>
                        </a:cubicBezTo>
                        <a:cubicBezTo>
                          <a:pt x="34719" y="45400"/>
                          <a:pt x="34666" y="45396"/>
                          <a:pt x="34613" y="45389"/>
                        </a:cubicBezTo>
                        <a:cubicBezTo>
                          <a:pt x="34388" y="45357"/>
                          <a:pt x="34195" y="45196"/>
                          <a:pt x="34099" y="44971"/>
                        </a:cubicBezTo>
                        <a:cubicBezTo>
                          <a:pt x="34035" y="44746"/>
                          <a:pt x="34099" y="44489"/>
                          <a:pt x="34260" y="44328"/>
                        </a:cubicBezTo>
                        <a:cubicBezTo>
                          <a:pt x="34317" y="44242"/>
                          <a:pt x="34272" y="44130"/>
                          <a:pt x="34170" y="44130"/>
                        </a:cubicBezTo>
                        <a:cubicBezTo>
                          <a:pt x="34158" y="44130"/>
                          <a:pt x="34145" y="44132"/>
                          <a:pt x="34131" y="44135"/>
                        </a:cubicBezTo>
                        <a:cubicBezTo>
                          <a:pt x="34099" y="44103"/>
                          <a:pt x="34067" y="44103"/>
                          <a:pt x="34002" y="44103"/>
                        </a:cubicBezTo>
                        <a:cubicBezTo>
                          <a:pt x="33842" y="44199"/>
                          <a:pt x="33777" y="44392"/>
                          <a:pt x="33649" y="44553"/>
                        </a:cubicBezTo>
                        <a:cubicBezTo>
                          <a:pt x="33552" y="44649"/>
                          <a:pt x="33392" y="44746"/>
                          <a:pt x="33231" y="44778"/>
                        </a:cubicBezTo>
                        <a:cubicBezTo>
                          <a:pt x="33102" y="44778"/>
                          <a:pt x="33006" y="44681"/>
                          <a:pt x="32942" y="44585"/>
                        </a:cubicBezTo>
                        <a:cubicBezTo>
                          <a:pt x="32877" y="44456"/>
                          <a:pt x="32877" y="44296"/>
                          <a:pt x="32909" y="44167"/>
                        </a:cubicBezTo>
                        <a:cubicBezTo>
                          <a:pt x="32942" y="44071"/>
                          <a:pt x="33006" y="43974"/>
                          <a:pt x="33038" y="43878"/>
                        </a:cubicBezTo>
                        <a:cubicBezTo>
                          <a:pt x="33070" y="43846"/>
                          <a:pt x="33102" y="43781"/>
                          <a:pt x="33134" y="43749"/>
                        </a:cubicBezTo>
                        <a:lnTo>
                          <a:pt x="33167" y="43653"/>
                        </a:lnTo>
                        <a:cubicBezTo>
                          <a:pt x="33231" y="43621"/>
                          <a:pt x="33263" y="43556"/>
                          <a:pt x="33295" y="43492"/>
                        </a:cubicBezTo>
                        <a:cubicBezTo>
                          <a:pt x="33359" y="43428"/>
                          <a:pt x="33295" y="43331"/>
                          <a:pt x="33199" y="43331"/>
                        </a:cubicBezTo>
                        <a:cubicBezTo>
                          <a:pt x="33006" y="43364"/>
                          <a:pt x="32781" y="43460"/>
                          <a:pt x="32588" y="43556"/>
                        </a:cubicBezTo>
                        <a:cubicBezTo>
                          <a:pt x="32427" y="43653"/>
                          <a:pt x="32234" y="43685"/>
                          <a:pt x="32042" y="43717"/>
                        </a:cubicBezTo>
                        <a:cubicBezTo>
                          <a:pt x="32013" y="43721"/>
                          <a:pt x="31987" y="43723"/>
                          <a:pt x="31963" y="43723"/>
                        </a:cubicBezTo>
                        <a:cubicBezTo>
                          <a:pt x="31801" y="43723"/>
                          <a:pt x="31752" y="43628"/>
                          <a:pt x="31752" y="43460"/>
                        </a:cubicBezTo>
                        <a:cubicBezTo>
                          <a:pt x="31752" y="43299"/>
                          <a:pt x="31849" y="43139"/>
                          <a:pt x="31945" y="43010"/>
                        </a:cubicBezTo>
                        <a:cubicBezTo>
                          <a:pt x="32202" y="42721"/>
                          <a:pt x="32524" y="42528"/>
                          <a:pt x="32877" y="42399"/>
                        </a:cubicBezTo>
                        <a:cubicBezTo>
                          <a:pt x="33102" y="42303"/>
                          <a:pt x="33295" y="42239"/>
                          <a:pt x="33488" y="42174"/>
                        </a:cubicBezTo>
                        <a:cubicBezTo>
                          <a:pt x="33713" y="42110"/>
                          <a:pt x="33906" y="42046"/>
                          <a:pt x="34099" y="41949"/>
                        </a:cubicBezTo>
                        <a:cubicBezTo>
                          <a:pt x="34131" y="41949"/>
                          <a:pt x="34163" y="41917"/>
                          <a:pt x="34163" y="41885"/>
                        </a:cubicBezTo>
                        <a:lnTo>
                          <a:pt x="34195" y="41885"/>
                        </a:lnTo>
                        <a:cubicBezTo>
                          <a:pt x="34292" y="41821"/>
                          <a:pt x="34260" y="41628"/>
                          <a:pt x="34131" y="41628"/>
                        </a:cubicBezTo>
                        <a:cubicBezTo>
                          <a:pt x="33970" y="41660"/>
                          <a:pt x="33809" y="41692"/>
                          <a:pt x="33649" y="41756"/>
                        </a:cubicBezTo>
                        <a:cubicBezTo>
                          <a:pt x="33456" y="41788"/>
                          <a:pt x="33295" y="41821"/>
                          <a:pt x="33102" y="41821"/>
                        </a:cubicBezTo>
                        <a:cubicBezTo>
                          <a:pt x="32933" y="41858"/>
                          <a:pt x="32752" y="41874"/>
                          <a:pt x="32567" y="41874"/>
                        </a:cubicBezTo>
                        <a:cubicBezTo>
                          <a:pt x="32436" y="41874"/>
                          <a:pt x="32303" y="41866"/>
                          <a:pt x="32170" y="41853"/>
                        </a:cubicBezTo>
                        <a:cubicBezTo>
                          <a:pt x="31945" y="41853"/>
                          <a:pt x="31688" y="41724"/>
                          <a:pt x="31752" y="41467"/>
                        </a:cubicBezTo>
                        <a:cubicBezTo>
                          <a:pt x="31784" y="41178"/>
                          <a:pt x="32106" y="41017"/>
                          <a:pt x="32331" y="40921"/>
                        </a:cubicBezTo>
                        <a:cubicBezTo>
                          <a:pt x="33371" y="40458"/>
                          <a:pt x="34489" y="40204"/>
                          <a:pt x="35615" y="40204"/>
                        </a:cubicBezTo>
                        <a:close/>
                        <a:moveTo>
                          <a:pt x="29444" y="42965"/>
                        </a:moveTo>
                        <a:cubicBezTo>
                          <a:pt x="29656" y="42965"/>
                          <a:pt x="29868" y="42989"/>
                          <a:pt x="30081" y="43042"/>
                        </a:cubicBezTo>
                        <a:cubicBezTo>
                          <a:pt x="30531" y="43139"/>
                          <a:pt x="30949" y="43299"/>
                          <a:pt x="31399" y="43460"/>
                        </a:cubicBezTo>
                        <a:lnTo>
                          <a:pt x="31399" y="43492"/>
                        </a:lnTo>
                        <a:cubicBezTo>
                          <a:pt x="31367" y="43653"/>
                          <a:pt x="31431" y="43814"/>
                          <a:pt x="31527" y="43942"/>
                        </a:cubicBezTo>
                        <a:cubicBezTo>
                          <a:pt x="31650" y="44040"/>
                          <a:pt x="31773" y="44082"/>
                          <a:pt x="31910" y="44082"/>
                        </a:cubicBezTo>
                        <a:cubicBezTo>
                          <a:pt x="31952" y="44082"/>
                          <a:pt x="31996" y="44078"/>
                          <a:pt x="32042" y="44071"/>
                        </a:cubicBezTo>
                        <a:cubicBezTo>
                          <a:pt x="32267" y="44039"/>
                          <a:pt x="32492" y="43974"/>
                          <a:pt x="32684" y="43910"/>
                        </a:cubicBezTo>
                        <a:lnTo>
                          <a:pt x="32684" y="43910"/>
                        </a:lnTo>
                        <a:cubicBezTo>
                          <a:pt x="32652" y="43974"/>
                          <a:pt x="32620" y="44006"/>
                          <a:pt x="32588" y="44103"/>
                        </a:cubicBezTo>
                        <a:cubicBezTo>
                          <a:pt x="32556" y="44167"/>
                          <a:pt x="32556" y="44264"/>
                          <a:pt x="32556" y="44328"/>
                        </a:cubicBezTo>
                        <a:cubicBezTo>
                          <a:pt x="32532" y="44256"/>
                          <a:pt x="32471" y="44219"/>
                          <a:pt x="32402" y="44219"/>
                        </a:cubicBezTo>
                        <a:cubicBezTo>
                          <a:pt x="32379" y="44219"/>
                          <a:pt x="32355" y="44223"/>
                          <a:pt x="32331" y="44231"/>
                        </a:cubicBezTo>
                        <a:cubicBezTo>
                          <a:pt x="31977" y="44392"/>
                          <a:pt x="31656" y="44585"/>
                          <a:pt x="31334" y="44778"/>
                        </a:cubicBezTo>
                        <a:cubicBezTo>
                          <a:pt x="31013" y="44971"/>
                          <a:pt x="30691" y="45196"/>
                          <a:pt x="30402" y="45453"/>
                        </a:cubicBezTo>
                        <a:cubicBezTo>
                          <a:pt x="30348" y="45507"/>
                          <a:pt x="30407" y="45629"/>
                          <a:pt x="30485" y="45629"/>
                        </a:cubicBezTo>
                        <a:cubicBezTo>
                          <a:pt x="30500" y="45629"/>
                          <a:pt x="30515" y="45624"/>
                          <a:pt x="30531" y="45614"/>
                        </a:cubicBezTo>
                        <a:cubicBezTo>
                          <a:pt x="31142" y="45164"/>
                          <a:pt x="31784" y="44810"/>
                          <a:pt x="32459" y="44489"/>
                        </a:cubicBezTo>
                        <a:cubicBezTo>
                          <a:pt x="32492" y="44489"/>
                          <a:pt x="32524" y="44456"/>
                          <a:pt x="32556" y="44424"/>
                        </a:cubicBezTo>
                        <a:cubicBezTo>
                          <a:pt x="32556" y="44521"/>
                          <a:pt x="32556" y="44617"/>
                          <a:pt x="32588" y="44714"/>
                        </a:cubicBezTo>
                        <a:cubicBezTo>
                          <a:pt x="32684" y="44874"/>
                          <a:pt x="32813" y="45035"/>
                          <a:pt x="33006" y="45099"/>
                        </a:cubicBezTo>
                        <a:cubicBezTo>
                          <a:pt x="33006" y="45132"/>
                          <a:pt x="32974" y="45164"/>
                          <a:pt x="32974" y="45196"/>
                        </a:cubicBezTo>
                        <a:cubicBezTo>
                          <a:pt x="32942" y="45324"/>
                          <a:pt x="32877" y="45421"/>
                          <a:pt x="32845" y="45517"/>
                        </a:cubicBezTo>
                        <a:cubicBezTo>
                          <a:pt x="32749" y="45742"/>
                          <a:pt x="32652" y="45935"/>
                          <a:pt x="32524" y="46128"/>
                        </a:cubicBezTo>
                        <a:cubicBezTo>
                          <a:pt x="32395" y="46321"/>
                          <a:pt x="32267" y="46514"/>
                          <a:pt x="32138" y="46674"/>
                        </a:cubicBezTo>
                        <a:cubicBezTo>
                          <a:pt x="31977" y="46835"/>
                          <a:pt x="31817" y="46996"/>
                          <a:pt x="31688" y="47157"/>
                        </a:cubicBezTo>
                        <a:cubicBezTo>
                          <a:pt x="31463" y="47028"/>
                          <a:pt x="31206" y="46899"/>
                          <a:pt x="30981" y="46739"/>
                        </a:cubicBezTo>
                        <a:cubicBezTo>
                          <a:pt x="30466" y="46482"/>
                          <a:pt x="29920" y="46289"/>
                          <a:pt x="29374" y="46192"/>
                        </a:cubicBezTo>
                        <a:cubicBezTo>
                          <a:pt x="29245" y="46160"/>
                          <a:pt x="29116" y="46128"/>
                          <a:pt x="28956" y="46128"/>
                        </a:cubicBezTo>
                        <a:lnTo>
                          <a:pt x="28924" y="46096"/>
                        </a:lnTo>
                        <a:lnTo>
                          <a:pt x="28891" y="46064"/>
                        </a:lnTo>
                        <a:lnTo>
                          <a:pt x="28891" y="46032"/>
                        </a:lnTo>
                        <a:lnTo>
                          <a:pt x="28891" y="45999"/>
                        </a:lnTo>
                        <a:cubicBezTo>
                          <a:pt x="28891" y="45999"/>
                          <a:pt x="28891" y="45967"/>
                          <a:pt x="28891" y="45967"/>
                        </a:cubicBezTo>
                        <a:lnTo>
                          <a:pt x="28827" y="45903"/>
                        </a:lnTo>
                        <a:lnTo>
                          <a:pt x="28827" y="45871"/>
                        </a:lnTo>
                        <a:lnTo>
                          <a:pt x="28827" y="45807"/>
                        </a:lnTo>
                        <a:lnTo>
                          <a:pt x="28827" y="45774"/>
                        </a:lnTo>
                        <a:cubicBezTo>
                          <a:pt x="28827" y="45774"/>
                          <a:pt x="28859" y="45742"/>
                          <a:pt x="28859" y="45742"/>
                        </a:cubicBezTo>
                        <a:lnTo>
                          <a:pt x="28891" y="45710"/>
                        </a:lnTo>
                        <a:lnTo>
                          <a:pt x="28956" y="45678"/>
                        </a:lnTo>
                        <a:lnTo>
                          <a:pt x="29052" y="45646"/>
                        </a:lnTo>
                        <a:cubicBezTo>
                          <a:pt x="29084" y="45646"/>
                          <a:pt x="29084" y="45614"/>
                          <a:pt x="29084" y="45582"/>
                        </a:cubicBezTo>
                        <a:cubicBezTo>
                          <a:pt x="29116" y="45549"/>
                          <a:pt x="29116" y="45517"/>
                          <a:pt x="29149" y="45485"/>
                        </a:cubicBezTo>
                        <a:cubicBezTo>
                          <a:pt x="29181" y="45421"/>
                          <a:pt x="29149" y="45324"/>
                          <a:pt x="29052" y="45324"/>
                        </a:cubicBezTo>
                        <a:cubicBezTo>
                          <a:pt x="28988" y="45324"/>
                          <a:pt x="28924" y="45357"/>
                          <a:pt x="28859" y="45389"/>
                        </a:cubicBezTo>
                        <a:cubicBezTo>
                          <a:pt x="28795" y="45421"/>
                          <a:pt x="28731" y="45453"/>
                          <a:pt x="28666" y="45485"/>
                        </a:cubicBezTo>
                        <a:cubicBezTo>
                          <a:pt x="28570" y="45549"/>
                          <a:pt x="28441" y="45582"/>
                          <a:pt x="28313" y="45646"/>
                        </a:cubicBezTo>
                        <a:cubicBezTo>
                          <a:pt x="28180" y="45690"/>
                          <a:pt x="27985" y="45765"/>
                          <a:pt x="27814" y="45765"/>
                        </a:cubicBezTo>
                        <a:cubicBezTo>
                          <a:pt x="27738" y="45765"/>
                          <a:pt x="27665" y="45750"/>
                          <a:pt x="27606" y="45710"/>
                        </a:cubicBezTo>
                        <a:cubicBezTo>
                          <a:pt x="27381" y="45549"/>
                          <a:pt x="27638" y="45260"/>
                          <a:pt x="27766" y="45132"/>
                        </a:cubicBezTo>
                        <a:cubicBezTo>
                          <a:pt x="27895" y="44971"/>
                          <a:pt x="28120" y="44810"/>
                          <a:pt x="28313" y="44746"/>
                        </a:cubicBezTo>
                        <a:cubicBezTo>
                          <a:pt x="28441" y="44681"/>
                          <a:pt x="28570" y="44649"/>
                          <a:pt x="28731" y="44617"/>
                        </a:cubicBezTo>
                        <a:cubicBezTo>
                          <a:pt x="28827" y="44617"/>
                          <a:pt x="28924" y="44617"/>
                          <a:pt x="29020" y="44585"/>
                        </a:cubicBezTo>
                        <a:lnTo>
                          <a:pt x="29181" y="44585"/>
                        </a:lnTo>
                        <a:cubicBezTo>
                          <a:pt x="29277" y="44585"/>
                          <a:pt x="29341" y="44456"/>
                          <a:pt x="29245" y="44392"/>
                        </a:cubicBezTo>
                        <a:cubicBezTo>
                          <a:pt x="29116" y="44264"/>
                          <a:pt x="28924" y="44199"/>
                          <a:pt x="28763" y="44199"/>
                        </a:cubicBezTo>
                        <a:cubicBezTo>
                          <a:pt x="28570" y="44167"/>
                          <a:pt x="28409" y="44167"/>
                          <a:pt x="28249" y="44103"/>
                        </a:cubicBezTo>
                        <a:cubicBezTo>
                          <a:pt x="28120" y="44071"/>
                          <a:pt x="27991" y="44006"/>
                          <a:pt x="27927" y="43878"/>
                        </a:cubicBezTo>
                        <a:cubicBezTo>
                          <a:pt x="27831" y="43749"/>
                          <a:pt x="27863" y="43556"/>
                          <a:pt x="27959" y="43428"/>
                        </a:cubicBezTo>
                        <a:cubicBezTo>
                          <a:pt x="28216" y="43171"/>
                          <a:pt x="28570" y="43042"/>
                          <a:pt x="28924" y="43010"/>
                        </a:cubicBezTo>
                        <a:cubicBezTo>
                          <a:pt x="29097" y="42981"/>
                          <a:pt x="29270" y="42965"/>
                          <a:pt x="29444" y="42965"/>
                        </a:cubicBezTo>
                        <a:close/>
                        <a:moveTo>
                          <a:pt x="33777" y="44874"/>
                        </a:moveTo>
                        <a:cubicBezTo>
                          <a:pt x="33777" y="45067"/>
                          <a:pt x="33874" y="45228"/>
                          <a:pt x="34002" y="45389"/>
                        </a:cubicBezTo>
                        <a:cubicBezTo>
                          <a:pt x="34209" y="45614"/>
                          <a:pt x="34491" y="45729"/>
                          <a:pt x="34780" y="45729"/>
                        </a:cubicBezTo>
                        <a:cubicBezTo>
                          <a:pt x="34987" y="45729"/>
                          <a:pt x="35197" y="45670"/>
                          <a:pt x="35385" y="45549"/>
                        </a:cubicBezTo>
                        <a:cubicBezTo>
                          <a:pt x="35545" y="45453"/>
                          <a:pt x="35674" y="45324"/>
                          <a:pt x="35770" y="45164"/>
                        </a:cubicBezTo>
                        <a:lnTo>
                          <a:pt x="35770" y="45164"/>
                        </a:lnTo>
                        <a:cubicBezTo>
                          <a:pt x="35706" y="45389"/>
                          <a:pt x="35642" y="45614"/>
                          <a:pt x="35577" y="45871"/>
                        </a:cubicBezTo>
                        <a:cubicBezTo>
                          <a:pt x="35352" y="45935"/>
                          <a:pt x="35095" y="46032"/>
                          <a:pt x="34902" y="46160"/>
                        </a:cubicBezTo>
                        <a:cubicBezTo>
                          <a:pt x="34645" y="46289"/>
                          <a:pt x="34388" y="46417"/>
                          <a:pt x="34163" y="46578"/>
                        </a:cubicBezTo>
                        <a:cubicBezTo>
                          <a:pt x="33681" y="46835"/>
                          <a:pt x="33199" y="47124"/>
                          <a:pt x="32749" y="47414"/>
                        </a:cubicBezTo>
                        <a:lnTo>
                          <a:pt x="32492" y="47575"/>
                        </a:lnTo>
                        <a:cubicBezTo>
                          <a:pt x="32299" y="47446"/>
                          <a:pt x="32138" y="47349"/>
                          <a:pt x="31945" y="47253"/>
                        </a:cubicBezTo>
                        <a:cubicBezTo>
                          <a:pt x="32106" y="47124"/>
                          <a:pt x="32234" y="46996"/>
                          <a:pt x="32363" y="46867"/>
                        </a:cubicBezTo>
                        <a:cubicBezTo>
                          <a:pt x="32524" y="46674"/>
                          <a:pt x="32684" y="46482"/>
                          <a:pt x="32813" y="46257"/>
                        </a:cubicBezTo>
                        <a:cubicBezTo>
                          <a:pt x="32942" y="46064"/>
                          <a:pt x="33038" y="45839"/>
                          <a:pt x="33134" y="45614"/>
                        </a:cubicBezTo>
                        <a:cubicBezTo>
                          <a:pt x="33199" y="45517"/>
                          <a:pt x="33231" y="45389"/>
                          <a:pt x="33263" y="45292"/>
                        </a:cubicBezTo>
                        <a:cubicBezTo>
                          <a:pt x="33295" y="45228"/>
                          <a:pt x="33327" y="45132"/>
                          <a:pt x="33327" y="45067"/>
                        </a:cubicBezTo>
                        <a:cubicBezTo>
                          <a:pt x="33488" y="45035"/>
                          <a:pt x="33649" y="44971"/>
                          <a:pt x="33777" y="44874"/>
                        </a:cubicBezTo>
                        <a:close/>
                        <a:moveTo>
                          <a:pt x="26786" y="41154"/>
                        </a:moveTo>
                        <a:cubicBezTo>
                          <a:pt x="26923" y="41154"/>
                          <a:pt x="27059" y="41162"/>
                          <a:pt x="27188" y="41178"/>
                        </a:cubicBezTo>
                        <a:cubicBezTo>
                          <a:pt x="27413" y="41210"/>
                          <a:pt x="27638" y="41242"/>
                          <a:pt x="27863" y="41274"/>
                        </a:cubicBezTo>
                        <a:cubicBezTo>
                          <a:pt x="27798" y="41371"/>
                          <a:pt x="27734" y="41499"/>
                          <a:pt x="27734" y="41628"/>
                        </a:cubicBezTo>
                        <a:cubicBezTo>
                          <a:pt x="27734" y="41885"/>
                          <a:pt x="27863" y="42142"/>
                          <a:pt x="28088" y="42303"/>
                        </a:cubicBezTo>
                        <a:cubicBezTo>
                          <a:pt x="28216" y="42399"/>
                          <a:pt x="28345" y="42464"/>
                          <a:pt x="28506" y="42496"/>
                        </a:cubicBezTo>
                        <a:cubicBezTo>
                          <a:pt x="28345" y="42496"/>
                          <a:pt x="28184" y="42496"/>
                          <a:pt x="28056" y="42528"/>
                        </a:cubicBezTo>
                        <a:cubicBezTo>
                          <a:pt x="27831" y="42528"/>
                          <a:pt x="27638" y="42560"/>
                          <a:pt x="27413" y="42592"/>
                        </a:cubicBezTo>
                        <a:cubicBezTo>
                          <a:pt x="27220" y="42624"/>
                          <a:pt x="27027" y="42656"/>
                          <a:pt x="26802" y="42689"/>
                        </a:cubicBezTo>
                        <a:cubicBezTo>
                          <a:pt x="26609" y="42721"/>
                          <a:pt x="26416" y="42785"/>
                          <a:pt x="26256" y="42881"/>
                        </a:cubicBezTo>
                        <a:cubicBezTo>
                          <a:pt x="26191" y="42946"/>
                          <a:pt x="26223" y="43010"/>
                          <a:pt x="26288" y="43042"/>
                        </a:cubicBezTo>
                        <a:cubicBezTo>
                          <a:pt x="26481" y="43042"/>
                          <a:pt x="26673" y="43010"/>
                          <a:pt x="26866" y="42978"/>
                        </a:cubicBezTo>
                        <a:cubicBezTo>
                          <a:pt x="27059" y="42946"/>
                          <a:pt x="27252" y="42914"/>
                          <a:pt x="27445" y="42881"/>
                        </a:cubicBezTo>
                        <a:cubicBezTo>
                          <a:pt x="27638" y="42849"/>
                          <a:pt x="27863" y="42849"/>
                          <a:pt x="28056" y="42817"/>
                        </a:cubicBezTo>
                        <a:lnTo>
                          <a:pt x="28409" y="42817"/>
                        </a:lnTo>
                        <a:cubicBezTo>
                          <a:pt x="28152" y="42881"/>
                          <a:pt x="27895" y="43042"/>
                          <a:pt x="27702" y="43235"/>
                        </a:cubicBezTo>
                        <a:cubicBezTo>
                          <a:pt x="27445" y="43556"/>
                          <a:pt x="27509" y="44039"/>
                          <a:pt x="27863" y="44264"/>
                        </a:cubicBezTo>
                        <a:cubicBezTo>
                          <a:pt x="27959" y="44328"/>
                          <a:pt x="28088" y="44392"/>
                          <a:pt x="28216" y="44424"/>
                        </a:cubicBezTo>
                        <a:lnTo>
                          <a:pt x="28023" y="44521"/>
                        </a:lnTo>
                        <a:cubicBezTo>
                          <a:pt x="28023" y="44489"/>
                          <a:pt x="28023" y="44456"/>
                          <a:pt x="28023" y="44456"/>
                        </a:cubicBezTo>
                        <a:cubicBezTo>
                          <a:pt x="27965" y="44398"/>
                          <a:pt x="27894" y="44380"/>
                          <a:pt x="27818" y="44380"/>
                        </a:cubicBezTo>
                        <a:cubicBezTo>
                          <a:pt x="27727" y="44380"/>
                          <a:pt x="27629" y="44407"/>
                          <a:pt x="27541" y="44424"/>
                        </a:cubicBezTo>
                        <a:cubicBezTo>
                          <a:pt x="27381" y="44456"/>
                          <a:pt x="27220" y="44489"/>
                          <a:pt x="27059" y="44553"/>
                        </a:cubicBezTo>
                        <a:cubicBezTo>
                          <a:pt x="26770" y="44649"/>
                          <a:pt x="26481" y="44810"/>
                          <a:pt x="26191" y="45003"/>
                        </a:cubicBezTo>
                        <a:cubicBezTo>
                          <a:pt x="26110" y="45057"/>
                          <a:pt x="26165" y="45179"/>
                          <a:pt x="26242" y="45179"/>
                        </a:cubicBezTo>
                        <a:cubicBezTo>
                          <a:pt x="26257" y="45179"/>
                          <a:pt x="26272" y="45174"/>
                          <a:pt x="26288" y="45164"/>
                        </a:cubicBezTo>
                        <a:cubicBezTo>
                          <a:pt x="26577" y="45035"/>
                          <a:pt x="26866" y="44907"/>
                          <a:pt x="27156" y="44810"/>
                        </a:cubicBezTo>
                        <a:cubicBezTo>
                          <a:pt x="27316" y="44778"/>
                          <a:pt x="27445" y="44746"/>
                          <a:pt x="27606" y="44714"/>
                        </a:cubicBezTo>
                        <a:lnTo>
                          <a:pt x="27766" y="44681"/>
                        </a:lnTo>
                        <a:lnTo>
                          <a:pt x="27766" y="44681"/>
                        </a:lnTo>
                        <a:cubicBezTo>
                          <a:pt x="27670" y="44746"/>
                          <a:pt x="27606" y="44810"/>
                          <a:pt x="27541" y="44874"/>
                        </a:cubicBezTo>
                        <a:cubicBezTo>
                          <a:pt x="27348" y="45099"/>
                          <a:pt x="27156" y="45421"/>
                          <a:pt x="27284" y="45742"/>
                        </a:cubicBezTo>
                        <a:cubicBezTo>
                          <a:pt x="27393" y="45939"/>
                          <a:pt x="27621" y="46002"/>
                          <a:pt x="27857" y="46002"/>
                        </a:cubicBezTo>
                        <a:cubicBezTo>
                          <a:pt x="27968" y="46002"/>
                          <a:pt x="28081" y="45988"/>
                          <a:pt x="28184" y="45967"/>
                        </a:cubicBezTo>
                        <a:cubicBezTo>
                          <a:pt x="28313" y="45935"/>
                          <a:pt x="28409" y="45903"/>
                          <a:pt x="28538" y="45839"/>
                        </a:cubicBezTo>
                        <a:cubicBezTo>
                          <a:pt x="28538" y="45935"/>
                          <a:pt x="28538" y="45999"/>
                          <a:pt x="28570" y="46064"/>
                        </a:cubicBezTo>
                        <a:cubicBezTo>
                          <a:pt x="28249" y="46064"/>
                          <a:pt x="27959" y="46096"/>
                          <a:pt x="27670" y="46160"/>
                        </a:cubicBezTo>
                        <a:cubicBezTo>
                          <a:pt x="27413" y="46192"/>
                          <a:pt x="27156" y="46289"/>
                          <a:pt x="26931" y="46449"/>
                        </a:cubicBezTo>
                        <a:cubicBezTo>
                          <a:pt x="26738" y="46610"/>
                          <a:pt x="26641" y="46899"/>
                          <a:pt x="26738" y="47157"/>
                        </a:cubicBezTo>
                        <a:cubicBezTo>
                          <a:pt x="26866" y="47382"/>
                          <a:pt x="27091" y="47510"/>
                          <a:pt x="27348" y="47510"/>
                        </a:cubicBezTo>
                        <a:cubicBezTo>
                          <a:pt x="26995" y="47607"/>
                          <a:pt x="26673" y="47735"/>
                          <a:pt x="26352" y="47928"/>
                        </a:cubicBezTo>
                        <a:cubicBezTo>
                          <a:pt x="26352" y="47864"/>
                          <a:pt x="26352" y="47832"/>
                          <a:pt x="26352" y="47767"/>
                        </a:cubicBezTo>
                        <a:cubicBezTo>
                          <a:pt x="26316" y="47695"/>
                          <a:pt x="26249" y="47653"/>
                          <a:pt x="26187" y="47653"/>
                        </a:cubicBezTo>
                        <a:cubicBezTo>
                          <a:pt x="26138" y="47653"/>
                          <a:pt x="26091" y="47679"/>
                          <a:pt x="26063" y="47735"/>
                        </a:cubicBezTo>
                        <a:cubicBezTo>
                          <a:pt x="25998" y="47864"/>
                          <a:pt x="25934" y="47960"/>
                          <a:pt x="25870" y="48089"/>
                        </a:cubicBezTo>
                        <a:cubicBezTo>
                          <a:pt x="25773" y="48153"/>
                          <a:pt x="25677" y="48217"/>
                          <a:pt x="25548" y="48250"/>
                        </a:cubicBezTo>
                        <a:cubicBezTo>
                          <a:pt x="25479" y="48275"/>
                          <a:pt x="25408" y="48287"/>
                          <a:pt x="25337" y="48287"/>
                        </a:cubicBezTo>
                        <a:cubicBezTo>
                          <a:pt x="25143" y="48287"/>
                          <a:pt x="24950" y="48198"/>
                          <a:pt x="24809" y="48057"/>
                        </a:cubicBezTo>
                        <a:cubicBezTo>
                          <a:pt x="24455" y="47607"/>
                          <a:pt x="24455" y="46964"/>
                          <a:pt x="24809" y="46546"/>
                        </a:cubicBezTo>
                        <a:cubicBezTo>
                          <a:pt x="24905" y="46449"/>
                          <a:pt x="25002" y="46353"/>
                          <a:pt x="25034" y="46257"/>
                        </a:cubicBezTo>
                        <a:cubicBezTo>
                          <a:pt x="25081" y="46115"/>
                          <a:pt x="24990" y="46026"/>
                          <a:pt x="24875" y="46026"/>
                        </a:cubicBezTo>
                        <a:cubicBezTo>
                          <a:pt x="24833" y="46026"/>
                          <a:pt x="24788" y="46038"/>
                          <a:pt x="24745" y="46064"/>
                        </a:cubicBezTo>
                        <a:cubicBezTo>
                          <a:pt x="24680" y="46128"/>
                          <a:pt x="24616" y="46224"/>
                          <a:pt x="24552" y="46289"/>
                        </a:cubicBezTo>
                        <a:cubicBezTo>
                          <a:pt x="24504" y="46305"/>
                          <a:pt x="24447" y="46313"/>
                          <a:pt x="24391" y="46313"/>
                        </a:cubicBezTo>
                        <a:cubicBezTo>
                          <a:pt x="24335" y="46313"/>
                          <a:pt x="24279" y="46305"/>
                          <a:pt x="24230" y="46289"/>
                        </a:cubicBezTo>
                        <a:cubicBezTo>
                          <a:pt x="24038" y="46160"/>
                          <a:pt x="23909" y="45935"/>
                          <a:pt x="23941" y="45710"/>
                        </a:cubicBezTo>
                        <a:cubicBezTo>
                          <a:pt x="23941" y="45453"/>
                          <a:pt x="24070" y="45228"/>
                          <a:pt x="24230" y="45035"/>
                        </a:cubicBezTo>
                        <a:cubicBezTo>
                          <a:pt x="24423" y="44842"/>
                          <a:pt x="24648" y="44714"/>
                          <a:pt x="24873" y="44617"/>
                        </a:cubicBezTo>
                        <a:cubicBezTo>
                          <a:pt x="25002" y="44585"/>
                          <a:pt x="24938" y="44424"/>
                          <a:pt x="24841" y="44424"/>
                        </a:cubicBezTo>
                        <a:lnTo>
                          <a:pt x="24680" y="44424"/>
                        </a:lnTo>
                        <a:cubicBezTo>
                          <a:pt x="24455" y="44424"/>
                          <a:pt x="24263" y="44360"/>
                          <a:pt x="24102" y="44264"/>
                        </a:cubicBezTo>
                        <a:cubicBezTo>
                          <a:pt x="23909" y="44135"/>
                          <a:pt x="23780" y="43974"/>
                          <a:pt x="23684" y="43781"/>
                        </a:cubicBezTo>
                        <a:cubicBezTo>
                          <a:pt x="23620" y="43621"/>
                          <a:pt x="23588" y="43460"/>
                          <a:pt x="23620" y="43299"/>
                        </a:cubicBezTo>
                        <a:cubicBezTo>
                          <a:pt x="23620" y="43267"/>
                          <a:pt x="23620" y="43235"/>
                          <a:pt x="23620" y="43203"/>
                        </a:cubicBezTo>
                        <a:cubicBezTo>
                          <a:pt x="23652" y="42946"/>
                          <a:pt x="23748" y="42689"/>
                          <a:pt x="23909" y="42464"/>
                        </a:cubicBezTo>
                        <a:cubicBezTo>
                          <a:pt x="24198" y="42078"/>
                          <a:pt x="24584" y="41788"/>
                          <a:pt x="25034" y="41596"/>
                        </a:cubicBezTo>
                        <a:cubicBezTo>
                          <a:pt x="25452" y="41371"/>
                          <a:pt x="25902" y="41242"/>
                          <a:pt x="26384" y="41178"/>
                        </a:cubicBezTo>
                        <a:cubicBezTo>
                          <a:pt x="26513" y="41162"/>
                          <a:pt x="26649" y="41154"/>
                          <a:pt x="26786" y="41154"/>
                        </a:cubicBezTo>
                        <a:close/>
                        <a:moveTo>
                          <a:pt x="61454" y="39217"/>
                        </a:moveTo>
                        <a:cubicBezTo>
                          <a:pt x="61454" y="39249"/>
                          <a:pt x="61454" y="39249"/>
                          <a:pt x="61454" y="39281"/>
                        </a:cubicBezTo>
                        <a:lnTo>
                          <a:pt x="61454" y="40053"/>
                        </a:lnTo>
                        <a:cubicBezTo>
                          <a:pt x="61454" y="40310"/>
                          <a:pt x="61518" y="40567"/>
                          <a:pt x="61614" y="40792"/>
                        </a:cubicBezTo>
                        <a:lnTo>
                          <a:pt x="61486" y="40728"/>
                        </a:lnTo>
                        <a:cubicBezTo>
                          <a:pt x="61389" y="40696"/>
                          <a:pt x="61293" y="40696"/>
                          <a:pt x="61197" y="40663"/>
                        </a:cubicBezTo>
                        <a:cubicBezTo>
                          <a:pt x="61183" y="40659"/>
                          <a:pt x="61171" y="40657"/>
                          <a:pt x="61161" y="40657"/>
                        </a:cubicBezTo>
                        <a:cubicBezTo>
                          <a:pt x="61093" y="40657"/>
                          <a:pt x="61077" y="40737"/>
                          <a:pt x="61132" y="40792"/>
                        </a:cubicBezTo>
                        <a:cubicBezTo>
                          <a:pt x="61229" y="40888"/>
                          <a:pt x="61389" y="40985"/>
                          <a:pt x="61518" y="41049"/>
                        </a:cubicBezTo>
                        <a:cubicBezTo>
                          <a:pt x="61679" y="41113"/>
                          <a:pt x="61839" y="41178"/>
                          <a:pt x="62000" y="41210"/>
                        </a:cubicBezTo>
                        <a:cubicBezTo>
                          <a:pt x="62354" y="41306"/>
                          <a:pt x="62675" y="41371"/>
                          <a:pt x="63029" y="41403"/>
                        </a:cubicBezTo>
                        <a:cubicBezTo>
                          <a:pt x="63112" y="41407"/>
                          <a:pt x="63195" y="41409"/>
                          <a:pt x="63278" y="41409"/>
                        </a:cubicBezTo>
                        <a:cubicBezTo>
                          <a:pt x="63870" y="41409"/>
                          <a:pt x="64458" y="41307"/>
                          <a:pt x="65022" y="41081"/>
                        </a:cubicBezTo>
                        <a:cubicBezTo>
                          <a:pt x="65215" y="41017"/>
                          <a:pt x="65375" y="40953"/>
                          <a:pt x="65568" y="40856"/>
                        </a:cubicBezTo>
                        <a:cubicBezTo>
                          <a:pt x="65729" y="40792"/>
                          <a:pt x="65890" y="40663"/>
                          <a:pt x="66018" y="40535"/>
                        </a:cubicBezTo>
                        <a:cubicBezTo>
                          <a:pt x="66129" y="40452"/>
                          <a:pt x="66073" y="40297"/>
                          <a:pt x="65973" y="40297"/>
                        </a:cubicBezTo>
                        <a:cubicBezTo>
                          <a:pt x="65957" y="40297"/>
                          <a:pt x="65940" y="40301"/>
                          <a:pt x="65922" y="40310"/>
                        </a:cubicBezTo>
                        <a:cubicBezTo>
                          <a:pt x="65697" y="40374"/>
                          <a:pt x="65536" y="40471"/>
                          <a:pt x="65343" y="40567"/>
                        </a:cubicBezTo>
                        <a:lnTo>
                          <a:pt x="65279" y="40599"/>
                        </a:lnTo>
                        <a:cubicBezTo>
                          <a:pt x="65279" y="40374"/>
                          <a:pt x="65247" y="40149"/>
                          <a:pt x="65215" y="39924"/>
                        </a:cubicBezTo>
                        <a:lnTo>
                          <a:pt x="65215" y="39924"/>
                        </a:lnTo>
                        <a:cubicBezTo>
                          <a:pt x="65247" y="39956"/>
                          <a:pt x="65279" y="39988"/>
                          <a:pt x="65343" y="39988"/>
                        </a:cubicBezTo>
                        <a:cubicBezTo>
                          <a:pt x="65503" y="39975"/>
                          <a:pt x="65668" y="39967"/>
                          <a:pt x="65835" y="39967"/>
                        </a:cubicBezTo>
                        <a:cubicBezTo>
                          <a:pt x="66070" y="39967"/>
                          <a:pt x="66307" y="39983"/>
                          <a:pt x="66533" y="40021"/>
                        </a:cubicBezTo>
                        <a:cubicBezTo>
                          <a:pt x="66918" y="40117"/>
                          <a:pt x="67304" y="40278"/>
                          <a:pt x="67625" y="40503"/>
                        </a:cubicBezTo>
                        <a:cubicBezTo>
                          <a:pt x="67979" y="40696"/>
                          <a:pt x="68108" y="41113"/>
                          <a:pt x="67947" y="41467"/>
                        </a:cubicBezTo>
                        <a:cubicBezTo>
                          <a:pt x="67754" y="41821"/>
                          <a:pt x="67368" y="41917"/>
                          <a:pt x="67079" y="42142"/>
                        </a:cubicBezTo>
                        <a:cubicBezTo>
                          <a:pt x="67015" y="42206"/>
                          <a:pt x="67047" y="42303"/>
                          <a:pt x="67111" y="42303"/>
                        </a:cubicBezTo>
                        <a:cubicBezTo>
                          <a:pt x="67593" y="42271"/>
                          <a:pt x="68011" y="41981"/>
                          <a:pt x="68236" y="41563"/>
                        </a:cubicBezTo>
                        <a:cubicBezTo>
                          <a:pt x="68590" y="41628"/>
                          <a:pt x="68879" y="41821"/>
                          <a:pt x="69104" y="42078"/>
                        </a:cubicBezTo>
                        <a:cubicBezTo>
                          <a:pt x="69361" y="42367"/>
                          <a:pt x="69329" y="42753"/>
                          <a:pt x="69104" y="43010"/>
                        </a:cubicBezTo>
                        <a:cubicBezTo>
                          <a:pt x="68815" y="43267"/>
                          <a:pt x="68461" y="43460"/>
                          <a:pt x="68108" y="43589"/>
                        </a:cubicBezTo>
                        <a:cubicBezTo>
                          <a:pt x="67722" y="43717"/>
                          <a:pt x="67336" y="43846"/>
                          <a:pt x="66950" y="43974"/>
                        </a:cubicBezTo>
                        <a:cubicBezTo>
                          <a:pt x="66802" y="44034"/>
                          <a:pt x="66846" y="44203"/>
                          <a:pt x="66954" y="44203"/>
                        </a:cubicBezTo>
                        <a:cubicBezTo>
                          <a:pt x="66963" y="44203"/>
                          <a:pt x="66973" y="44202"/>
                          <a:pt x="66983" y="44199"/>
                        </a:cubicBezTo>
                        <a:cubicBezTo>
                          <a:pt x="67465" y="44103"/>
                          <a:pt x="67915" y="43974"/>
                          <a:pt x="68365" y="43781"/>
                        </a:cubicBezTo>
                        <a:cubicBezTo>
                          <a:pt x="68590" y="43685"/>
                          <a:pt x="68815" y="43556"/>
                          <a:pt x="69040" y="43428"/>
                        </a:cubicBezTo>
                        <a:cubicBezTo>
                          <a:pt x="69104" y="43492"/>
                          <a:pt x="69168" y="43589"/>
                          <a:pt x="69233" y="43653"/>
                        </a:cubicBezTo>
                        <a:cubicBezTo>
                          <a:pt x="69361" y="43781"/>
                          <a:pt x="69458" y="43942"/>
                          <a:pt x="69522" y="44103"/>
                        </a:cubicBezTo>
                        <a:cubicBezTo>
                          <a:pt x="69586" y="44424"/>
                          <a:pt x="69458" y="44778"/>
                          <a:pt x="69168" y="44939"/>
                        </a:cubicBezTo>
                        <a:cubicBezTo>
                          <a:pt x="68847" y="45132"/>
                          <a:pt x="68526" y="45324"/>
                          <a:pt x="68204" y="45421"/>
                        </a:cubicBezTo>
                        <a:cubicBezTo>
                          <a:pt x="67850" y="45582"/>
                          <a:pt x="67497" y="45646"/>
                          <a:pt x="67143" y="45774"/>
                        </a:cubicBezTo>
                        <a:cubicBezTo>
                          <a:pt x="67047" y="45807"/>
                          <a:pt x="67079" y="45967"/>
                          <a:pt x="67175" y="45967"/>
                        </a:cubicBezTo>
                        <a:cubicBezTo>
                          <a:pt x="67593" y="45935"/>
                          <a:pt x="68011" y="45839"/>
                          <a:pt x="68365" y="45646"/>
                        </a:cubicBezTo>
                        <a:cubicBezTo>
                          <a:pt x="68686" y="45549"/>
                          <a:pt x="68943" y="45421"/>
                          <a:pt x="69233" y="45260"/>
                        </a:cubicBezTo>
                        <a:cubicBezTo>
                          <a:pt x="69265" y="45357"/>
                          <a:pt x="69297" y="45453"/>
                          <a:pt x="69329" y="45549"/>
                        </a:cubicBezTo>
                        <a:cubicBezTo>
                          <a:pt x="69393" y="45710"/>
                          <a:pt x="69393" y="45871"/>
                          <a:pt x="69393" y="46064"/>
                        </a:cubicBezTo>
                        <a:cubicBezTo>
                          <a:pt x="69393" y="46385"/>
                          <a:pt x="69168" y="46674"/>
                          <a:pt x="68879" y="46771"/>
                        </a:cubicBezTo>
                        <a:cubicBezTo>
                          <a:pt x="68526" y="46867"/>
                          <a:pt x="68172" y="46964"/>
                          <a:pt x="67818" y="47028"/>
                        </a:cubicBezTo>
                        <a:cubicBezTo>
                          <a:pt x="67529" y="47092"/>
                          <a:pt x="67240" y="47124"/>
                          <a:pt x="66950" y="47189"/>
                        </a:cubicBezTo>
                        <a:lnTo>
                          <a:pt x="66822" y="47189"/>
                        </a:lnTo>
                        <a:cubicBezTo>
                          <a:pt x="65842" y="47594"/>
                          <a:pt x="64805" y="47801"/>
                          <a:pt x="63768" y="47801"/>
                        </a:cubicBezTo>
                        <a:cubicBezTo>
                          <a:pt x="63241" y="47801"/>
                          <a:pt x="62713" y="47747"/>
                          <a:pt x="62193" y="47639"/>
                        </a:cubicBezTo>
                        <a:cubicBezTo>
                          <a:pt x="62000" y="47575"/>
                          <a:pt x="61807" y="47542"/>
                          <a:pt x="61614" y="47478"/>
                        </a:cubicBezTo>
                        <a:lnTo>
                          <a:pt x="61518" y="47478"/>
                        </a:lnTo>
                        <a:cubicBezTo>
                          <a:pt x="61325" y="47414"/>
                          <a:pt x="61132" y="47382"/>
                          <a:pt x="60907" y="47285"/>
                        </a:cubicBezTo>
                        <a:cubicBezTo>
                          <a:pt x="60899" y="47282"/>
                          <a:pt x="60890" y="47281"/>
                          <a:pt x="60882" y="47281"/>
                        </a:cubicBezTo>
                        <a:cubicBezTo>
                          <a:pt x="60801" y="47281"/>
                          <a:pt x="60755" y="47420"/>
                          <a:pt x="60843" y="47478"/>
                        </a:cubicBezTo>
                        <a:lnTo>
                          <a:pt x="61036" y="47542"/>
                        </a:lnTo>
                        <a:lnTo>
                          <a:pt x="60811" y="47575"/>
                        </a:lnTo>
                        <a:cubicBezTo>
                          <a:pt x="60522" y="47639"/>
                          <a:pt x="60264" y="47703"/>
                          <a:pt x="60007" y="47767"/>
                        </a:cubicBezTo>
                        <a:cubicBezTo>
                          <a:pt x="59750" y="47832"/>
                          <a:pt x="59493" y="47928"/>
                          <a:pt x="59236" y="48025"/>
                        </a:cubicBezTo>
                        <a:lnTo>
                          <a:pt x="58850" y="48153"/>
                        </a:lnTo>
                        <a:cubicBezTo>
                          <a:pt x="58721" y="48217"/>
                          <a:pt x="58625" y="48250"/>
                          <a:pt x="58529" y="48314"/>
                        </a:cubicBezTo>
                        <a:cubicBezTo>
                          <a:pt x="58529" y="48121"/>
                          <a:pt x="58496" y="47928"/>
                          <a:pt x="58496" y="47735"/>
                        </a:cubicBezTo>
                        <a:cubicBezTo>
                          <a:pt x="58432" y="47349"/>
                          <a:pt x="58336" y="46996"/>
                          <a:pt x="58207" y="46642"/>
                        </a:cubicBezTo>
                        <a:cubicBezTo>
                          <a:pt x="57918" y="45935"/>
                          <a:pt x="57500" y="45292"/>
                          <a:pt x="56954" y="44746"/>
                        </a:cubicBezTo>
                        <a:cubicBezTo>
                          <a:pt x="56825" y="44617"/>
                          <a:pt x="56696" y="44489"/>
                          <a:pt x="56568" y="44392"/>
                        </a:cubicBezTo>
                        <a:cubicBezTo>
                          <a:pt x="56954" y="44231"/>
                          <a:pt x="57307" y="44006"/>
                          <a:pt x="57596" y="43749"/>
                        </a:cubicBezTo>
                        <a:cubicBezTo>
                          <a:pt x="57757" y="43589"/>
                          <a:pt x="57886" y="43428"/>
                          <a:pt x="58014" y="43235"/>
                        </a:cubicBezTo>
                        <a:cubicBezTo>
                          <a:pt x="58143" y="43074"/>
                          <a:pt x="58239" y="42881"/>
                          <a:pt x="58271" y="42689"/>
                        </a:cubicBezTo>
                        <a:cubicBezTo>
                          <a:pt x="58432" y="42431"/>
                          <a:pt x="58561" y="42142"/>
                          <a:pt x="58721" y="41885"/>
                        </a:cubicBezTo>
                        <a:cubicBezTo>
                          <a:pt x="58946" y="41531"/>
                          <a:pt x="59171" y="41210"/>
                          <a:pt x="59461" y="40921"/>
                        </a:cubicBezTo>
                        <a:cubicBezTo>
                          <a:pt x="59975" y="40310"/>
                          <a:pt x="60618" y="39763"/>
                          <a:pt x="61325" y="39346"/>
                        </a:cubicBezTo>
                        <a:cubicBezTo>
                          <a:pt x="61357" y="39346"/>
                          <a:pt x="61389" y="39281"/>
                          <a:pt x="61389" y="39249"/>
                        </a:cubicBezTo>
                        <a:lnTo>
                          <a:pt x="61454" y="39217"/>
                        </a:lnTo>
                        <a:close/>
                        <a:moveTo>
                          <a:pt x="12498" y="40663"/>
                        </a:moveTo>
                        <a:lnTo>
                          <a:pt x="12498" y="40824"/>
                        </a:lnTo>
                        <a:cubicBezTo>
                          <a:pt x="12530" y="41113"/>
                          <a:pt x="12626" y="41371"/>
                          <a:pt x="12755" y="41628"/>
                        </a:cubicBezTo>
                        <a:cubicBezTo>
                          <a:pt x="12819" y="41756"/>
                          <a:pt x="12883" y="41853"/>
                          <a:pt x="12948" y="41981"/>
                        </a:cubicBezTo>
                        <a:cubicBezTo>
                          <a:pt x="13002" y="42062"/>
                          <a:pt x="13101" y="42189"/>
                          <a:pt x="13227" y="42189"/>
                        </a:cubicBezTo>
                        <a:cubicBezTo>
                          <a:pt x="13251" y="42189"/>
                          <a:pt x="13276" y="42184"/>
                          <a:pt x="13301" y="42174"/>
                        </a:cubicBezTo>
                        <a:cubicBezTo>
                          <a:pt x="13462" y="42110"/>
                          <a:pt x="13462" y="41917"/>
                          <a:pt x="13494" y="41788"/>
                        </a:cubicBezTo>
                        <a:cubicBezTo>
                          <a:pt x="13526" y="41660"/>
                          <a:pt x="13558" y="41467"/>
                          <a:pt x="13623" y="41306"/>
                        </a:cubicBezTo>
                        <a:cubicBezTo>
                          <a:pt x="13655" y="41146"/>
                          <a:pt x="13687" y="41081"/>
                          <a:pt x="13687" y="40953"/>
                        </a:cubicBezTo>
                        <a:lnTo>
                          <a:pt x="13719" y="40953"/>
                        </a:lnTo>
                        <a:cubicBezTo>
                          <a:pt x="13976" y="41692"/>
                          <a:pt x="14105" y="42464"/>
                          <a:pt x="14137" y="43235"/>
                        </a:cubicBezTo>
                        <a:lnTo>
                          <a:pt x="14105" y="43203"/>
                        </a:lnTo>
                        <a:cubicBezTo>
                          <a:pt x="14105" y="43589"/>
                          <a:pt x="14073" y="44006"/>
                          <a:pt x="14009" y="44360"/>
                        </a:cubicBezTo>
                        <a:cubicBezTo>
                          <a:pt x="13944" y="44553"/>
                          <a:pt x="13912" y="44746"/>
                          <a:pt x="13848" y="44939"/>
                        </a:cubicBezTo>
                        <a:cubicBezTo>
                          <a:pt x="13816" y="45003"/>
                          <a:pt x="13783" y="45099"/>
                          <a:pt x="13719" y="45164"/>
                        </a:cubicBezTo>
                        <a:cubicBezTo>
                          <a:pt x="13696" y="45186"/>
                          <a:pt x="13690" y="45209"/>
                          <a:pt x="13677" y="45209"/>
                        </a:cubicBezTo>
                        <a:cubicBezTo>
                          <a:pt x="13671" y="45209"/>
                          <a:pt x="13664" y="45205"/>
                          <a:pt x="13655" y="45196"/>
                        </a:cubicBezTo>
                        <a:cubicBezTo>
                          <a:pt x="13623" y="45196"/>
                          <a:pt x="13655" y="45132"/>
                          <a:pt x="13655" y="45099"/>
                        </a:cubicBezTo>
                        <a:cubicBezTo>
                          <a:pt x="13639" y="45051"/>
                          <a:pt x="13591" y="45027"/>
                          <a:pt x="13546" y="45027"/>
                        </a:cubicBezTo>
                        <a:cubicBezTo>
                          <a:pt x="13502" y="45027"/>
                          <a:pt x="13462" y="45051"/>
                          <a:pt x="13462" y="45099"/>
                        </a:cubicBezTo>
                        <a:cubicBezTo>
                          <a:pt x="13398" y="45196"/>
                          <a:pt x="13398" y="45292"/>
                          <a:pt x="13366" y="45389"/>
                        </a:cubicBezTo>
                        <a:cubicBezTo>
                          <a:pt x="13366" y="45517"/>
                          <a:pt x="13333" y="45614"/>
                          <a:pt x="13333" y="45710"/>
                        </a:cubicBezTo>
                        <a:cubicBezTo>
                          <a:pt x="13301" y="45903"/>
                          <a:pt x="13269" y="46128"/>
                          <a:pt x="13237" y="46321"/>
                        </a:cubicBezTo>
                        <a:cubicBezTo>
                          <a:pt x="13173" y="46707"/>
                          <a:pt x="13076" y="47124"/>
                          <a:pt x="12948" y="47478"/>
                        </a:cubicBezTo>
                        <a:cubicBezTo>
                          <a:pt x="12691" y="48282"/>
                          <a:pt x="12369" y="49021"/>
                          <a:pt x="11919" y="49696"/>
                        </a:cubicBezTo>
                        <a:cubicBezTo>
                          <a:pt x="11726" y="50017"/>
                          <a:pt x="11533" y="50339"/>
                          <a:pt x="11308" y="50660"/>
                        </a:cubicBezTo>
                        <a:cubicBezTo>
                          <a:pt x="11308" y="50660"/>
                          <a:pt x="11308" y="50628"/>
                          <a:pt x="11308" y="50628"/>
                        </a:cubicBezTo>
                        <a:cubicBezTo>
                          <a:pt x="11341" y="50596"/>
                          <a:pt x="11341" y="50596"/>
                          <a:pt x="11341" y="50564"/>
                        </a:cubicBezTo>
                        <a:cubicBezTo>
                          <a:pt x="11533" y="48892"/>
                          <a:pt x="11726" y="47253"/>
                          <a:pt x="12048" y="45646"/>
                        </a:cubicBezTo>
                        <a:cubicBezTo>
                          <a:pt x="12112" y="45421"/>
                          <a:pt x="12144" y="45196"/>
                          <a:pt x="12208" y="44971"/>
                        </a:cubicBezTo>
                        <a:cubicBezTo>
                          <a:pt x="12241" y="44874"/>
                          <a:pt x="12241" y="44746"/>
                          <a:pt x="12273" y="44649"/>
                        </a:cubicBezTo>
                        <a:cubicBezTo>
                          <a:pt x="12305" y="44521"/>
                          <a:pt x="12305" y="44392"/>
                          <a:pt x="12305" y="44296"/>
                        </a:cubicBezTo>
                        <a:cubicBezTo>
                          <a:pt x="12305" y="44218"/>
                          <a:pt x="12258" y="44175"/>
                          <a:pt x="12206" y="44175"/>
                        </a:cubicBezTo>
                        <a:cubicBezTo>
                          <a:pt x="12173" y="44175"/>
                          <a:pt x="12137" y="44193"/>
                          <a:pt x="12112" y="44231"/>
                        </a:cubicBezTo>
                        <a:cubicBezTo>
                          <a:pt x="12016" y="44424"/>
                          <a:pt x="11951" y="44617"/>
                          <a:pt x="11919" y="44810"/>
                        </a:cubicBezTo>
                        <a:cubicBezTo>
                          <a:pt x="11855" y="45003"/>
                          <a:pt x="11823" y="45228"/>
                          <a:pt x="11791" y="45421"/>
                        </a:cubicBezTo>
                        <a:cubicBezTo>
                          <a:pt x="11694" y="45807"/>
                          <a:pt x="11630" y="46224"/>
                          <a:pt x="11533" y="46642"/>
                        </a:cubicBezTo>
                        <a:cubicBezTo>
                          <a:pt x="11405" y="47446"/>
                          <a:pt x="11276" y="48282"/>
                          <a:pt x="11212" y="49117"/>
                        </a:cubicBezTo>
                        <a:cubicBezTo>
                          <a:pt x="11180" y="49471"/>
                          <a:pt x="11148" y="49792"/>
                          <a:pt x="11148" y="50146"/>
                        </a:cubicBezTo>
                        <a:cubicBezTo>
                          <a:pt x="11083" y="50017"/>
                          <a:pt x="11051" y="49857"/>
                          <a:pt x="11019" y="49760"/>
                        </a:cubicBezTo>
                        <a:cubicBezTo>
                          <a:pt x="10890" y="49342"/>
                          <a:pt x="10762" y="48957"/>
                          <a:pt x="10665" y="48539"/>
                        </a:cubicBezTo>
                        <a:cubicBezTo>
                          <a:pt x="10473" y="47767"/>
                          <a:pt x="10408" y="46932"/>
                          <a:pt x="10473" y="46128"/>
                        </a:cubicBezTo>
                        <a:cubicBezTo>
                          <a:pt x="10505" y="45774"/>
                          <a:pt x="10601" y="45421"/>
                          <a:pt x="10665" y="45067"/>
                        </a:cubicBezTo>
                        <a:cubicBezTo>
                          <a:pt x="10730" y="45003"/>
                          <a:pt x="10762" y="44971"/>
                          <a:pt x="10794" y="44939"/>
                        </a:cubicBezTo>
                        <a:cubicBezTo>
                          <a:pt x="10826" y="44874"/>
                          <a:pt x="10923" y="44810"/>
                          <a:pt x="10890" y="44746"/>
                        </a:cubicBezTo>
                        <a:cubicBezTo>
                          <a:pt x="10890" y="44681"/>
                          <a:pt x="10858" y="44617"/>
                          <a:pt x="10794" y="44617"/>
                        </a:cubicBezTo>
                        <a:cubicBezTo>
                          <a:pt x="10762" y="44617"/>
                          <a:pt x="10698" y="44649"/>
                          <a:pt x="10665" y="44681"/>
                        </a:cubicBezTo>
                        <a:cubicBezTo>
                          <a:pt x="10656" y="44672"/>
                          <a:pt x="10647" y="44668"/>
                          <a:pt x="10637" y="44668"/>
                        </a:cubicBezTo>
                        <a:cubicBezTo>
                          <a:pt x="10615" y="44668"/>
                          <a:pt x="10592" y="44691"/>
                          <a:pt x="10569" y="44714"/>
                        </a:cubicBezTo>
                        <a:lnTo>
                          <a:pt x="10537" y="44778"/>
                        </a:lnTo>
                        <a:lnTo>
                          <a:pt x="10473" y="44874"/>
                        </a:lnTo>
                        <a:cubicBezTo>
                          <a:pt x="10376" y="44971"/>
                          <a:pt x="10312" y="45067"/>
                          <a:pt x="10248" y="45164"/>
                        </a:cubicBezTo>
                        <a:cubicBezTo>
                          <a:pt x="10183" y="45260"/>
                          <a:pt x="10119" y="45357"/>
                          <a:pt x="10055" y="45453"/>
                        </a:cubicBezTo>
                        <a:lnTo>
                          <a:pt x="10055" y="45421"/>
                        </a:lnTo>
                        <a:cubicBezTo>
                          <a:pt x="10055" y="45228"/>
                          <a:pt x="10055" y="45067"/>
                          <a:pt x="10055" y="44907"/>
                        </a:cubicBezTo>
                        <a:cubicBezTo>
                          <a:pt x="10087" y="44553"/>
                          <a:pt x="10151" y="44231"/>
                          <a:pt x="10248" y="43878"/>
                        </a:cubicBezTo>
                        <a:cubicBezTo>
                          <a:pt x="10344" y="43556"/>
                          <a:pt x="10473" y="43267"/>
                          <a:pt x="10665" y="42978"/>
                        </a:cubicBezTo>
                        <a:cubicBezTo>
                          <a:pt x="10762" y="42817"/>
                          <a:pt x="10858" y="42689"/>
                          <a:pt x="10955" y="42560"/>
                        </a:cubicBezTo>
                        <a:cubicBezTo>
                          <a:pt x="11051" y="42464"/>
                          <a:pt x="11148" y="42335"/>
                          <a:pt x="11244" y="42206"/>
                        </a:cubicBezTo>
                        <a:cubicBezTo>
                          <a:pt x="11276" y="42335"/>
                          <a:pt x="11341" y="42431"/>
                          <a:pt x="11405" y="42528"/>
                        </a:cubicBezTo>
                        <a:cubicBezTo>
                          <a:pt x="11533" y="42785"/>
                          <a:pt x="11726" y="43010"/>
                          <a:pt x="11951" y="43171"/>
                        </a:cubicBezTo>
                        <a:cubicBezTo>
                          <a:pt x="11964" y="43175"/>
                          <a:pt x="11977" y="43177"/>
                          <a:pt x="11990" y="43177"/>
                        </a:cubicBezTo>
                        <a:cubicBezTo>
                          <a:pt x="12071" y="43177"/>
                          <a:pt x="12140" y="43093"/>
                          <a:pt x="12112" y="43010"/>
                        </a:cubicBezTo>
                        <a:lnTo>
                          <a:pt x="12080" y="42946"/>
                        </a:lnTo>
                        <a:cubicBezTo>
                          <a:pt x="12048" y="42464"/>
                          <a:pt x="12112" y="41949"/>
                          <a:pt x="12208" y="41467"/>
                        </a:cubicBezTo>
                        <a:cubicBezTo>
                          <a:pt x="12273" y="41210"/>
                          <a:pt x="12369" y="40953"/>
                          <a:pt x="12466" y="40728"/>
                        </a:cubicBezTo>
                        <a:lnTo>
                          <a:pt x="12498" y="40663"/>
                        </a:lnTo>
                        <a:close/>
                        <a:moveTo>
                          <a:pt x="28409" y="46425"/>
                        </a:moveTo>
                        <a:cubicBezTo>
                          <a:pt x="29263" y="46425"/>
                          <a:pt x="30102" y="46626"/>
                          <a:pt x="30852" y="47028"/>
                        </a:cubicBezTo>
                        <a:cubicBezTo>
                          <a:pt x="31109" y="47157"/>
                          <a:pt x="31367" y="47285"/>
                          <a:pt x="31592" y="47446"/>
                        </a:cubicBezTo>
                        <a:cubicBezTo>
                          <a:pt x="31849" y="47575"/>
                          <a:pt x="32009" y="47671"/>
                          <a:pt x="32202" y="47767"/>
                        </a:cubicBezTo>
                        <a:cubicBezTo>
                          <a:pt x="31977" y="47896"/>
                          <a:pt x="31752" y="48089"/>
                          <a:pt x="31527" y="48282"/>
                        </a:cubicBezTo>
                        <a:cubicBezTo>
                          <a:pt x="31399" y="48442"/>
                          <a:pt x="31302" y="48635"/>
                          <a:pt x="31206" y="48828"/>
                        </a:cubicBezTo>
                        <a:cubicBezTo>
                          <a:pt x="31013" y="48732"/>
                          <a:pt x="30820" y="48667"/>
                          <a:pt x="30627" y="48635"/>
                        </a:cubicBezTo>
                        <a:cubicBezTo>
                          <a:pt x="30370" y="48603"/>
                          <a:pt x="30081" y="48539"/>
                          <a:pt x="29824" y="48539"/>
                        </a:cubicBezTo>
                        <a:cubicBezTo>
                          <a:pt x="29695" y="48523"/>
                          <a:pt x="29558" y="48515"/>
                          <a:pt x="29422" y="48515"/>
                        </a:cubicBezTo>
                        <a:cubicBezTo>
                          <a:pt x="29285" y="48515"/>
                          <a:pt x="29149" y="48523"/>
                          <a:pt x="29020" y="48539"/>
                        </a:cubicBezTo>
                        <a:cubicBezTo>
                          <a:pt x="28891" y="48539"/>
                          <a:pt x="28731" y="48571"/>
                          <a:pt x="28602" y="48603"/>
                        </a:cubicBezTo>
                        <a:cubicBezTo>
                          <a:pt x="28474" y="48603"/>
                          <a:pt x="28345" y="48667"/>
                          <a:pt x="28249" y="48732"/>
                        </a:cubicBezTo>
                        <a:cubicBezTo>
                          <a:pt x="28184" y="48796"/>
                          <a:pt x="28216" y="48892"/>
                          <a:pt x="28281" y="48892"/>
                        </a:cubicBezTo>
                        <a:cubicBezTo>
                          <a:pt x="28345" y="48908"/>
                          <a:pt x="28409" y="48917"/>
                          <a:pt x="28474" y="48917"/>
                        </a:cubicBezTo>
                        <a:cubicBezTo>
                          <a:pt x="28538" y="48917"/>
                          <a:pt x="28602" y="48908"/>
                          <a:pt x="28666" y="48892"/>
                        </a:cubicBezTo>
                        <a:lnTo>
                          <a:pt x="29020" y="48860"/>
                        </a:lnTo>
                        <a:lnTo>
                          <a:pt x="29791" y="48860"/>
                        </a:lnTo>
                        <a:cubicBezTo>
                          <a:pt x="30049" y="48892"/>
                          <a:pt x="30306" y="48892"/>
                          <a:pt x="30531" y="48957"/>
                        </a:cubicBezTo>
                        <a:cubicBezTo>
                          <a:pt x="30756" y="48989"/>
                          <a:pt x="30949" y="49053"/>
                          <a:pt x="31174" y="49117"/>
                        </a:cubicBezTo>
                        <a:cubicBezTo>
                          <a:pt x="31174" y="49246"/>
                          <a:pt x="31238" y="49375"/>
                          <a:pt x="31334" y="49471"/>
                        </a:cubicBezTo>
                        <a:cubicBezTo>
                          <a:pt x="31420" y="49557"/>
                          <a:pt x="31520" y="49600"/>
                          <a:pt x="31625" y="49600"/>
                        </a:cubicBezTo>
                        <a:cubicBezTo>
                          <a:pt x="31677" y="49600"/>
                          <a:pt x="31731" y="49589"/>
                          <a:pt x="31784" y="49567"/>
                        </a:cubicBezTo>
                        <a:lnTo>
                          <a:pt x="31784" y="49567"/>
                        </a:lnTo>
                        <a:cubicBezTo>
                          <a:pt x="31720" y="49696"/>
                          <a:pt x="31624" y="49792"/>
                          <a:pt x="31559" y="49921"/>
                        </a:cubicBezTo>
                        <a:cubicBezTo>
                          <a:pt x="31495" y="50017"/>
                          <a:pt x="31463" y="50114"/>
                          <a:pt x="31399" y="50210"/>
                        </a:cubicBezTo>
                        <a:cubicBezTo>
                          <a:pt x="31367" y="50242"/>
                          <a:pt x="31302" y="50275"/>
                          <a:pt x="31302" y="50339"/>
                        </a:cubicBezTo>
                        <a:cubicBezTo>
                          <a:pt x="31045" y="50468"/>
                          <a:pt x="30852" y="50628"/>
                          <a:pt x="30627" y="50821"/>
                        </a:cubicBezTo>
                        <a:lnTo>
                          <a:pt x="30595" y="50853"/>
                        </a:lnTo>
                        <a:cubicBezTo>
                          <a:pt x="30595" y="50821"/>
                          <a:pt x="30563" y="50789"/>
                          <a:pt x="30531" y="50789"/>
                        </a:cubicBezTo>
                        <a:cubicBezTo>
                          <a:pt x="30274" y="50660"/>
                          <a:pt x="29984" y="50596"/>
                          <a:pt x="29727" y="50532"/>
                        </a:cubicBezTo>
                        <a:cubicBezTo>
                          <a:pt x="29438" y="50500"/>
                          <a:pt x="29181" y="50435"/>
                          <a:pt x="28924" y="50403"/>
                        </a:cubicBezTo>
                        <a:cubicBezTo>
                          <a:pt x="28674" y="50380"/>
                          <a:pt x="28423" y="50358"/>
                          <a:pt x="28173" y="50358"/>
                        </a:cubicBezTo>
                        <a:cubicBezTo>
                          <a:pt x="28070" y="50358"/>
                          <a:pt x="27966" y="50362"/>
                          <a:pt x="27863" y="50371"/>
                        </a:cubicBezTo>
                        <a:cubicBezTo>
                          <a:pt x="27991" y="50275"/>
                          <a:pt x="27927" y="50114"/>
                          <a:pt x="27798" y="50114"/>
                        </a:cubicBezTo>
                        <a:cubicBezTo>
                          <a:pt x="27670" y="50114"/>
                          <a:pt x="27541" y="50146"/>
                          <a:pt x="27413" y="50178"/>
                        </a:cubicBezTo>
                        <a:cubicBezTo>
                          <a:pt x="27252" y="50178"/>
                          <a:pt x="27123" y="50210"/>
                          <a:pt x="26995" y="50210"/>
                        </a:cubicBezTo>
                        <a:lnTo>
                          <a:pt x="26609" y="50210"/>
                        </a:lnTo>
                        <a:cubicBezTo>
                          <a:pt x="26513" y="50210"/>
                          <a:pt x="26416" y="50178"/>
                          <a:pt x="26320" y="50146"/>
                        </a:cubicBezTo>
                        <a:cubicBezTo>
                          <a:pt x="26159" y="50050"/>
                          <a:pt x="26416" y="49792"/>
                          <a:pt x="26513" y="49696"/>
                        </a:cubicBezTo>
                        <a:cubicBezTo>
                          <a:pt x="26673" y="49567"/>
                          <a:pt x="26834" y="49439"/>
                          <a:pt x="27059" y="49375"/>
                        </a:cubicBezTo>
                        <a:lnTo>
                          <a:pt x="27091" y="49342"/>
                        </a:lnTo>
                        <a:cubicBezTo>
                          <a:pt x="27123" y="49342"/>
                          <a:pt x="27156" y="49310"/>
                          <a:pt x="27220" y="49278"/>
                        </a:cubicBezTo>
                        <a:cubicBezTo>
                          <a:pt x="27316" y="49278"/>
                          <a:pt x="27316" y="49150"/>
                          <a:pt x="27220" y="49117"/>
                        </a:cubicBezTo>
                        <a:lnTo>
                          <a:pt x="27220" y="49085"/>
                        </a:lnTo>
                        <a:cubicBezTo>
                          <a:pt x="27107" y="49069"/>
                          <a:pt x="27003" y="49061"/>
                          <a:pt x="26898" y="49061"/>
                        </a:cubicBezTo>
                        <a:cubicBezTo>
                          <a:pt x="26794" y="49061"/>
                          <a:pt x="26689" y="49069"/>
                          <a:pt x="26577" y="49085"/>
                        </a:cubicBezTo>
                        <a:lnTo>
                          <a:pt x="25934" y="49085"/>
                        </a:lnTo>
                        <a:cubicBezTo>
                          <a:pt x="25806" y="49085"/>
                          <a:pt x="25645" y="49021"/>
                          <a:pt x="25709" y="48860"/>
                        </a:cubicBezTo>
                        <a:cubicBezTo>
                          <a:pt x="25773" y="48700"/>
                          <a:pt x="25902" y="48571"/>
                          <a:pt x="26063" y="48475"/>
                        </a:cubicBezTo>
                        <a:cubicBezTo>
                          <a:pt x="26641" y="48025"/>
                          <a:pt x="27316" y="47735"/>
                          <a:pt x="28056" y="47671"/>
                        </a:cubicBezTo>
                        <a:cubicBezTo>
                          <a:pt x="28067" y="47677"/>
                          <a:pt x="28079" y="47679"/>
                          <a:pt x="28092" y="47679"/>
                        </a:cubicBezTo>
                        <a:cubicBezTo>
                          <a:pt x="28151" y="47679"/>
                          <a:pt x="28216" y="47622"/>
                          <a:pt x="28216" y="47542"/>
                        </a:cubicBezTo>
                        <a:cubicBezTo>
                          <a:pt x="28249" y="47510"/>
                          <a:pt x="28216" y="47446"/>
                          <a:pt x="28184" y="47446"/>
                        </a:cubicBezTo>
                        <a:cubicBezTo>
                          <a:pt x="27959" y="47124"/>
                          <a:pt x="27477" y="47253"/>
                          <a:pt x="27188" y="47092"/>
                        </a:cubicBezTo>
                        <a:cubicBezTo>
                          <a:pt x="26995" y="46996"/>
                          <a:pt x="27059" y="46771"/>
                          <a:pt x="27220" y="46674"/>
                        </a:cubicBezTo>
                        <a:cubicBezTo>
                          <a:pt x="27413" y="46546"/>
                          <a:pt x="27638" y="46482"/>
                          <a:pt x="27895" y="46449"/>
                        </a:cubicBezTo>
                        <a:cubicBezTo>
                          <a:pt x="28066" y="46433"/>
                          <a:pt x="28238" y="46425"/>
                          <a:pt x="28409" y="46425"/>
                        </a:cubicBezTo>
                        <a:close/>
                        <a:moveTo>
                          <a:pt x="35481" y="46128"/>
                        </a:moveTo>
                        <a:cubicBezTo>
                          <a:pt x="35417" y="46385"/>
                          <a:pt x="35352" y="46642"/>
                          <a:pt x="35288" y="46899"/>
                        </a:cubicBezTo>
                        <a:lnTo>
                          <a:pt x="35256" y="46964"/>
                        </a:lnTo>
                        <a:cubicBezTo>
                          <a:pt x="35224" y="46964"/>
                          <a:pt x="35192" y="46996"/>
                          <a:pt x="35160" y="47028"/>
                        </a:cubicBezTo>
                        <a:cubicBezTo>
                          <a:pt x="34999" y="47253"/>
                          <a:pt x="34838" y="47478"/>
                          <a:pt x="34677" y="47735"/>
                        </a:cubicBezTo>
                        <a:cubicBezTo>
                          <a:pt x="34549" y="47960"/>
                          <a:pt x="34388" y="48217"/>
                          <a:pt x="34227" y="48475"/>
                        </a:cubicBezTo>
                        <a:cubicBezTo>
                          <a:pt x="33938" y="48957"/>
                          <a:pt x="33681" y="49471"/>
                          <a:pt x="33456" y="50017"/>
                        </a:cubicBezTo>
                        <a:cubicBezTo>
                          <a:pt x="33435" y="50081"/>
                          <a:pt x="33483" y="50144"/>
                          <a:pt x="33536" y="50144"/>
                        </a:cubicBezTo>
                        <a:cubicBezTo>
                          <a:pt x="33565" y="50144"/>
                          <a:pt x="33594" y="50126"/>
                          <a:pt x="33617" y="50082"/>
                        </a:cubicBezTo>
                        <a:cubicBezTo>
                          <a:pt x="33906" y="49600"/>
                          <a:pt x="34163" y="49117"/>
                          <a:pt x="34452" y="48635"/>
                        </a:cubicBezTo>
                        <a:cubicBezTo>
                          <a:pt x="34613" y="48378"/>
                          <a:pt x="34742" y="48153"/>
                          <a:pt x="34902" y="47928"/>
                        </a:cubicBezTo>
                        <a:cubicBezTo>
                          <a:pt x="34967" y="47832"/>
                          <a:pt x="35031" y="47735"/>
                          <a:pt x="35095" y="47607"/>
                        </a:cubicBezTo>
                        <a:lnTo>
                          <a:pt x="35095" y="47607"/>
                        </a:lnTo>
                        <a:cubicBezTo>
                          <a:pt x="35031" y="47960"/>
                          <a:pt x="34935" y="48314"/>
                          <a:pt x="34838" y="48667"/>
                        </a:cubicBezTo>
                        <a:cubicBezTo>
                          <a:pt x="34710" y="49310"/>
                          <a:pt x="34645" y="49985"/>
                          <a:pt x="34645" y="50628"/>
                        </a:cubicBezTo>
                        <a:cubicBezTo>
                          <a:pt x="34645" y="51078"/>
                          <a:pt x="34742" y="51560"/>
                          <a:pt x="34902" y="51978"/>
                        </a:cubicBezTo>
                        <a:lnTo>
                          <a:pt x="34838" y="51978"/>
                        </a:lnTo>
                        <a:cubicBezTo>
                          <a:pt x="34742" y="51978"/>
                          <a:pt x="34677" y="51914"/>
                          <a:pt x="34613" y="51882"/>
                        </a:cubicBezTo>
                        <a:cubicBezTo>
                          <a:pt x="34485" y="51785"/>
                          <a:pt x="34388" y="51625"/>
                          <a:pt x="34356" y="51464"/>
                        </a:cubicBezTo>
                        <a:cubicBezTo>
                          <a:pt x="34356" y="51378"/>
                          <a:pt x="34299" y="51335"/>
                          <a:pt x="34232" y="51335"/>
                        </a:cubicBezTo>
                        <a:cubicBezTo>
                          <a:pt x="34199" y="51335"/>
                          <a:pt x="34163" y="51346"/>
                          <a:pt x="34131" y="51368"/>
                        </a:cubicBezTo>
                        <a:cubicBezTo>
                          <a:pt x="34002" y="51432"/>
                          <a:pt x="33874" y="51528"/>
                          <a:pt x="33777" y="51657"/>
                        </a:cubicBezTo>
                        <a:cubicBezTo>
                          <a:pt x="33727" y="51732"/>
                          <a:pt x="33618" y="51847"/>
                          <a:pt x="33511" y="51847"/>
                        </a:cubicBezTo>
                        <a:cubicBezTo>
                          <a:pt x="33481" y="51847"/>
                          <a:pt x="33452" y="51838"/>
                          <a:pt x="33424" y="51818"/>
                        </a:cubicBezTo>
                        <a:cubicBezTo>
                          <a:pt x="33424" y="51818"/>
                          <a:pt x="33392" y="51785"/>
                          <a:pt x="33392" y="51785"/>
                        </a:cubicBezTo>
                        <a:cubicBezTo>
                          <a:pt x="33359" y="51753"/>
                          <a:pt x="33359" y="51689"/>
                          <a:pt x="33327" y="51657"/>
                        </a:cubicBezTo>
                        <a:cubicBezTo>
                          <a:pt x="33295" y="51560"/>
                          <a:pt x="33295" y="51464"/>
                          <a:pt x="33263" y="51368"/>
                        </a:cubicBezTo>
                        <a:cubicBezTo>
                          <a:pt x="33263" y="51239"/>
                          <a:pt x="33263" y="51110"/>
                          <a:pt x="33263" y="50982"/>
                        </a:cubicBezTo>
                        <a:cubicBezTo>
                          <a:pt x="33327" y="50918"/>
                          <a:pt x="33359" y="50821"/>
                          <a:pt x="33424" y="50757"/>
                        </a:cubicBezTo>
                        <a:cubicBezTo>
                          <a:pt x="33449" y="50656"/>
                          <a:pt x="33376" y="50576"/>
                          <a:pt x="33282" y="50576"/>
                        </a:cubicBezTo>
                        <a:cubicBezTo>
                          <a:pt x="33255" y="50576"/>
                          <a:pt x="33227" y="50582"/>
                          <a:pt x="33199" y="50596"/>
                        </a:cubicBezTo>
                        <a:cubicBezTo>
                          <a:pt x="33167" y="50628"/>
                          <a:pt x="33134" y="50693"/>
                          <a:pt x="33102" y="50725"/>
                        </a:cubicBezTo>
                        <a:cubicBezTo>
                          <a:pt x="33070" y="50757"/>
                          <a:pt x="33070" y="50757"/>
                          <a:pt x="33070" y="50757"/>
                        </a:cubicBezTo>
                        <a:lnTo>
                          <a:pt x="32942" y="50918"/>
                        </a:lnTo>
                        <a:lnTo>
                          <a:pt x="32781" y="51143"/>
                        </a:lnTo>
                        <a:cubicBezTo>
                          <a:pt x="32556" y="50982"/>
                          <a:pt x="32363" y="50853"/>
                          <a:pt x="32138" y="50725"/>
                        </a:cubicBezTo>
                        <a:cubicBezTo>
                          <a:pt x="32042" y="50660"/>
                          <a:pt x="31945" y="50564"/>
                          <a:pt x="31849" y="50500"/>
                        </a:cubicBezTo>
                        <a:cubicBezTo>
                          <a:pt x="31784" y="50468"/>
                          <a:pt x="31752" y="50403"/>
                          <a:pt x="31688" y="50371"/>
                        </a:cubicBezTo>
                        <a:lnTo>
                          <a:pt x="31688" y="50339"/>
                        </a:lnTo>
                        <a:lnTo>
                          <a:pt x="31784" y="50275"/>
                        </a:lnTo>
                        <a:cubicBezTo>
                          <a:pt x="31817" y="50210"/>
                          <a:pt x="31817" y="50178"/>
                          <a:pt x="31784" y="50114"/>
                        </a:cubicBezTo>
                        <a:lnTo>
                          <a:pt x="31817" y="50050"/>
                        </a:lnTo>
                        <a:cubicBezTo>
                          <a:pt x="31881" y="49921"/>
                          <a:pt x="31945" y="49825"/>
                          <a:pt x="32042" y="49728"/>
                        </a:cubicBezTo>
                        <a:cubicBezTo>
                          <a:pt x="32138" y="49600"/>
                          <a:pt x="32234" y="49503"/>
                          <a:pt x="32331" y="49407"/>
                        </a:cubicBezTo>
                        <a:cubicBezTo>
                          <a:pt x="32427" y="49310"/>
                          <a:pt x="32556" y="49214"/>
                          <a:pt x="32652" y="49117"/>
                        </a:cubicBezTo>
                        <a:cubicBezTo>
                          <a:pt x="32652" y="49117"/>
                          <a:pt x="32652" y="49117"/>
                          <a:pt x="32684" y="49085"/>
                        </a:cubicBezTo>
                        <a:cubicBezTo>
                          <a:pt x="32781" y="49053"/>
                          <a:pt x="32781" y="48892"/>
                          <a:pt x="32684" y="48828"/>
                        </a:cubicBezTo>
                        <a:cubicBezTo>
                          <a:pt x="32646" y="48823"/>
                          <a:pt x="32608" y="48820"/>
                          <a:pt x="32571" y="48820"/>
                        </a:cubicBezTo>
                        <a:cubicBezTo>
                          <a:pt x="32394" y="48820"/>
                          <a:pt x="32239" y="48882"/>
                          <a:pt x="32106" y="48989"/>
                        </a:cubicBezTo>
                        <a:cubicBezTo>
                          <a:pt x="31989" y="49077"/>
                          <a:pt x="31845" y="49218"/>
                          <a:pt x="31674" y="49218"/>
                        </a:cubicBezTo>
                        <a:cubicBezTo>
                          <a:pt x="31658" y="49218"/>
                          <a:pt x="31641" y="49217"/>
                          <a:pt x="31624" y="49214"/>
                        </a:cubicBezTo>
                        <a:cubicBezTo>
                          <a:pt x="31431" y="49214"/>
                          <a:pt x="31495" y="48957"/>
                          <a:pt x="31559" y="48828"/>
                        </a:cubicBezTo>
                        <a:cubicBezTo>
                          <a:pt x="31656" y="48635"/>
                          <a:pt x="31784" y="48475"/>
                          <a:pt x="31945" y="48346"/>
                        </a:cubicBezTo>
                        <a:cubicBezTo>
                          <a:pt x="32299" y="48057"/>
                          <a:pt x="32652" y="47800"/>
                          <a:pt x="33070" y="47542"/>
                        </a:cubicBezTo>
                        <a:cubicBezTo>
                          <a:pt x="33456" y="47285"/>
                          <a:pt x="33874" y="47028"/>
                          <a:pt x="34292" y="46803"/>
                        </a:cubicBezTo>
                        <a:cubicBezTo>
                          <a:pt x="34549" y="46674"/>
                          <a:pt x="34774" y="46546"/>
                          <a:pt x="34999" y="46385"/>
                        </a:cubicBezTo>
                        <a:cubicBezTo>
                          <a:pt x="35160" y="46321"/>
                          <a:pt x="35320" y="46224"/>
                          <a:pt x="35481" y="46128"/>
                        </a:cubicBezTo>
                        <a:close/>
                        <a:moveTo>
                          <a:pt x="56921" y="25781"/>
                        </a:moveTo>
                        <a:cubicBezTo>
                          <a:pt x="57050" y="25909"/>
                          <a:pt x="57179" y="25973"/>
                          <a:pt x="57339" y="26038"/>
                        </a:cubicBezTo>
                        <a:lnTo>
                          <a:pt x="57500" y="26134"/>
                        </a:lnTo>
                        <a:cubicBezTo>
                          <a:pt x="57468" y="26134"/>
                          <a:pt x="57436" y="26166"/>
                          <a:pt x="57468" y="26231"/>
                        </a:cubicBezTo>
                        <a:cubicBezTo>
                          <a:pt x="57661" y="26713"/>
                          <a:pt x="57886" y="27163"/>
                          <a:pt x="58111" y="27645"/>
                        </a:cubicBezTo>
                        <a:cubicBezTo>
                          <a:pt x="58336" y="28127"/>
                          <a:pt x="58561" y="28641"/>
                          <a:pt x="58786" y="29124"/>
                        </a:cubicBezTo>
                        <a:cubicBezTo>
                          <a:pt x="59204" y="30120"/>
                          <a:pt x="59622" y="31117"/>
                          <a:pt x="59975" y="32113"/>
                        </a:cubicBezTo>
                        <a:cubicBezTo>
                          <a:pt x="60714" y="34106"/>
                          <a:pt x="61197" y="36195"/>
                          <a:pt x="61389" y="38317"/>
                        </a:cubicBezTo>
                        <a:cubicBezTo>
                          <a:pt x="61389" y="38478"/>
                          <a:pt x="61422" y="38670"/>
                          <a:pt x="61422" y="38863"/>
                        </a:cubicBezTo>
                        <a:cubicBezTo>
                          <a:pt x="61403" y="38854"/>
                          <a:pt x="61387" y="38850"/>
                          <a:pt x="61373" y="38850"/>
                        </a:cubicBezTo>
                        <a:cubicBezTo>
                          <a:pt x="61338" y="38850"/>
                          <a:pt x="61316" y="38873"/>
                          <a:pt x="61293" y="38895"/>
                        </a:cubicBezTo>
                        <a:lnTo>
                          <a:pt x="61229" y="38992"/>
                        </a:lnTo>
                        <a:lnTo>
                          <a:pt x="61132" y="38992"/>
                        </a:lnTo>
                        <a:cubicBezTo>
                          <a:pt x="60425" y="39442"/>
                          <a:pt x="59750" y="40021"/>
                          <a:pt x="59204" y="40663"/>
                        </a:cubicBezTo>
                        <a:cubicBezTo>
                          <a:pt x="58946" y="40953"/>
                          <a:pt x="58689" y="41306"/>
                          <a:pt x="58464" y="41660"/>
                        </a:cubicBezTo>
                        <a:cubicBezTo>
                          <a:pt x="58239" y="41981"/>
                          <a:pt x="58079" y="42335"/>
                          <a:pt x="57950" y="42721"/>
                        </a:cubicBezTo>
                        <a:lnTo>
                          <a:pt x="57918" y="42785"/>
                        </a:lnTo>
                        <a:cubicBezTo>
                          <a:pt x="57854" y="42881"/>
                          <a:pt x="57821" y="42946"/>
                          <a:pt x="57757" y="43042"/>
                        </a:cubicBezTo>
                        <a:cubicBezTo>
                          <a:pt x="57629" y="43203"/>
                          <a:pt x="57500" y="43331"/>
                          <a:pt x="57339" y="43460"/>
                        </a:cubicBezTo>
                        <a:cubicBezTo>
                          <a:pt x="57082" y="43749"/>
                          <a:pt x="56729" y="43942"/>
                          <a:pt x="56375" y="44103"/>
                        </a:cubicBezTo>
                        <a:cubicBezTo>
                          <a:pt x="56343" y="44135"/>
                          <a:pt x="56343" y="44167"/>
                          <a:pt x="56311" y="44167"/>
                        </a:cubicBezTo>
                        <a:cubicBezTo>
                          <a:pt x="56182" y="44103"/>
                          <a:pt x="56053" y="44006"/>
                          <a:pt x="55893" y="43974"/>
                        </a:cubicBezTo>
                        <a:lnTo>
                          <a:pt x="55764" y="43974"/>
                        </a:lnTo>
                        <a:cubicBezTo>
                          <a:pt x="52871" y="44424"/>
                          <a:pt x="50010" y="44746"/>
                          <a:pt x="47117" y="45067"/>
                        </a:cubicBezTo>
                        <a:cubicBezTo>
                          <a:pt x="48049" y="44489"/>
                          <a:pt x="48950" y="43814"/>
                          <a:pt x="49753" y="43074"/>
                        </a:cubicBezTo>
                        <a:cubicBezTo>
                          <a:pt x="50653" y="42303"/>
                          <a:pt x="51457" y="41467"/>
                          <a:pt x="52228" y="40599"/>
                        </a:cubicBezTo>
                        <a:cubicBezTo>
                          <a:pt x="52710" y="40342"/>
                          <a:pt x="53193" y="40149"/>
                          <a:pt x="53739" y="39988"/>
                        </a:cubicBezTo>
                        <a:cubicBezTo>
                          <a:pt x="54028" y="39892"/>
                          <a:pt x="54318" y="39828"/>
                          <a:pt x="54639" y="39796"/>
                        </a:cubicBezTo>
                        <a:cubicBezTo>
                          <a:pt x="54768" y="39763"/>
                          <a:pt x="54928" y="39731"/>
                          <a:pt x="55057" y="39699"/>
                        </a:cubicBezTo>
                        <a:cubicBezTo>
                          <a:pt x="55218" y="39699"/>
                          <a:pt x="55346" y="39667"/>
                          <a:pt x="55475" y="39571"/>
                        </a:cubicBezTo>
                        <a:cubicBezTo>
                          <a:pt x="55507" y="39538"/>
                          <a:pt x="55507" y="39442"/>
                          <a:pt x="55443" y="39410"/>
                        </a:cubicBezTo>
                        <a:cubicBezTo>
                          <a:pt x="55367" y="39372"/>
                          <a:pt x="55281" y="39357"/>
                          <a:pt x="55197" y="39357"/>
                        </a:cubicBezTo>
                        <a:cubicBezTo>
                          <a:pt x="55137" y="39357"/>
                          <a:pt x="55078" y="39364"/>
                          <a:pt x="55025" y="39378"/>
                        </a:cubicBezTo>
                        <a:cubicBezTo>
                          <a:pt x="54864" y="39410"/>
                          <a:pt x="54703" y="39410"/>
                          <a:pt x="54543" y="39442"/>
                        </a:cubicBezTo>
                        <a:cubicBezTo>
                          <a:pt x="54253" y="39506"/>
                          <a:pt x="53932" y="39571"/>
                          <a:pt x="53643" y="39667"/>
                        </a:cubicBezTo>
                        <a:cubicBezTo>
                          <a:pt x="53289" y="39796"/>
                          <a:pt x="52968" y="39924"/>
                          <a:pt x="52646" y="40085"/>
                        </a:cubicBezTo>
                        <a:cubicBezTo>
                          <a:pt x="52775" y="39892"/>
                          <a:pt x="52935" y="39699"/>
                          <a:pt x="53064" y="39506"/>
                        </a:cubicBezTo>
                        <a:cubicBezTo>
                          <a:pt x="53225" y="39313"/>
                          <a:pt x="53289" y="39217"/>
                          <a:pt x="53385" y="39056"/>
                        </a:cubicBezTo>
                        <a:cubicBezTo>
                          <a:pt x="53514" y="38928"/>
                          <a:pt x="53610" y="38767"/>
                          <a:pt x="53675" y="38606"/>
                        </a:cubicBezTo>
                        <a:cubicBezTo>
                          <a:pt x="53697" y="38497"/>
                          <a:pt x="53629" y="38432"/>
                          <a:pt x="53554" y="38432"/>
                        </a:cubicBezTo>
                        <a:cubicBezTo>
                          <a:pt x="53518" y="38432"/>
                          <a:pt x="53481" y="38447"/>
                          <a:pt x="53450" y="38478"/>
                        </a:cubicBezTo>
                        <a:cubicBezTo>
                          <a:pt x="53225" y="38703"/>
                          <a:pt x="53032" y="38928"/>
                          <a:pt x="52871" y="39217"/>
                        </a:cubicBezTo>
                        <a:cubicBezTo>
                          <a:pt x="52710" y="39474"/>
                          <a:pt x="52518" y="39699"/>
                          <a:pt x="52325" y="39956"/>
                        </a:cubicBezTo>
                        <a:cubicBezTo>
                          <a:pt x="51907" y="40438"/>
                          <a:pt x="51521" y="40921"/>
                          <a:pt x="51071" y="41371"/>
                        </a:cubicBezTo>
                        <a:cubicBezTo>
                          <a:pt x="50235" y="42271"/>
                          <a:pt x="49303" y="43139"/>
                          <a:pt x="48307" y="43910"/>
                        </a:cubicBezTo>
                        <a:cubicBezTo>
                          <a:pt x="47760" y="44328"/>
                          <a:pt x="47182" y="44746"/>
                          <a:pt x="46635" y="45132"/>
                        </a:cubicBezTo>
                        <a:lnTo>
                          <a:pt x="46282" y="45196"/>
                        </a:lnTo>
                        <a:cubicBezTo>
                          <a:pt x="46378" y="45099"/>
                          <a:pt x="46507" y="45035"/>
                          <a:pt x="46603" y="44939"/>
                        </a:cubicBezTo>
                        <a:cubicBezTo>
                          <a:pt x="46796" y="44810"/>
                          <a:pt x="46957" y="44681"/>
                          <a:pt x="47149" y="44521"/>
                        </a:cubicBezTo>
                        <a:cubicBezTo>
                          <a:pt x="47310" y="44360"/>
                          <a:pt x="47471" y="44231"/>
                          <a:pt x="47632" y="44071"/>
                        </a:cubicBezTo>
                        <a:lnTo>
                          <a:pt x="47857" y="43814"/>
                        </a:lnTo>
                        <a:cubicBezTo>
                          <a:pt x="47921" y="43717"/>
                          <a:pt x="47985" y="43621"/>
                          <a:pt x="47985" y="43524"/>
                        </a:cubicBezTo>
                        <a:cubicBezTo>
                          <a:pt x="47953" y="43460"/>
                          <a:pt x="47921" y="43428"/>
                          <a:pt x="47889" y="43428"/>
                        </a:cubicBezTo>
                        <a:cubicBezTo>
                          <a:pt x="47792" y="43460"/>
                          <a:pt x="47696" y="43524"/>
                          <a:pt x="47632" y="43589"/>
                        </a:cubicBezTo>
                        <a:lnTo>
                          <a:pt x="47407" y="43846"/>
                        </a:lnTo>
                        <a:cubicBezTo>
                          <a:pt x="47246" y="44006"/>
                          <a:pt x="47085" y="44135"/>
                          <a:pt x="46924" y="44296"/>
                        </a:cubicBezTo>
                        <a:cubicBezTo>
                          <a:pt x="46764" y="44424"/>
                          <a:pt x="46603" y="44585"/>
                          <a:pt x="46442" y="44681"/>
                        </a:cubicBezTo>
                        <a:cubicBezTo>
                          <a:pt x="46249" y="44810"/>
                          <a:pt x="46089" y="44939"/>
                          <a:pt x="45928" y="45099"/>
                        </a:cubicBezTo>
                        <a:cubicBezTo>
                          <a:pt x="45928" y="45132"/>
                          <a:pt x="45928" y="45164"/>
                          <a:pt x="45928" y="45196"/>
                        </a:cubicBezTo>
                        <a:lnTo>
                          <a:pt x="44385" y="45357"/>
                        </a:lnTo>
                        <a:cubicBezTo>
                          <a:pt x="44256" y="45357"/>
                          <a:pt x="44224" y="45582"/>
                          <a:pt x="44385" y="45582"/>
                        </a:cubicBezTo>
                        <a:cubicBezTo>
                          <a:pt x="45124" y="45549"/>
                          <a:pt x="45896" y="45517"/>
                          <a:pt x="46635" y="45453"/>
                        </a:cubicBezTo>
                        <a:cubicBezTo>
                          <a:pt x="47407" y="45389"/>
                          <a:pt x="48146" y="45324"/>
                          <a:pt x="48885" y="45228"/>
                        </a:cubicBezTo>
                        <a:cubicBezTo>
                          <a:pt x="50396" y="45067"/>
                          <a:pt x="51875" y="44907"/>
                          <a:pt x="53353" y="44681"/>
                        </a:cubicBezTo>
                        <a:lnTo>
                          <a:pt x="54125" y="44585"/>
                        </a:lnTo>
                        <a:lnTo>
                          <a:pt x="54221" y="44681"/>
                        </a:lnTo>
                        <a:cubicBezTo>
                          <a:pt x="54286" y="44778"/>
                          <a:pt x="54350" y="44874"/>
                          <a:pt x="54414" y="44971"/>
                        </a:cubicBezTo>
                        <a:cubicBezTo>
                          <a:pt x="54543" y="45132"/>
                          <a:pt x="54639" y="45324"/>
                          <a:pt x="54768" y="45517"/>
                        </a:cubicBezTo>
                        <a:cubicBezTo>
                          <a:pt x="54864" y="45710"/>
                          <a:pt x="54928" y="45903"/>
                          <a:pt x="55025" y="46096"/>
                        </a:cubicBezTo>
                        <a:cubicBezTo>
                          <a:pt x="55057" y="46192"/>
                          <a:pt x="55089" y="46289"/>
                          <a:pt x="55153" y="46417"/>
                        </a:cubicBezTo>
                        <a:cubicBezTo>
                          <a:pt x="55153" y="46514"/>
                          <a:pt x="55218" y="46610"/>
                          <a:pt x="55282" y="46674"/>
                        </a:cubicBezTo>
                        <a:cubicBezTo>
                          <a:pt x="55294" y="46699"/>
                          <a:pt x="55316" y="46709"/>
                          <a:pt x="55338" y="46709"/>
                        </a:cubicBezTo>
                        <a:cubicBezTo>
                          <a:pt x="55374" y="46709"/>
                          <a:pt x="55411" y="46682"/>
                          <a:pt x="55411" y="46642"/>
                        </a:cubicBezTo>
                        <a:cubicBezTo>
                          <a:pt x="55443" y="46546"/>
                          <a:pt x="55443" y="46449"/>
                          <a:pt x="55378" y="46321"/>
                        </a:cubicBezTo>
                        <a:cubicBezTo>
                          <a:pt x="55346" y="46224"/>
                          <a:pt x="55314" y="46128"/>
                          <a:pt x="55282" y="45999"/>
                        </a:cubicBezTo>
                        <a:cubicBezTo>
                          <a:pt x="55186" y="45774"/>
                          <a:pt x="55089" y="45582"/>
                          <a:pt x="54993" y="45389"/>
                        </a:cubicBezTo>
                        <a:cubicBezTo>
                          <a:pt x="54864" y="45196"/>
                          <a:pt x="54768" y="45003"/>
                          <a:pt x="54639" y="44810"/>
                        </a:cubicBezTo>
                        <a:cubicBezTo>
                          <a:pt x="54575" y="44714"/>
                          <a:pt x="54511" y="44617"/>
                          <a:pt x="54414" y="44553"/>
                        </a:cubicBezTo>
                        <a:lnTo>
                          <a:pt x="55893" y="44328"/>
                        </a:lnTo>
                        <a:cubicBezTo>
                          <a:pt x="55925" y="44328"/>
                          <a:pt x="55957" y="44296"/>
                          <a:pt x="55989" y="44264"/>
                        </a:cubicBezTo>
                        <a:lnTo>
                          <a:pt x="56214" y="44424"/>
                        </a:lnTo>
                        <a:lnTo>
                          <a:pt x="56182" y="44424"/>
                        </a:lnTo>
                        <a:cubicBezTo>
                          <a:pt x="56053" y="44456"/>
                          <a:pt x="55925" y="44489"/>
                          <a:pt x="55796" y="44521"/>
                        </a:cubicBezTo>
                        <a:lnTo>
                          <a:pt x="55443" y="44617"/>
                        </a:lnTo>
                        <a:cubicBezTo>
                          <a:pt x="55314" y="44681"/>
                          <a:pt x="55153" y="44681"/>
                          <a:pt x="55057" y="44810"/>
                        </a:cubicBezTo>
                        <a:cubicBezTo>
                          <a:pt x="55025" y="44842"/>
                          <a:pt x="55057" y="44907"/>
                          <a:pt x="55089" y="44939"/>
                        </a:cubicBezTo>
                        <a:cubicBezTo>
                          <a:pt x="55156" y="44952"/>
                          <a:pt x="55217" y="44960"/>
                          <a:pt x="55275" y="44960"/>
                        </a:cubicBezTo>
                        <a:cubicBezTo>
                          <a:pt x="55356" y="44960"/>
                          <a:pt x="55432" y="44944"/>
                          <a:pt x="55507" y="44907"/>
                        </a:cubicBezTo>
                        <a:lnTo>
                          <a:pt x="55861" y="44810"/>
                        </a:lnTo>
                        <a:lnTo>
                          <a:pt x="56278" y="44714"/>
                        </a:lnTo>
                        <a:cubicBezTo>
                          <a:pt x="56343" y="44714"/>
                          <a:pt x="56407" y="44681"/>
                          <a:pt x="56503" y="44649"/>
                        </a:cubicBezTo>
                        <a:cubicBezTo>
                          <a:pt x="56568" y="44714"/>
                          <a:pt x="56600" y="44746"/>
                          <a:pt x="56664" y="44810"/>
                        </a:cubicBezTo>
                        <a:lnTo>
                          <a:pt x="56793" y="44939"/>
                        </a:lnTo>
                        <a:lnTo>
                          <a:pt x="56729" y="44939"/>
                        </a:lnTo>
                        <a:lnTo>
                          <a:pt x="56407" y="45003"/>
                        </a:lnTo>
                        <a:cubicBezTo>
                          <a:pt x="56214" y="45067"/>
                          <a:pt x="55989" y="45099"/>
                          <a:pt x="55764" y="45164"/>
                        </a:cubicBezTo>
                        <a:cubicBezTo>
                          <a:pt x="55668" y="45196"/>
                          <a:pt x="55700" y="45357"/>
                          <a:pt x="55796" y="45357"/>
                        </a:cubicBezTo>
                        <a:cubicBezTo>
                          <a:pt x="56021" y="45324"/>
                          <a:pt x="56246" y="45292"/>
                          <a:pt x="56471" y="45260"/>
                        </a:cubicBezTo>
                        <a:lnTo>
                          <a:pt x="56761" y="45196"/>
                        </a:lnTo>
                        <a:lnTo>
                          <a:pt x="56954" y="45164"/>
                        </a:lnTo>
                        <a:lnTo>
                          <a:pt x="56986" y="45164"/>
                        </a:lnTo>
                        <a:cubicBezTo>
                          <a:pt x="57114" y="45292"/>
                          <a:pt x="57243" y="45453"/>
                          <a:pt x="57339" y="45614"/>
                        </a:cubicBezTo>
                        <a:cubicBezTo>
                          <a:pt x="57757" y="46192"/>
                          <a:pt x="58014" y="46867"/>
                          <a:pt x="58143" y="47542"/>
                        </a:cubicBezTo>
                        <a:lnTo>
                          <a:pt x="58143" y="47671"/>
                        </a:lnTo>
                        <a:cubicBezTo>
                          <a:pt x="57757" y="47864"/>
                          <a:pt x="57371" y="48025"/>
                          <a:pt x="56954" y="48153"/>
                        </a:cubicBezTo>
                        <a:cubicBezTo>
                          <a:pt x="56857" y="48185"/>
                          <a:pt x="56889" y="48346"/>
                          <a:pt x="57018" y="48346"/>
                        </a:cubicBezTo>
                        <a:cubicBezTo>
                          <a:pt x="57404" y="48250"/>
                          <a:pt x="57789" y="48121"/>
                          <a:pt x="58175" y="47928"/>
                        </a:cubicBezTo>
                        <a:lnTo>
                          <a:pt x="58175" y="48153"/>
                        </a:lnTo>
                        <a:lnTo>
                          <a:pt x="58175" y="48603"/>
                        </a:lnTo>
                        <a:cubicBezTo>
                          <a:pt x="57789" y="48957"/>
                          <a:pt x="57371" y="49182"/>
                          <a:pt x="56889" y="49342"/>
                        </a:cubicBezTo>
                        <a:cubicBezTo>
                          <a:pt x="56696" y="49439"/>
                          <a:pt x="56503" y="49503"/>
                          <a:pt x="56278" y="49567"/>
                        </a:cubicBezTo>
                        <a:cubicBezTo>
                          <a:pt x="56278" y="49407"/>
                          <a:pt x="56246" y="49246"/>
                          <a:pt x="56214" y="49085"/>
                        </a:cubicBezTo>
                        <a:cubicBezTo>
                          <a:pt x="56182" y="48860"/>
                          <a:pt x="56150" y="48635"/>
                          <a:pt x="56118" y="48410"/>
                        </a:cubicBezTo>
                        <a:cubicBezTo>
                          <a:pt x="56021" y="47960"/>
                          <a:pt x="55893" y="47542"/>
                          <a:pt x="55700" y="47124"/>
                        </a:cubicBezTo>
                        <a:cubicBezTo>
                          <a:pt x="55681" y="47106"/>
                          <a:pt x="55657" y="47098"/>
                          <a:pt x="55633" y="47098"/>
                        </a:cubicBezTo>
                        <a:cubicBezTo>
                          <a:pt x="55574" y="47098"/>
                          <a:pt x="55516" y="47143"/>
                          <a:pt x="55539" y="47189"/>
                        </a:cubicBezTo>
                        <a:cubicBezTo>
                          <a:pt x="55636" y="47607"/>
                          <a:pt x="55764" y="48057"/>
                          <a:pt x="55828" y="48507"/>
                        </a:cubicBezTo>
                        <a:cubicBezTo>
                          <a:pt x="55893" y="48700"/>
                          <a:pt x="55925" y="48925"/>
                          <a:pt x="55957" y="49150"/>
                        </a:cubicBezTo>
                        <a:cubicBezTo>
                          <a:pt x="55989" y="49375"/>
                          <a:pt x="55957" y="49503"/>
                          <a:pt x="55989" y="49664"/>
                        </a:cubicBezTo>
                        <a:lnTo>
                          <a:pt x="55218" y="49921"/>
                        </a:lnTo>
                        <a:cubicBezTo>
                          <a:pt x="54028" y="50307"/>
                          <a:pt x="52839" y="50693"/>
                          <a:pt x="51650" y="51078"/>
                        </a:cubicBezTo>
                        <a:cubicBezTo>
                          <a:pt x="49239" y="51818"/>
                          <a:pt x="46828" y="52493"/>
                          <a:pt x="44385" y="53007"/>
                        </a:cubicBezTo>
                        <a:cubicBezTo>
                          <a:pt x="43164" y="53232"/>
                          <a:pt x="41910" y="53457"/>
                          <a:pt x="40688" y="53586"/>
                        </a:cubicBezTo>
                        <a:cubicBezTo>
                          <a:pt x="40028" y="53670"/>
                          <a:pt x="39376" y="53755"/>
                          <a:pt x="38738" y="53755"/>
                        </a:cubicBezTo>
                        <a:cubicBezTo>
                          <a:pt x="38165" y="53755"/>
                          <a:pt x="37603" y="53687"/>
                          <a:pt x="37056" y="53489"/>
                        </a:cubicBezTo>
                        <a:cubicBezTo>
                          <a:pt x="36574" y="53328"/>
                          <a:pt x="36124" y="53071"/>
                          <a:pt x="35770" y="52685"/>
                        </a:cubicBezTo>
                        <a:cubicBezTo>
                          <a:pt x="35417" y="52300"/>
                          <a:pt x="35160" y="51818"/>
                          <a:pt x="35063" y="51303"/>
                        </a:cubicBezTo>
                        <a:cubicBezTo>
                          <a:pt x="34806" y="50082"/>
                          <a:pt x="35160" y="48892"/>
                          <a:pt x="35449" y="47703"/>
                        </a:cubicBezTo>
                        <a:cubicBezTo>
                          <a:pt x="35995" y="45517"/>
                          <a:pt x="36574" y="43267"/>
                          <a:pt x="37731" y="41274"/>
                        </a:cubicBezTo>
                        <a:lnTo>
                          <a:pt x="37828" y="41113"/>
                        </a:lnTo>
                        <a:cubicBezTo>
                          <a:pt x="37860" y="41113"/>
                          <a:pt x="37924" y="41113"/>
                          <a:pt x="37924" y="41081"/>
                        </a:cubicBezTo>
                        <a:cubicBezTo>
                          <a:pt x="38792" y="39731"/>
                          <a:pt x="39628" y="38381"/>
                          <a:pt x="40560" y="37095"/>
                        </a:cubicBezTo>
                        <a:cubicBezTo>
                          <a:pt x="41460" y="35777"/>
                          <a:pt x="42424" y="34524"/>
                          <a:pt x="43485" y="33367"/>
                        </a:cubicBezTo>
                        <a:cubicBezTo>
                          <a:pt x="44514" y="32209"/>
                          <a:pt x="45639" y="31149"/>
                          <a:pt x="46828" y="30152"/>
                        </a:cubicBezTo>
                        <a:cubicBezTo>
                          <a:pt x="47985" y="29220"/>
                          <a:pt x="49239" y="28384"/>
                          <a:pt x="50557" y="27709"/>
                        </a:cubicBezTo>
                        <a:cubicBezTo>
                          <a:pt x="51615" y="27118"/>
                          <a:pt x="52733" y="26678"/>
                          <a:pt x="53882" y="26329"/>
                        </a:cubicBezTo>
                        <a:lnTo>
                          <a:pt x="53882" y="26329"/>
                        </a:lnTo>
                        <a:cubicBezTo>
                          <a:pt x="53588" y="26457"/>
                          <a:pt x="53299" y="26638"/>
                          <a:pt x="53064" y="26873"/>
                        </a:cubicBezTo>
                        <a:cubicBezTo>
                          <a:pt x="52981" y="26929"/>
                          <a:pt x="53041" y="27008"/>
                          <a:pt x="53121" y="27008"/>
                        </a:cubicBezTo>
                        <a:cubicBezTo>
                          <a:pt x="53134" y="27008"/>
                          <a:pt x="53147" y="27006"/>
                          <a:pt x="53160" y="27002"/>
                        </a:cubicBezTo>
                        <a:cubicBezTo>
                          <a:pt x="53482" y="26841"/>
                          <a:pt x="53803" y="26681"/>
                          <a:pt x="54125" y="26520"/>
                        </a:cubicBezTo>
                        <a:cubicBezTo>
                          <a:pt x="54446" y="26391"/>
                          <a:pt x="54768" y="26263"/>
                          <a:pt x="55089" y="26166"/>
                        </a:cubicBezTo>
                        <a:cubicBezTo>
                          <a:pt x="55700" y="25973"/>
                          <a:pt x="56311" y="25845"/>
                          <a:pt x="56921" y="25781"/>
                        </a:cubicBezTo>
                        <a:close/>
                        <a:moveTo>
                          <a:pt x="19610" y="41282"/>
                        </a:moveTo>
                        <a:cubicBezTo>
                          <a:pt x="19693" y="41282"/>
                          <a:pt x="19776" y="41290"/>
                          <a:pt x="19859" y="41306"/>
                        </a:cubicBezTo>
                        <a:cubicBezTo>
                          <a:pt x="20437" y="41435"/>
                          <a:pt x="20984" y="41692"/>
                          <a:pt x="21466" y="42078"/>
                        </a:cubicBezTo>
                        <a:cubicBezTo>
                          <a:pt x="21916" y="42431"/>
                          <a:pt x="22270" y="42881"/>
                          <a:pt x="22559" y="43396"/>
                        </a:cubicBezTo>
                        <a:cubicBezTo>
                          <a:pt x="22880" y="43942"/>
                          <a:pt x="23073" y="44585"/>
                          <a:pt x="23138" y="45228"/>
                        </a:cubicBezTo>
                        <a:cubicBezTo>
                          <a:pt x="23138" y="45308"/>
                          <a:pt x="23202" y="45348"/>
                          <a:pt x="23266" y="45348"/>
                        </a:cubicBezTo>
                        <a:cubicBezTo>
                          <a:pt x="23330" y="45348"/>
                          <a:pt x="23395" y="45308"/>
                          <a:pt x="23395" y="45228"/>
                        </a:cubicBezTo>
                        <a:cubicBezTo>
                          <a:pt x="23395" y="44103"/>
                          <a:pt x="22945" y="43042"/>
                          <a:pt x="22173" y="42271"/>
                        </a:cubicBezTo>
                        <a:cubicBezTo>
                          <a:pt x="22205" y="42174"/>
                          <a:pt x="22270" y="42142"/>
                          <a:pt x="22334" y="42078"/>
                        </a:cubicBezTo>
                        <a:cubicBezTo>
                          <a:pt x="22391" y="42055"/>
                          <a:pt x="22452" y="42044"/>
                          <a:pt x="22513" y="42044"/>
                        </a:cubicBezTo>
                        <a:cubicBezTo>
                          <a:pt x="22623" y="42044"/>
                          <a:pt x="22733" y="42080"/>
                          <a:pt x="22816" y="42142"/>
                        </a:cubicBezTo>
                        <a:cubicBezTo>
                          <a:pt x="22977" y="42239"/>
                          <a:pt x="23105" y="42399"/>
                          <a:pt x="23170" y="42592"/>
                        </a:cubicBezTo>
                        <a:cubicBezTo>
                          <a:pt x="23202" y="42689"/>
                          <a:pt x="23234" y="42817"/>
                          <a:pt x="23266" y="42946"/>
                        </a:cubicBezTo>
                        <a:cubicBezTo>
                          <a:pt x="23266" y="42946"/>
                          <a:pt x="23266" y="42978"/>
                          <a:pt x="23266" y="42978"/>
                        </a:cubicBezTo>
                        <a:cubicBezTo>
                          <a:pt x="23202" y="43267"/>
                          <a:pt x="23202" y="43589"/>
                          <a:pt x="23330" y="43878"/>
                        </a:cubicBezTo>
                        <a:cubicBezTo>
                          <a:pt x="23427" y="44135"/>
                          <a:pt x="23620" y="44360"/>
                          <a:pt x="23845" y="44521"/>
                        </a:cubicBezTo>
                        <a:cubicBezTo>
                          <a:pt x="23941" y="44585"/>
                          <a:pt x="24038" y="44617"/>
                          <a:pt x="24134" y="44649"/>
                        </a:cubicBezTo>
                        <a:cubicBezTo>
                          <a:pt x="23748" y="44939"/>
                          <a:pt x="23523" y="45453"/>
                          <a:pt x="23588" y="45935"/>
                        </a:cubicBezTo>
                        <a:cubicBezTo>
                          <a:pt x="23620" y="46289"/>
                          <a:pt x="23877" y="46578"/>
                          <a:pt x="24198" y="46642"/>
                        </a:cubicBezTo>
                        <a:lnTo>
                          <a:pt x="24295" y="46642"/>
                        </a:lnTo>
                        <a:cubicBezTo>
                          <a:pt x="24070" y="47028"/>
                          <a:pt x="24070" y="47510"/>
                          <a:pt x="24263" y="47928"/>
                        </a:cubicBezTo>
                        <a:cubicBezTo>
                          <a:pt x="24455" y="48378"/>
                          <a:pt x="24905" y="48635"/>
                          <a:pt x="25388" y="48635"/>
                        </a:cubicBezTo>
                        <a:cubicBezTo>
                          <a:pt x="25356" y="48667"/>
                          <a:pt x="25356" y="48732"/>
                          <a:pt x="25323" y="48764"/>
                        </a:cubicBezTo>
                        <a:cubicBezTo>
                          <a:pt x="25227" y="49117"/>
                          <a:pt x="25548" y="49342"/>
                          <a:pt x="25838" y="49375"/>
                        </a:cubicBezTo>
                        <a:lnTo>
                          <a:pt x="26384" y="49375"/>
                        </a:lnTo>
                        <a:cubicBezTo>
                          <a:pt x="26352" y="49407"/>
                          <a:pt x="26288" y="49471"/>
                          <a:pt x="26256" y="49503"/>
                        </a:cubicBezTo>
                        <a:cubicBezTo>
                          <a:pt x="26063" y="49696"/>
                          <a:pt x="25806" y="50017"/>
                          <a:pt x="25998" y="50275"/>
                        </a:cubicBezTo>
                        <a:cubicBezTo>
                          <a:pt x="26095" y="50371"/>
                          <a:pt x="26223" y="50468"/>
                          <a:pt x="26352" y="50468"/>
                        </a:cubicBezTo>
                        <a:cubicBezTo>
                          <a:pt x="26095" y="50532"/>
                          <a:pt x="25806" y="50564"/>
                          <a:pt x="25548" y="50660"/>
                        </a:cubicBezTo>
                        <a:cubicBezTo>
                          <a:pt x="25291" y="50725"/>
                          <a:pt x="25034" y="50789"/>
                          <a:pt x="24777" y="50885"/>
                        </a:cubicBezTo>
                        <a:cubicBezTo>
                          <a:pt x="24648" y="50918"/>
                          <a:pt x="24552" y="50982"/>
                          <a:pt x="24455" y="51046"/>
                        </a:cubicBezTo>
                        <a:cubicBezTo>
                          <a:pt x="24070" y="50885"/>
                          <a:pt x="23652" y="50757"/>
                          <a:pt x="23234" y="50693"/>
                        </a:cubicBezTo>
                        <a:cubicBezTo>
                          <a:pt x="22881" y="50645"/>
                          <a:pt x="22528" y="50616"/>
                          <a:pt x="22175" y="50616"/>
                        </a:cubicBezTo>
                        <a:cubicBezTo>
                          <a:pt x="22046" y="50616"/>
                          <a:pt x="21917" y="50620"/>
                          <a:pt x="21787" y="50628"/>
                        </a:cubicBezTo>
                        <a:cubicBezTo>
                          <a:pt x="21595" y="50628"/>
                          <a:pt x="21402" y="50660"/>
                          <a:pt x="21209" y="50660"/>
                        </a:cubicBezTo>
                        <a:cubicBezTo>
                          <a:pt x="21434" y="50500"/>
                          <a:pt x="21627" y="50307"/>
                          <a:pt x="21787" y="50050"/>
                        </a:cubicBezTo>
                        <a:cubicBezTo>
                          <a:pt x="21820" y="49953"/>
                          <a:pt x="21884" y="49857"/>
                          <a:pt x="21916" y="49728"/>
                        </a:cubicBezTo>
                        <a:cubicBezTo>
                          <a:pt x="22012" y="49696"/>
                          <a:pt x="22109" y="49664"/>
                          <a:pt x="22205" y="49632"/>
                        </a:cubicBezTo>
                        <a:cubicBezTo>
                          <a:pt x="22334" y="49567"/>
                          <a:pt x="22430" y="49471"/>
                          <a:pt x="22559" y="49407"/>
                        </a:cubicBezTo>
                        <a:cubicBezTo>
                          <a:pt x="22784" y="49246"/>
                          <a:pt x="23009" y="49053"/>
                          <a:pt x="23202" y="48860"/>
                        </a:cubicBezTo>
                        <a:cubicBezTo>
                          <a:pt x="23395" y="48635"/>
                          <a:pt x="23588" y="48410"/>
                          <a:pt x="23748" y="48185"/>
                        </a:cubicBezTo>
                        <a:lnTo>
                          <a:pt x="23748" y="48185"/>
                        </a:lnTo>
                        <a:cubicBezTo>
                          <a:pt x="23716" y="48250"/>
                          <a:pt x="23684" y="48346"/>
                          <a:pt x="23652" y="48442"/>
                        </a:cubicBezTo>
                        <a:cubicBezTo>
                          <a:pt x="23588" y="48571"/>
                          <a:pt x="23523" y="48732"/>
                          <a:pt x="23427" y="48860"/>
                        </a:cubicBezTo>
                        <a:cubicBezTo>
                          <a:pt x="23395" y="48925"/>
                          <a:pt x="23330" y="48989"/>
                          <a:pt x="23266" y="49085"/>
                        </a:cubicBezTo>
                        <a:cubicBezTo>
                          <a:pt x="23234" y="49150"/>
                          <a:pt x="23202" y="49214"/>
                          <a:pt x="23202" y="49310"/>
                        </a:cubicBezTo>
                        <a:cubicBezTo>
                          <a:pt x="23202" y="49342"/>
                          <a:pt x="23234" y="49375"/>
                          <a:pt x="23266" y="49375"/>
                        </a:cubicBezTo>
                        <a:cubicBezTo>
                          <a:pt x="23427" y="49375"/>
                          <a:pt x="23588" y="49150"/>
                          <a:pt x="23652" y="49021"/>
                        </a:cubicBezTo>
                        <a:cubicBezTo>
                          <a:pt x="23780" y="48860"/>
                          <a:pt x="23845" y="48700"/>
                          <a:pt x="23909" y="48539"/>
                        </a:cubicBezTo>
                        <a:cubicBezTo>
                          <a:pt x="23973" y="48346"/>
                          <a:pt x="24038" y="48185"/>
                          <a:pt x="24070" y="48025"/>
                        </a:cubicBezTo>
                        <a:cubicBezTo>
                          <a:pt x="24070" y="47832"/>
                          <a:pt x="24070" y="47671"/>
                          <a:pt x="24070" y="47510"/>
                        </a:cubicBezTo>
                        <a:cubicBezTo>
                          <a:pt x="24070" y="47478"/>
                          <a:pt x="24070" y="47414"/>
                          <a:pt x="24070" y="47382"/>
                        </a:cubicBezTo>
                        <a:cubicBezTo>
                          <a:pt x="24046" y="47335"/>
                          <a:pt x="24005" y="47305"/>
                          <a:pt x="23960" y="47305"/>
                        </a:cubicBezTo>
                        <a:cubicBezTo>
                          <a:pt x="23943" y="47305"/>
                          <a:pt x="23926" y="47309"/>
                          <a:pt x="23909" y="47317"/>
                        </a:cubicBezTo>
                        <a:cubicBezTo>
                          <a:pt x="23780" y="47382"/>
                          <a:pt x="23748" y="47542"/>
                          <a:pt x="23684" y="47639"/>
                        </a:cubicBezTo>
                        <a:cubicBezTo>
                          <a:pt x="23620" y="47767"/>
                          <a:pt x="23555" y="47896"/>
                          <a:pt x="23491" y="47992"/>
                        </a:cubicBezTo>
                        <a:cubicBezTo>
                          <a:pt x="23330" y="48217"/>
                          <a:pt x="23170" y="48442"/>
                          <a:pt x="23009" y="48635"/>
                        </a:cubicBezTo>
                        <a:cubicBezTo>
                          <a:pt x="22816" y="48828"/>
                          <a:pt x="22623" y="48989"/>
                          <a:pt x="22398" y="49150"/>
                        </a:cubicBezTo>
                        <a:cubicBezTo>
                          <a:pt x="22302" y="49246"/>
                          <a:pt x="22173" y="49310"/>
                          <a:pt x="22045" y="49375"/>
                        </a:cubicBezTo>
                        <a:lnTo>
                          <a:pt x="22012" y="49407"/>
                        </a:lnTo>
                        <a:cubicBezTo>
                          <a:pt x="22045" y="49278"/>
                          <a:pt x="22045" y="49150"/>
                          <a:pt x="22012" y="49021"/>
                        </a:cubicBezTo>
                        <a:cubicBezTo>
                          <a:pt x="21996" y="48957"/>
                          <a:pt x="21948" y="48925"/>
                          <a:pt x="21896" y="48925"/>
                        </a:cubicBezTo>
                        <a:cubicBezTo>
                          <a:pt x="21844" y="48925"/>
                          <a:pt x="21787" y="48957"/>
                          <a:pt x="21755" y="49021"/>
                        </a:cubicBezTo>
                        <a:cubicBezTo>
                          <a:pt x="21755" y="49150"/>
                          <a:pt x="21723" y="49310"/>
                          <a:pt x="21691" y="49471"/>
                        </a:cubicBezTo>
                        <a:cubicBezTo>
                          <a:pt x="21659" y="49632"/>
                          <a:pt x="21595" y="49792"/>
                          <a:pt x="21530" y="49921"/>
                        </a:cubicBezTo>
                        <a:cubicBezTo>
                          <a:pt x="21370" y="50178"/>
                          <a:pt x="21145" y="50435"/>
                          <a:pt x="20887" y="50596"/>
                        </a:cubicBezTo>
                        <a:cubicBezTo>
                          <a:pt x="20823" y="50628"/>
                          <a:pt x="20823" y="50693"/>
                          <a:pt x="20823" y="50725"/>
                        </a:cubicBezTo>
                        <a:cubicBezTo>
                          <a:pt x="20695" y="50757"/>
                          <a:pt x="20566" y="50789"/>
                          <a:pt x="20437" y="50885"/>
                        </a:cubicBezTo>
                        <a:cubicBezTo>
                          <a:pt x="20180" y="51046"/>
                          <a:pt x="20052" y="51368"/>
                          <a:pt x="20148" y="51657"/>
                        </a:cubicBezTo>
                        <a:lnTo>
                          <a:pt x="20116" y="51625"/>
                        </a:lnTo>
                        <a:cubicBezTo>
                          <a:pt x="20084" y="51721"/>
                          <a:pt x="20052" y="51818"/>
                          <a:pt x="20020" y="51914"/>
                        </a:cubicBezTo>
                        <a:cubicBezTo>
                          <a:pt x="19987" y="52010"/>
                          <a:pt x="19923" y="52107"/>
                          <a:pt x="19859" y="52203"/>
                        </a:cubicBezTo>
                        <a:cubicBezTo>
                          <a:pt x="19762" y="52396"/>
                          <a:pt x="19602" y="52557"/>
                          <a:pt x="19409" y="52685"/>
                        </a:cubicBezTo>
                        <a:cubicBezTo>
                          <a:pt x="19312" y="52718"/>
                          <a:pt x="19216" y="52734"/>
                          <a:pt x="19123" y="52734"/>
                        </a:cubicBezTo>
                        <a:cubicBezTo>
                          <a:pt x="19031" y="52734"/>
                          <a:pt x="18943" y="52718"/>
                          <a:pt x="18862" y="52685"/>
                        </a:cubicBezTo>
                        <a:cubicBezTo>
                          <a:pt x="18798" y="52621"/>
                          <a:pt x="18734" y="52557"/>
                          <a:pt x="18669" y="52493"/>
                        </a:cubicBezTo>
                        <a:cubicBezTo>
                          <a:pt x="18669" y="52268"/>
                          <a:pt x="18669" y="52075"/>
                          <a:pt x="18669" y="51850"/>
                        </a:cubicBezTo>
                        <a:cubicBezTo>
                          <a:pt x="18669" y="51560"/>
                          <a:pt x="18637" y="51271"/>
                          <a:pt x="18573" y="50982"/>
                        </a:cubicBezTo>
                        <a:cubicBezTo>
                          <a:pt x="18541" y="50660"/>
                          <a:pt x="18444" y="50371"/>
                          <a:pt x="18316" y="50114"/>
                        </a:cubicBezTo>
                        <a:cubicBezTo>
                          <a:pt x="18288" y="50086"/>
                          <a:pt x="18257" y="50074"/>
                          <a:pt x="18227" y="50074"/>
                        </a:cubicBezTo>
                        <a:cubicBezTo>
                          <a:pt x="18155" y="50074"/>
                          <a:pt x="18091" y="50142"/>
                          <a:pt x="18091" y="50210"/>
                        </a:cubicBezTo>
                        <a:cubicBezTo>
                          <a:pt x="18123" y="50435"/>
                          <a:pt x="18155" y="50628"/>
                          <a:pt x="18219" y="50853"/>
                        </a:cubicBezTo>
                        <a:cubicBezTo>
                          <a:pt x="18252" y="51078"/>
                          <a:pt x="18284" y="51271"/>
                          <a:pt x="18316" y="51496"/>
                        </a:cubicBezTo>
                        <a:cubicBezTo>
                          <a:pt x="18348" y="51914"/>
                          <a:pt x="18348" y="52364"/>
                          <a:pt x="18284" y="52782"/>
                        </a:cubicBezTo>
                        <a:cubicBezTo>
                          <a:pt x="18252" y="53136"/>
                          <a:pt x="18059" y="53489"/>
                          <a:pt x="17769" y="53714"/>
                        </a:cubicBezTo>
                        <a:cubicBezTo>
                          <a:pt x="17657" y="53813"/>
                          <a:pt x="17520" y="53862"/>
                          <a:pt x="17382" y="53862"/>
                        </a:cubicBezTo>
                        <a:cubicBezTo>
                          <a:pt x="17205" y="53862"/>
                          <a:pt x="17028" y="53780"/>
                          <a:pt x="16902" y="53618"/>
                        </a:cubicBezTo>
                        <a:cubicBezTo>
                          <a:pt x="16741" y="53425"/>
                          <a:pt x="16644" y="53136"/>
                          <a:pt x="16709" y="52878"/>
                        </a:cubicBezTo>
                        <a:cubicBezTo>
                          <a:pt x="16805" y="52685"/>
                          <a:pt x="16902" y="52460"/>
                          <a:pt x="16966" y="52235"/>
                        </a:cubicBezTo>
                        <a:cubicBezTo>
                          <a:pt x="17030" y="51946"/>
                          <a:pt x="17094" y="51625"/>
                          <a:pt x="17094" y="51335"/>
                        </a:cubicBezTo>
                        <a:cubicBezTo>
                          <a:pt x="17127" y="51046"/>
                          <a:pt x="17094" y="50725"/>
                          <a:pt x="16966" y="50435"/>
                        </a:cubicBezTo>
                        <a:cubicBezTo>
                          <a:pt x="16940" y="50397"/>
                          <a:pt x="16900" y="50379"/>
                          <a:pt x="16860" y="50379"/>
                        </a:cubicBezTo>
                        <a:cubicBezTo>
                          <a:pt x="16800" y="50379"/>
                          <a:pt x="16741" y="50422"/>
                          <a:pt x="16741" y="50500"/>
                        </a:cubicBezTo>
                        <a:cubicBezTo>
                          <a:pt x="16741" y="50725"/>
                          <a:pt x="16741" y="50950"/>
                          <a:pt x="16773" y="51175"/>
                        </a:cubicBezTo>
                        <a:cubicBezTo>
                          <a:pt x="16773" y="51400"/>
                          <a:pt x="16741" y="51625"/>
                          <a:pt x="16709" y="51850"/>
                        </a:cubicBezTo>
                        <a:cubicBezTo>
                          <a:pt x="16612" y="52268"/>
                          <a:pt x="16451" y="52718"/>
                          <a:pt x="16194" y="53071"/>
                        </a:cubicBezTo>
                        <a:cubicBezTo>
                          <a:pt x="16039" y="53293"/>
                          <a:pt x="15777" y="53515"/>
                          <a:pt x="15523" y="53515"/>
                        </a:cubicBezTo>
                        <a:cubicBezTo>
                          <a:pt x="15409" y="53515"/>
                          <a:pt x="15297" y="53470"/>
                          <a:pt x="15198" y="53361"/>
                        </a:cubicBezTo>
                        <a:cubicBezTo>
                          <a:pt x="14876" y="52975"/>
                          <a:pt x="14941" y="52460"/>
                          <a:pt x="15037" y="52075"/>
                        </a:cubicBezTo>
                        <a:cubicBezTo>
                          <a:pt x="15134" y="51593"/>
                          <a:pt x="15359" y="51143"/>
                          <a:pt x="15680" y="50757"/>
                        </a:cubicBezTo>
                        <a:cubicBezTo>
                          <a:pt x="15712" y="50725"/>
                          <a:pt x="15712" y="50660"/>
                          <a:pt x="15680" y="50628"/>
                        </a:cubicBezTo>
                        <a:cubicBezTo>
                          <a:pt x="15809" y="50500"/>
                          <a:pt x="15905" y="50371"/>
                          <a:pt x="16001" y="50242"/>
                        </a:cubicBezTo>
                        <a:cubicBezTo>
                          <a:pt x="16259" y="49889"/>
                          <a:pt x="16484" y="49567"/>
                          <a:pt x="16644" y="49182"/>
                        </a:cubicBezTo>
                        <a:cubicBezTo>
                          <a:pt x="16741" y="48989"/>
                          <a:pt x="16805" y="48796"/>
                          <a:pt x="16869" y="48603"/>
                        </a:cubicBezTo>
                        <a:cubicBezTo>
                          <a:pt x="16934" y="48410"/>
                          <a:pt x="16966" y="48185"/>
                          <a:pt x="16934" y="47992"/>
                        </a:cubicBezTo>
                        <a:cubicBezTo>
                          <a:pt x="16934" y="47953"/>
                          <a:pt x="16897" y="47925"/>
                          <a:pt x="16854" y="47925"/>
                        </a:cubicBezTo>
                        <a:cubicBezTo>
                          <a:pt x="16827" y="47925"/>
                          <a:pt x="16797" y="47936"/>
                          <a:pt x="16773" y="47960"/>
                        </a:cubicBezTo>
                        <a:cubicBezTo>
                          <a:pt x="16676" y="48057"/>
                          <a:pt x="16644" y="48217"/>
                          <a:pt x="16580" y="48346"/>
                        </a:cubicBezTo>
                        <a:cubicBezTo>
                          <a:pt x="16548" y="48507"/>
                          <a:pt x="16484" y="48667"/>
                          <a:pt x="16419" y="48828"/>
                        </a:cubicBezTo>
                        <a:cubicBezTo>
                          <a:pt x="16291" y="49117"/>
                          <a:pt x="16162" y="49407"/>
                          <a:pt x="15969" y="49696"/>
                        </a:cubicBezTo>
                        <a:cubicBezTo>
                          <a:pt x="15809" y="49953"/>
                          <a:pt x="15616" y="50210"/>
                          <a:pt x="15359" y="50435"/>
                        </a:cubicBezTo>
                        <a:cubicBezTo>
                          <a:pt x="15255" y="50556"/>
                          <a:pt x="15106" y="50621"/>
                          <a:pt x="14955" y="50621"/>
                        </a:cubicBezTo>
                        <a:cubicBezTo>
                          <a:pt x="14824" y="50621"/>
                          <a:pt x="14692" y="50572"/>
                          <a:pt x="14587" y="50468"/>
                        </a:cubicBezTo>
                        <a:cubicBezTo>
                          <a:pt x="14362" y="50275"/>
                          <a:pt x="14234" y="49985"/>
                          <a:pt x="14201" y="49664"/>
                        </a:cubicBezTo>
                        <a:cubicBezTo>
                          <a:pt x="14137" y="49375"/>
                          <a:pt x="14137" y="49053"/>
                          <a:pt x="14201" y="48732"/>
                        </a:cubicBezTo>
                        <a:cubicBezTo>
                          <a:pt x="14298" y="48089"/>
                          <a:pt x="14587" y="47510"/>
                          <a:pt x="14973" y="47028"/>
                        </a:cubicBezTo>
                        <a:cubicBezTo>
                          <a:pt x="15455" y="46482"/>
                          <a:pt x="16001" y="46032"/>
                          <a:pt x="16612" y="45710"/>
                        </a:cubicBezTo>
                        <a:lnTo>
                          <a:pt x="16644" y="45678"/>
                        </a:lnTo>
                        <a:cubicBezTo>
                          <a:pt x="16998" y="45517"/>
                          <a:pt x="17319" y="45324"/>
                          <a:pt x="17609" y="45067"/>
                        </a:cubicBezTo>
                        <a:cubicBezTo>
                          <a:pt x="17666" y="45010"/>
                          <a:pt x="17621" y="44901"/>
                          <a:pt x="17542" y="44901"/>
                        </a:cubicBezTo>
                        <a:cubicBezTo>
                          <a:pt x="17533" y="44901"/>
                          <a:pt x="17523" y="44903"/>
                          <a:pt x="17512" y="44907"/>
                        </a:cubicBezTo>
                        <a:cubicBezTo>
                          <a:pt x="17191" y="45003"/>
                          <a:pt x="16902" y="45132"/>
                          <a:pt x="16612" y="45292"/>
                        </a:cubicBezTo>
                        <a:cubicBezTo>
                          <a:pt x="16323" y="45421"/>
                          <a:pt x="16001" y="45549"/>
                          <a:pt x="15712" y="45678"/>
                        </a:cubicBezTo>
                        <a:cubicBezTo>
                          <a:pt x="15558" y="45722"/>
                          <a:pt x="15330" y="45826"/>
                          <a:pt x="15129" y="45826"/>
                        </a:cubicBezTo>
                        <a:cubicBezTo>
                          <a:pt x="15035" y="45826"/>
                          <a:pt x="14948" y="45803"/>
                          <a:pt x="14876" y="45742"/>
                        </a:cubicBezTo>
                        <a:cubicBezTo>
                          <a:pt x="14748" y="45549"/>
                          <a:pt x="14684" y="45357"/>
                          <a:pt x="14748" y="45132"/>
                        </a:cubicBezTo>
                        <a:cubicBezTo>
                          <a:pt x="14909" y="44649"/>
                          <a:pt x="15198" y="44231"/>
                          <a:pt x="15616" y="43942"/>
                        </a:cubicBezTo>
                        <a:cubicBezTo>
                          <a:pt x="15905" y="43749"/>
                          <a:pt x="16226" y="43589"/>
                          <a:pt x="16548" y="43492"/>
                        </a:cubicBezTo>
                        <a:cubicBezTo>
                          <a:pt x="16644" y="43460"/>
                          <a:pt x="16741" y="43428"/>
                          <a:pt x="16837" y="43396"/>
                        </a:cubicBezTo>
                        <a:cubicBezTo>
                          <a:pt x="16966" y="43364"/>
                          <a:pt x="17062" y="43331"/>
                          <a:pt x="17191" y="43331"/>
                        </a:cubicBezTo>
                        <a:cubicBezTo>
                          <a:pt x="17544" y="43267"/>
                          <a:pt x="17930" y="43267"/>
                          <a:pt x="18316" y="43267"/>
                        </a:cubicBezTo>
                        <a:cubicBezTo>
                          <a:pt x="18674" y="43267"/>
                          <a:pt x="19009" y="43338"/>
                          <a:pt x="19360" y="43338"/>
                        </a:cubicBezTo>
                        <a:cubicBezTo>
                          <a:pt x="19419" y="43338"/>
                          <a:pt x="19478" y="43336"/>
                          <a:pt x="19537" y="43331"/>
                        </a:cubicBezTo>
                        <a:lnTo>
                          <a:pt x="19569" y="43331"/>
                        </a:lnTo>
                        <a:cubicBezTo>
                          <a:pt x="19730" y="43364"/>
                          <a:pt x="19891" y="43364"/>
                          <a:pt x="20052" y="43364"/>
                        </a:cubicBezTo>
                        <a:cubicBezTo>
                          <a:pt x="20212" y="43364"/>
                          <a:pt x="20245" y="43139"/>
                          <a:pt x="20084" y="43074"/>
                        </a:cubicBezTo>
                        <a:cubicBezTo>
                          <a:pt x="19923" y="43010"/>
                          <a:pt x="19730" y="42978"/>
                          <a:pt x="19569" y="42946"/>
                        </a:cubicBezTo>
                        <a:cubicBezTo>
                          <a:pt x="19377" y="42914"/>
                          <a:pt x="19216" y="42849"/>
                          <a:pt x="19055" y="42785"/>
                        </a:cubicBezTo>
                        <a:cubicBezTo>
                          <a:pt x="18830" y="42656"/>
                          <a:pt x="18637" y="42399"/>
                          <a:pt x="18605" y="42142"/>
                        </a:cubicBezTo>
                        <a:cubicBezTo>
                          <a:pt x="18573" y="41885"/>
                          <a:pt x="18702" y="41628"/>
                          <a:pt x="18927" y="41467"/>
                        </a:cubicBezTo>
                        <a:cubicBezTo>
                          <a:pt x="19141" y="41348"/>
                          <a:pt x="19373" y="41282"/>
                          <a:pt x="19610" y="41282"/>
                        </a:cubicBezTo>
                        <a:close/>
                        <a:moveTo>
                          <a:pt x="28083" y="50873"/>
                        </a:moveTo>
                        <a:cubicBezTo>
                          <a:pt x="28375" y="50873"/>
                          <a:pt x="28667" y="50888"/>
                          <a:pt x="28956" y="50918"/>
                        </a:cubicBezTo>
                        <a:cubicBezTo>
                          <a:pt x="29213" y="50950"/>
                          <a:pt x="29470" y="50982"/>
                          <a:pt x="29727" y="51046"/>
                        </a:cubicBezTo>
                        <a:lnTo>
                          <a:pt x="29791" y="51046"/>
                        </a:lnTo>
                        <a:cubicBezTo>
                          <a:pt x="28763" y="51239"/>
                          <a:pt x="27798" y="51721"/>
                          <a:pt x="26995" y="52428"/>
                        </a:cubicBezTo>
                        <a:cubicBezTo>
                          <a:pt x="26894" y="52504"/>
                          <a:pt x="26971" y="52619"/>
                          <a:pt x="27071" y="52619"/>
                        </a:cubicBezTo>
                        <a:cubicBezTo>
                          <a:pt x="27098" y="52619"/>
                          <a:pt x="27128" y="52610"/>
                          <a:pt x="27156" y="52589"/>
                        </a:cubicBezTo>
                        <a:cubicBezTo>
                          <a:pt x="28088" y="51882"/>
                          <a:pt x="29213" y="51432"/>
                          <a:pt x="30370" y="51303"/>
                        </a:cubicBezTo>
                        <a:lnTo>
                          <a:pt x="30370" y="51303"/>
                        </a:lnTo>
                        <a:cubicBezTo>
                          <a:pt x="30209" y="51496"/>
                          <a:pt x="30016" y="51689"/>
                          <a:pt x="29856" y="51914"/>
                        </a:cubicBezTo>
                        <a:cubicBezTo>
                          <a:pt x="29341" y="52557"/>
                          <a:pt x="28988" y="53328"/>
                          <a:pt x="28795" y="54164"/>
                        </a:cubicBezTo>
                        <a:cubicBezTo>
                          <a:pt x="28763" y="54261"/>
                          <a:pt x="28763" y="54357"/>
                          <a:pt x="28731" y="54453"/>
                        </a:cubicBezTo>
                        <a:cubicBezTo>
                          <a:pt x="28474" y="54614"/>
                          <a:pt x="28216" y="54807"/>
                          <a:pt x="27991" y="55000"/>
                        </a:cubicBezTo>
                        <a:cubicBezTo>
                          <a:pt x="27702" y="54903"/>
                          <a:pt x="27445" y="54807"/>
                          <a:pt x="27156" y="54775"/>
                        </a:cubicBezTo>
                        <a:cubicBezTo>
                          <a:pt x="27220" y="54678"/>
                          <a:pt x="27188" y="54582"/>
                          <a:pt x="27091" y="54550"/>
                        </a:cubicBezTo>
                        <a:cubicBezTo>
                          <a:pt x="27059" y="54486"/>
                          <a:pt x="26995" y="54421"/>
                          <a:pt x="26931" y="54421"/>
                        </a:cubicBezTo>
                        <a:lnTo>
                          <a:pt x="26706" y="54421"/>
                        </a:lnTo>
                        <a:lnTo>
                          <a:pt x="26641" y="54389"/>
                        </a:lnTo>
                        <a:lnTo>
                          <a:pt x="26609" y="54389"/>
                        </a:lnTo>
                        <a:lnTo>
                          <a:pt x="26545" y="54357"/>
                        </a:lnTo>
                        <a:lnTo>
                          <a:pt x="26513" y="54325"/>
                        </a:lnTo>
                        <a:cubicBezTo>
                          <a:pt x="26481" y="54293"/>
                          <a:pt x="26481" y="54261"/>
                          <a:pt x="26448" y="54228"/>
                        </a:cubicBezTo>
                        <a:lnTo>
                          <a:pt x="26448" y="54196"/>
                        </a:lnTo>
                        <a:cubicBezTo>
                          <a:pt x="26448" y="54164"/>
                          <a:pt x="26448" y="54132"/>
                          <a:pt x="26448" y="54132"/>
                        </a:cubicBezTo>
                        <a:cubicBezTo>
                          <a:pt x="26448" y="54100"/>
                          <a:pt x="26448" y="54100"/>
                          <a:pt x="26448" y="54068"/>
                        </a:cubicBezTo>
                        <a:cubicBezTo>
                          <a:pt x="26448" y="54068"/>
                          <a:pt x="26448" y="54036"/>
                          <a:pt x="26448" y="54003"/>
                        </a:cubicBezTo>
                        <a:lnTo>
                          <a:pt x="26448" y="53971"/>
                        </a:lnTo>
                        <a:cubicBezTo>
                          <a:pt x="26448" y="53971"/>
                          <a:pt x="26448" y="53939"/>
                          <a:pt x="26448" y="53939"/>
                        </a:cubicBezTo>
                        <a:cubicBezTo>
                          <a:pt x="26448" y="53875"/>
                          <a:pt x="26481" y="53811"/>
                          <a:pt x="26481" y="53778"/>
                        </a:cubicBezTo>
                        <a:cubicBezTo>
                          <a:pt x="26505" y="53706"/>
                          <a:pt x="26456" y="53670"/>
                          <a:pt x="26404" y="53670"/>
                        </a:cubicBezTo>
                        <a:cubicBezTo>
                          <a:pt x="26386" y="53670"/>
                          <a:pt x="26368" y="53674"/>
                          <a:pt x="26352" y="53682"/>
                        </a:cubicBezTo>
                        <a:cubicBezTo>
                          <a:pt x="26336" y="53666"/>
                          <a:pt x="26320" y="53658"/>
                          <a:pt x="26308" y="53658"/>
                        </a:cubicBezTo>
                        <a:cubicBezTo>
                          <a:pt x="26296" y="53658"/>
                          <a:pt x="26288" y="53666"/>
                          <a:pt x="26288" y="53682"/>
                        </a:cubicBezTo>
                        <a:cubicBezTo>
                          <a:pt x="26159" y="53682"/>
                          <a:pt x="26095" y="53811"/>
                          <a:pt x="26031" y="53875"/>
                        </a:cubicBezTo>
                        <a:lnTo>
                          <a:pt x="25934" y="53939"/>
                        </a:lnTo>
                        <a:lnTo>
                          <a:pt x="25870" y="53971"/>
                        </a:lnTo>
                        <a:lnTo>
                          <a:pt x="25838" y="53971"/>
                        </a:lnTo>
                        <a:cubicBezTo>
                          <a:pt x="25806" y="54003"/>
                          <a:pt x="25773" y="54003"/>
                          <a:pt x="25741" y="54003"/>
                        </a:cubicBezTo>
                        <a:lnTo>
                          <a:pt x="25484" y="54003"/>
                        </a:lnTo>
                        <a:cubicBezTo>
                          <a:pt x="25452" y="53939"/>
                          <a:pt x="25452" y="53907"/>
                          <a:pt x="25452" y="53875"/>
                        </a:cubicBezTo>
                        <a:lnTo>
                          <a:pt x="25452" y="53746"/>
                        </a:lnTo>
                        <a:lnTo>
                          <a:pt x="25452" y="53714"/>
                        </a:lnTo>
                        <a:cubicBezTo>
                          <a:pt x="25452" y="53682"/>
                          <a:pt x="25452" y="53682"/>
                          <a:pt x="25452" y="53650"/>
                        </a:cubicBezTo>
                        <a:cubicBezTo>
                          <a:pt x="25452" y="53618"/>
                          <a:pt x="25484" y="53586"/>
                          <a:pt x="25484" y="53553"/>
                        </a:cubicBezTo>
                        <a:cubicBezTo>
                          <a:pt x="25516" y="53521"/>
                          <a:pt x="25516" y="53489"/>
                          <a:pt x="25548" y="53457"/>
                        </a:cubicBezTo>
                        <a:cubicBezTo>
                          <a:pt x="25613" y="53393"/>
                          <a:pt x="25677" y="53328"/>
                          <a:pt x="25709" y="53264"/>
                        </a:cubicBezTo>
                        <a:cubicBezTo>
                          <a:pt x="25709" y="53232"/>
                          <a:pt x="25709" y="53232"/>
                          <a:pt x="25709" y="53232"/>
                        </a:cubicBezTo>
                        <a:cubicBezTo>
                          <a:pt x="25741" y="53168"/>
                          <a:pt x="25709" y="53103"/>
                          <a:pt x="25677" y="53103"/>
                        </a:cubicBezTo>
                        <a:cubicBezTo>
                          <a:pt x="25613" y="53071"/>
                          <a:pt x="25556" y="53055"/>
                          <a:pt x="25500" y="53055"/>
                        </a:cubicBezTo>
                        <a:cubicBezTo>
                          <a:pt x="25444" y="53055"/>
                          <a:pt x="25388" y="53071"/>
                          <a:pt x="25323" y="53103"/>
                        </a:cubicBezTo>
                        <a:cubicBezTo>
                          <a:pt x="25227" y="53168"/>
                          <a:pt x="25163" y="53200"/>
                          <a:pt x="25066" y="53264"/>
                        </a:cubicBezTo>
                        <a:cubicBezTo>
                          <a:pt x="25002" y="53296"/>
                          <a:pt x="24938" y="53328"/>
                          <a:pt x="24841" y="53361"/>
                        </a:cubicBezTo>
                        <a:lnTo>
                          <a:pt x="24616" y="53361"/>
                        </a:lnTo>
                        <a:cubicBezTo>
                          <a:pt x="24584" y="53328"/>
                          <a:pt x="24584" y="53296"/>
                          <a:pt x="24584" y="53264"/>
                        </a:cubicBezTo>
                        <a:cubicBezTo>
                          <a:pt x="24584" y="53200"/>
                          <a:pt x="24616" y="53103"/>
                          <a:pt x="24648" y="53007"/>
                        </a:cubicBezTo>
                        <a:cubicBezTo>
                          <a:pt x="24713" y="52846"/>
                          <a:pt x="24841" y="52685"/>
                          <a:pt x="24970" y="52557"/>
                        </a:cubicBezTo>
                        <a:cubicBezTo>
                          <a:pt x="25034" y="52493"/>
                          <a:pt x="25098" y="52428"/>
                          <a:pt x="25195" y="52396"/>
                        </a:cubicBezTo>
                        <a:cubicBezTo>
                          <a:pt x="25291" y="52332"/>
                          <a:pt x="25388" y="52268"/>
                          <a:pt x="25452" y="52203"/>
                        </a:cubicBezTo>
                        <a:cubicBezTo>
                          <a:pt x="25516" y="52139"/>
                          <a:pt x="25516" y="52075"/>
                          <a:pt x="25452" y="52043"/>
                        </a:cubicBezTo>
                        <a:cubicBezTo>
                          <a:pt x="25420" y="51978"/>
                          <a:pt x="25388" y="51946"/>
                          <a:pt x="25356" y="51914"/>
                        </a:cubicBezTo>
                        <a:cubicBezTo>
                          <a:pt x="25323" y="51909"/>
                          <a:pt x="25289" y="51907"/>
                          <a:pt x="25254" y="51907"/>
                        </a:cubicBezTo>
                        <a:cubicBezTo>
                          <a:pt x="25185" y="51907"/>
                          <a:pt x="25110" y="51914"/>
                          <a:pt x="25038" y="51914"/>
                        </a:cubicBezTo>
                        <a:cubicBezTo>
                          <a:pt x="24930" y="51914"/>
                          <a:pt x="24825" y="51898"/>
                          <a:pt x="24745" y="51818"/>
                        </a:cubicBezTo>
                        <a:cubicBezTo>
                          <a:pt x="24584" y="51657"/>
                          <a:pt x="24713" y="51560"/>
                          <a:pt x="24841" y="51496"/>
                        </a:cubicBezTo>
                        <a:cubicBezTo>
                          <a:pt x="25034" y="51400"/>
                          <a:pt x="25259" y="51335"/>
                          <a:pt x="25452" y="51271"/>
                        </a:cubicBezTo>
                        <a:cubicBezTo>
                          <a:pt x="25677" y="51207"/>
                          <a:pt x="25902" y="51143"/>
                          <a:pt x="26127" y="51078"/>
                        </a:cubicBezTo>
                        <a:cubicBezTo>
                          <a:pt x="26771" y="50945"/>
                          <a:pt x="27429" y="50873"/>
                          <a:pt x="28083" y="50873"/>
                        </a:cubicBezTo>
                        <a:close/>
                        <a:moveTo>
                          <a:pt x="22136" y="50929"/>
                        </a:moveTo>
                        <a:cubicBezTo>
                          <a:pt x="22524" y="50929"/>
                          <a:pt x="22915" y="50969"/>
                          <a:pt x="23298" y="51046"/>
                        </a:cubicBezTo>
                        <a:cubicBezTo>
                          <a:pt x="23620" y="51078"/>
                          <a:pt x="23973" y="51175"/>
                          <a:pt x="24327" y="51271"/>
                        </a:cubicBezTo>
                        <a:cubicBezTo>
                          <a:pt x="24198" y="51432"/>
                          <a:pt x="24230" y="51689"/>
                          <a:pt x="24391" y="51850"/>
                        </a:cubicBezTo>
                        <a:cubicBezTo>
                          <a:pt x="24327" y="51818"/>
                          <a:pt x="24295" y="51818"/>
                          <a:pt x="24230" y="51818"/>
                        </a:cubicBezTo>
                        <a:cubicBezTo>
                          <a:pt x="24182" y="51802"/>
                          <a:pt x="24142" y="51793"/>
                          <a:pt x="24102" y="51793"/>
                        </a:cubicBezTo>
                        <a:cubicBezTo>
                          <a:pt x="24062" y="51793"/>
                          <a:pt x="24022" y="51802"/>
                          <a:pt x="23973" y="51818"/>
                        </a:cubicBezTo>
                        <a:cubicBezTo>
                          <a:pt x="23813" y="51818"/>
                          <a:pt x="23620" y="51850"/>
                          <a:pt x="23459" y="51882"/>
                        </a:cubicBezTo>
                        <a:cubicBezTo>
                          <a:pt x="23298" y="51914"/>
                          <a:pt x="23138" y="51978"/>
                          <a:pt x="22977" y="52043"/>
                        </a:cubicBezTo>
                        <a:cubicBezTo>
                          <a:pt x="22816" y="52107"/>
                          <a:pt x="22688" y="52203"/>
                          <a:pt x="22591" y="52332"/>
                        </a:cubicBezTo>
                        <a:cubicBezTo>
                          <a:pt x="22559" y="52396"/>
                          <a:pt x="22591" y="52493"/>
                          <a:pt x="22655" y="52493"/>
                        </a:cubicBezTo>
                        <a:cubicBezTo>
                          <a:pt x="22816" y="52460"/>
                          <a:pt x="22945" y="52396"/>
                          <a:pt x="23073" y="52332"/>
                        </a:cubicBezTo>
                        <a:cubicBezTo>
                          <a:pt x="23202" y="52268"/>
                          <a:pt x="23363" y="52203"/>
                          <a:pt x="23523" y="52171"/>
                        </a:cubicBezTo>
                        <a:cubicBezTo>
                          <a:pt x="23620" y="52139"/>
                          <a:pt x="23748" y="52107"/>
                          <a:pt x="23877" y="52107"/>
                        </a:cubicBezTo>
                        <a:cubicBezTo>
                          <a:pt x="23588" y="52203"/>
                          <a:pt x="23330" y="52364"/>
                          <a:pt x="23073" y="52493"/>
                        </a:cubicBezTo>
                        <a:cubicBezTo>
                          <a:pt x="22495" y="52846"/>
                          <a:pt x="22012" y="53264"/>
                          <a:pt x="21595" y="53746"/>
                        </a:cubicBezTo>
                        <a:cubicBezTo>
                          <a:pt x="21522" y="53819"/>
                          <a:pt x="21577" y="53909"/>
                          <a:pt x="21662" y="53909"/>
                        </a:cubicBezTo>
                        <a:cubicBezTo>
                          <a:pt x="21691" y="53909"/>
                          <a:pt x="21723" y="53899"/>
                          <a:pt x="21755" y="53875"/>
                        </a:cubicBezTo>
                        <a:cubicBezTo>
                          <a:pt x="22173" y="53457"/>
                          <a:pt x="22688" y="53071"/>
                          <a:pt x="23202" y="52750"/>
                        </a:cubicBezTo>
                        <a:cubicBezTo>
                          <a:pt x="23459" y="52589"/>
                          <a:pt x="23748" y="52460"/>
                          <a:pt x="24038" y="52364"/>
                        </a:cubicBezTo>
                        <a:cubicBezTo>
                          <a:pt x="24166" y="52300"/>
                          <a:pt x="24295" y="52235"/>
                          <a:pt x="24423" y="52203"/>
                        </a:cubicBezTo>
                        <a:cubicBezTo>
                          <a:pt x="24552" y="52139"/>
                          <a:pt x="24680" y="52139"/>
                          <a:pt x="24777" y="52075"/>
                        </a:cubicBezTo>
                        <a:lnTo>
                          <a:pt x="24777" y="52075"/>
                        </a:lnTo>
                        <a:lnTo>
                          <a:pt x="24713" y="52139"/>
                        </a:lnTo>
                        <a:cubicBezTo>
                          <a:pt x="24520" y="52300"/>
                          <a:pt x="24391" y="52493"/>
                          <a:pt x="24295" y="52685"/>
                        </a:cubicBezTo>
                        <a:cubicBezTo>
                          <a:pt x="24134" y="52910"/>
                          <a:pt x="24134" y="53200"/>
                          <a:pt x="24295" y="53425"/>
                        </a:cubicBezTo>
                        <a:cubicBezTo>
                          <a:pt x="24427" y="53535"/>
                          <a:pt x="24573" y="53584"/>
                          <a:pt x="24725" y="53584"/>
                        </a:cubicBezTo>
                        <a:cubicBezTo>
                          <a:pt x="24795" y="53584"/>
                          <a:pt x="24866" y="53574"/>
                          <a:pt x="24938" y="53553"/>
                        </a:cubicBezTo>
                        <a:cubicBezTo>
                          <a:pt x="25002" y="53521"/>
                          <a:pt x="25034" y="53521"/>
                          <a:pt x="25066" y="53489"/>
                        </a:cubicBezTo>
                        <a:lnTo>
                          <a:pt x="25066" y="53489"/>
                        </a:lnTo>
                        <a:cubicBezTo>
                          <a:pt x="25034" y="53618"/>
                          <a:pt x="25034" y="53746"/>
                          <a:pt x="25034" y="53875"/>
                        </a:cubicBezTo>
                        <a:cubicBezTo>
                          <a:pt x="25098" y="54068"/>
                          <a:pt x="25227" y="54196"/>
                          <a:pt x="25420" y="54261"/>
                        </a:cubicBezTo>
                        <a:cubicBezTo>
                          <a:pt x="25481" y="54285"/>
                          <a:pt x="25543" y="54296"/>
                          <a:pt x="25604" y="54296"/>
                        </a:cubicBezTo>
                        <a:cubicBezTo>
                          <a:pt x="25703" y="54296"/>
                          <a:pt x="25803" y="54268"/>
                          <a:pt x="25902" y="54228"/>
                        </a:cubicBezTo>
                        <a:cubicBezTo>
                          <a:pt x="25998" y="54196"/>
                          <a:pt x="26063" y="54164"/>
                          <a:pt x="26095" y="54100"/>
                        </a:cubicBezTo>
                        <a:cubicBezTo>
                          <a:pt x="26095" y="54228"/>
                          <a:pt x="26159" y="54325"/>
                          <a:pt x="26223" y="54421"/>
                        </a:cubicBezTo>
                        <a:cubicBezTo>
                          <a:pt x="26256" y="54486"/>
                          <a:pt x="26288" y="54518"/>
                          <a:pt x="26320" y="54550"/>
                        </a:cubicBezTo>
                        <a:cubicBezTo>
                          <a:pt x="26253" y="54548"/>
                          <a:pt x="26186" y="54546"/>
                          <a:pt x="26119" y="54546"/>
                        </a:cubicBezTo>
                        <a:cubicBezTo>
                          <a:pt x="25250" y="54546"/>
                          <a:pt x="24363" y="54738"/>
                          <a:pt x="23588" y="55096"/>
                        </a:cubicBezTo>
                        <a:lnTo>
                          <a:pt x="23363" y="55193"/>
                        </a:lnTo>
                        <a:cubicBezTo>
                          <a:pt x="23298" y="55193"/>
                          <a:pt x="23234" y="55193"/>
                          <a:pt x="23202" y="55225"/>
                        </a:cubicBezTo>
                        <a:cubicBezTo>
                          <a:pt x="23170" y="55257"/>
                          <a:pt x="23138" y="55289"/>
                          <a:pt x="23105" y="55353"/>
                        </a:cubicBezTo>
                        <a:lnTo>
                          <a:pt x="22913" y="55482"/>
                        </a:lnTo>
                        <a:lnTo>
                          <a:pt x="22752" y="55578"/>
                        </a:lnTo>
                        <a:lnTo>
                          <a:pt x="22720" y="55578"/>
                        </a:lnTo>
                        <a:cubicBezTo>
                          <a:pt x="22495" y="55546"/>
                          <a:pt x="22334" y="55386"/>
                          <a:pt x="22302" y="55193"/>
                        </a:cubicBezTo>
                        <a:lnTo>
                          <a:pt x="22302" y="55161"/>
                        </a:lnTo>
                        <a:cubicBezTo>
                          <a:pt x="22286" y="55080"/>
                          <a:pt x="22213" y="55040"/>
                          <a:pt x="22141" y="55040"/>
                        </a:cubicBezTo>
                        <a:cubicBezTo>
                          <a:pt x="22069" y="55040"/>
                          <a:pt x="21996" y="55080"/>
                          <a:pt x="21980" y="55161"/>
                        </a:cubicBezTo>
                        <a:cubicBezTo>
                          <a:pt x="21852" y="55514"/>
                          <a:pt x="21691" y="55868"/>
                          <a:pt x="21498" y="56189"/>
                        </a:cubicBezTo>
                        <a:cubicBezTo>
                          <a:pt x="21402" y="56350"/>
                          <a:pt x="21305" y="56511"/>
                          <a:pt x="21177" y="56639"/>
                        </a:cubicBezTo>
                        <a:cubicBezTo>
                          <a:pt x="21080" y="56768"/>
                          <a:pt x="20952" y="56929"/>
                          <a:pt x="20759" y="56961"/>
                        </a:cubicBezTo>
                        <a:cubicBezTo>
                          <a:pt x="20746" y="56963"/>
                          <a:pt x="20734" y="56965"/>
                          <a:pt x="20723" y="56965"/>
                        </a:cubicBezTo>
                        <a:cubicBezTo>
                          <a:pt x="20472" y="56965"/>
                          <a:pt x="20503" y="56311"/>
                          <a:pt x="20534" y="56157"/>
                        </a:cubicBezTo>
                        <a:cubicBezTo>
                          <a:pt x="20534" y="55996"/>
                          <a:pt x="20566" y="55836"/>
                          <a:pt x="20630" y="55643"/>
                        </a:cubicBezTo>
                        <a:cubicBezTo>
                          <a:pt x="20695" y="55546"/>
                          <a:pt x="20727" y="55450"/>
                          <a:pt x="20791" y="55353"/>
                        </a:cubicBezTo>
                        <a:lnTo>
                          <a:pt x="20823" y="55289"/>
                        </a:lnTo>
                        <a:cubicBezTo>
                          <a:pt x="20855" y="55257"/>
                          <a:pt x="20887" y="55193"/>
                          <a:pt x="20887" y="55128"/>
                        </a:cubicBezTo>
                        <a:cubicBezTo>
                          <a:pt x="20911" y="55059"/>
                          <a:pt x="20867" y="55006"/>
                          <a:pt x="20817" y="55006"/>
                        </a:cubicBezTo>
                        <a:cubicBezTo>
                          <a:pt x="20797" y="55006"/>
                          <a:pt x="20777" y="55014"/>
                          <a:pt x="20759" y="55032"/>
                        </a:cubicBezTo>
                        <a:cubicBezTo>
                          <a:pt x="20451" y="55186"/>
                          <a:pt x="20261" y="55516"/>
                          <a:pt x="19908" y="55516"/>
                        </a:cubicBezTo>
                        <a:cubicBezTo>
                          <a:pt x="19892" y="55516"/>
                          <a:pt x="19875" y="55516"/>
                          <a:pt x="19859" y="55514"/>
                        </a:cubicBezTo>
                        <a:cubicBezTo>
                          <a:pt x="19730" y="55514"/>
                          <a:pt x="19602" y="55418"/>
                          <a:pt x="19537" y="55289"/>
                        </a:cubicBezTo>
                        <a:cubicBezTo>
                          <a:pt x="19537" y="55096"/>
                          <a:pt x="19537" y="54903"/>
                          <a:pt x="19602" y="54743"/>
                        </a:cubicBezTo>
                        <a:cubicBezTo>
                          <a:pt x="19730" y="54003"/>
                          <a:pt x="20052" y="53361"/>
                          <a:pt x="20534" y="52814"/>
                        </a:cubicBezTo>
                        <a:cubicBezTo>
                          <a:pt x="20662" y="52653"/>
                          <a:pt x="20791" y="52525"/>
                          <a:pt x="20952" y="52396"/>
                        </a:cubicBezTo>
                        <a:cubicBezTo>
                          <a:pt x="21048" y="52300"/>
                          <a:pt x="21145" y="52235"/>
                          <a:pt x="21241" y="52139"/>
                        </a:cubicBezTo>
                        <a:cubicBezTo>
                          <a:pt x="21370" y="52139"/>
                          <a:pt x="21466" y="52107"/>
                          <a:pt x="21562" y="52043"/>
                        </a:cubicBezTo>
                        <a:cubicBezTo>
                          <a:pt x="21691" y="51978"/>
                          <a:pt x="21627" y="51785"/>
                          <a:pt x="21498" y="51785"/>
                        </a:cubicBezTo>
                        <a:cubicBezTo>
                          <a:pt x="21305" y="51785"/>
                          <a:pt x="21080" y="51818"/>
                          <a:pt x="20887" y="51850"/>
                        </a:cubicBezTo>
                        <a:cubicBezTo>
                          <a:pt x="20759" y="51850"/>
                          <a:pt x="20598" y="51785"/>
                          <a:pt x="20502" y="51657"/>
                        </a:cubicBezTo>
                        <a:lnTo>
                          <a:pt x="20470" y="51625"/>
                        </a:lnTo>
                        <a:lnTo>
                          <a:pt x="20470" y="51593"/>
                        </a:lnTo>
                        <a:cubicBezTo>
                          <a:pt x="20502" y="51560"/>
                          <a:pt x="20534" y="51528"/>
                          <a:pt x="20566" y="51496"/>
                        </a:cubicBezTo>
                        <a:cubicBezTo>
                          <a:pt x="20566" y="51464"/>
                          <a:pt x="20598" y="51464"/>
                          <a:pt x="20598" y="51432"/>
                        </a:cubicBezTo>
                        <a:cubicBezTo>
                          <a:pt x="20662" y="51400"/>
                          <a:pt x="20662" y="51368"/>
                          <a:pt x="20662" y="51303"/>
                        </a:cubicBezTo>
                        <a:cubicBezTo>
                          <a:pt x="20662" y="51239"/>
                          <a:pt x="20630" y="51207"/>
                          <a:pt x="20598" y="51175"/>
                        </a:cubicBezTo>
                        <a:cubicBezTo>
                          <a:pt x="20662" y="51143"/>
                          <a:pt x="20791" y="51078"/>
                          <a:pt x="20887" y="51078"/>
                        </a:cubicBezTo>
                        <a:cubicBezTo>
                          <a:pt x="21291" y="50977"/>
                          <a:pt x="21712" y="50929"/>
                          <a:pt x="22136" y="50929"/>
                        </a:cubicBezTo>
                        <a:close/>
                        <a:moveTo>
                          <a:pt x="31334" y="50596"/>
                        </a:moveTo>
                        <a:lnTo>
                          <a:pt x="31334" y="50596"/>
                        </a:lnTo>
                        <a:cubicBezTo>
                          <a:pt x="31270" y="50918"/>
                          <a:pt x="31206" y="51239"/>
                          <a:pt x="31174" y="51593"/>
                        </a:cubicBezTo>
                        <a:cubicBezTo>
                          <a:pt x="31142" y="52043"/>
                          <a:pt x="31109" y="52460"/>
                          <a:pt x="31109" y="52910"/>
                        </a:cubicBezTo>
                        <a:cubicBezTo>
                          <a:pt x="31109" y="53361"/>
                          <a:pt x="31142" y="53778"/>
                          <a:pt x="31174" y="54228"/>
                        </a:cubicBezTo>
                        <a:cubicBezTo>
                          <a:pt x="31206" y="54453"/>
                          <a:pt x="31238" y="54678"/>
                          <a:pt x="31270" y="54871"/>
                        </a:cubicBezTo>
                        <a:cubicBezTo>
                          <a:pt x="31302" y="55096"/>
                          <a:pt x="31367" y="55321"/>
                          <a:pt x="31463" y="55514"/>
                        </a:cubicBezTo>
                        <a:cubicBezTo>
                          <a:pt x="31475" y="55539"/>
                          <a:pt x="31497" y="55549"/>
                          <a:pt x="31521" y="55549"/>
                        </a:cubicBezTo>
                        <a:cubicBezTo>
                          <a:pt x="31559" y="55549"/>
                          <a:pt x="31604" y="55522"/>
                          <a:pt x="31624" y="55482"/>
                        </a:cubicBezTo>
                        <a:cubicBezTo>
                          <a:pt x="31624" y="55257"/>
                          <a:pt x="31592" y="55032"/>
                          <a:pt x="31559" y="54807"/>
                        </a:cubicBezTo>
                        <a:cubicBezTo>
                          <a:pt x="31527" y="54582"/>
                          <a:pt x="31495" y="54389"/>
                          <a:pt x="31495" y="54164"/>
                        </a:cubicBezTo>
                        <a:cubicBezTo>
                          <a:pt x="31463" y="53746"/>
                          <a:pt x="31431" y="53328"/>
                          <a:pt x="31431" y="52878"/>
                        </a:cubicBezTo>
                        <a:cubicBezTo>
                          <a:pt x="31431" y="52460"/>
                          <a:pt x="31431" y="52010"/>
                          <a:pt x="31463" y="51593"/>
                        </a:cubicBezTo>
                        <a:cubicBezTo>
                          <a:pt x="31495" y="51335"/>
                          <a:pt x="31527" y="51046"/>
                          <a:pt x="31559" y="50757"/>
                        </a:cubicBezTo>
                        <a:lnTo>
                          <a:pt x="31656" y="50853"/>
                        </a:lnTo>
                        <a:cubicBezTo>
                          <a:pt x="31849" y="50982"/>
                          <a:pt x="32042" y="51078"/>
                          <a:pt x="32202" y="51207"/>
                        </a:cubicBezTo>
                        <a:cubicBezTo>
                          <a:pt x="32556" y="51464"/>
                          <a:pt x="32909" y="51721"/>
                          <a:pt x="33199" y="52043"/>
                        </a:cubicBezTo>
                        <a:cubicBezTo>
                          <a:pt x="33809" y="52653"/>
                          <a:pt x="34260" y="53393"/>
                          <a:pt x="34613" y="54164"/>
                        </a:cubicBezTo>
                        <a:cubicBezTo>
                          <a:pt x="34645" y="54228"/>
                          <a:pt x="34742" y="54421"/>
                          <a:pt x="34710" y="54486"/>
                        </a:cubicBezTo>
                        <a:lnTo>
                          <a:pt x="34356" y="54486"/>
                        </a:lnTo>
                        <a:cubicBezTo>
                          <a:pt x="34067" y="54486"/>
                          <a:pt x="33777" y="54518"/>
                          <a:pt x="33488" y="54582"/>
                        </a:cubicBezTo>
                        <a:cubicBezTo>
                          <a:pt x="33456" y="54550"/>
                          <a:pt x="33424" y="54518"/>
                          <a:pt x="33392" y="54486"/>
                        </a:cubicBezTo>
                        <a:cubicBezTo>
                          <a:pt x="33371" y="54475"/>
                          <a:pt x="33351" y="54471"/>
                          <a:pt x="33331" y="54471"/>
                        </a:cubicBezTo>
                        <a:cubicBezTo>
                          <a:pt x="33228" y="54471"/>
                          <a:pt x="33150" y="54597"/>
                          <a:pt x="33231" y="54678"/>
                        </a:cubicBezTo>
                        <a:cubicBezTo>
                          <a:pt x="33263" y="54871"/>
                          <a:pt x="33359" y="55064"/>
                          <a:pt x="33488" y="55225"/>
                        </a:cubicBezTo>
                        <a:cubicBezTo>
                          <a:pt x="33584" y="55386"/>
                          <a:pt x="33681" y="55546"/>
                          <a:pt x="33777" y="55739"/>
                        </a:cubicBezTo>
                        <a:cubicBezTo>
                          <a:pt x="33938" y="56093"/>
                          <a:pt x="34035" y="56479"/>
                          <a:pt x="33970" y="56896"/>
                        </a:cubicBezTo>
                        <a:cubicBezTo>
                          <a:pt x="33970" y="56993"/>
                          <a:pt x="33938" y="57282"/>
                          <a:pt x="33777" y="57346"/>
                        </a:cubicBezTo>
                        <a:cubicBezTo>
                          <a:pt x="33745" y="57346"/>
                          <a:pt x="33681" y="57282"/>
                          <a:pt x="33649" y="57250"/>
                        </a:cubicBezTo>
                        <a:lnTo>
                          <a:pt x="33424" y="56993"/>
                        </a:lnTo>
                        <a:lnTo>
                          <a:pt x="33006" y="56511"/>
                        </a:lnTo>
                        <a:cubicBezTo>
                          <a:pt x="32942" y="56414"/>
                          <a:pt x="32877" y="56318"/>
                          <a:pt x="32781" y="56254"/>
                        </a:cubicBezTo>
                        <a:cubicBezTo>
                          <a:pt x="32749" y="56221"/>
                          <a:pt x="32717" y="56189"/>
                          <a:pt x="32684" y="56157"/>
                        </a:cubicBezTo>
                        <a:cubicBezTo>
                          <a:pt x="32684" y="56061"/>
                          <a:pt x="32684" y="55932"/>
                          <a:pt x="32652" y="55836"/>
                        </a:cubicBezTo>
                        <a:cubicBezTo>
                          <a:pt x="32652" y="55776"/>
                          <a:pt x="32611" y="55751"/>
                          <a:pt x="32563" y="55751"/>
                        </a:cubicBezTo>
                        <a:cubicBezTo>
                          <a:pt x="32508" y="55751"/>
                          <a:pt x="32444" y="55784"/>
                          <a:pt x="32427" y="55836"/>
                        </a:cubicBezTo>
                        <a:cubicBezTo>
                          <a:pt x="32363" y="56061"/>
                          <a:pt x="32331" y="56286"/>
                          <a:pt x="32299" y="56479"/>
                        </a:cubicBezTo>
                        <a:cubicBezTo>
                          <a:pt x="32299" y="56704"/>
                          <a:pt x="32267" y="56929"/>
                          <a:pt x="32234" y="57154"/>
                        </a:cubicBezTo>
                        <a:cubicBezTo>
                          <a:pt x="32202" y="57571"/>
                          <a:pt x="32138" y="57957"/>
                          <a:pt x="32042" y="58375"/>
                        </a:cubicBezTo>
                        <a:cubicBezTo>
                          <a:pt x="31993" y="58546"/>
                          <a:pt x="31888" y="58773"/>
                          <a:pt x="31728" y="58773"/>
                        </a:cubicBezTo>
                        <a:cubicBezTo>
                          <a:pt x="31677" y="58773"/>
                          <a:pt x="31621" y="58750"/>
                          <a:pt x="31559" y="58696"/>
                        </a:cubicBezTo>
                        <a:cubicBezTo>
                          <a:pt x="31431" y="58600"/>
                          <a:pt x="31334" y="58471"/>
                          <a:pt x="31270" y="58311"/>
                        </a:cubicBezTo>
                        <a:cubicBezTo>
                          <a:pt x="31174" y="58118"/>
                          <a:pt x="31077" y="57925"/>
                          <a:pt x="30981" y="57732"/>
                        </a:cubicBezTo>
                        <a:cubicBezTo>
                          <a:pt x="30788" y="57282"/>
                          <a:pt x="30627" y="56832"/>
                          <a:pt x="30499" y="56382"/>
                        </a:cubicBezTo>
                        <a:cubicBezTo>
                          <a:pt x="30477" y="56296"/>
                          <a:pt x="30413" y="56239"/>
                          <a:pt x="30344" y="56239"/>
                        </a:cubicBezTo>
                        <a:cubicBezTo>
                          <a:pt x="30309" y="56239"/>
                          <a:pt x="30274" y="56254"/>
                          <a:pt x="30241" y="56286"/>
                        </a:cubicBezTo>
                        <a:lnTo>
                          <a:pt x="29888" y="56575"/>
                        </a:lnTo>
                        <a:cubicBezTo>
                          <a:pt x="29663" y="56093"/>
                          <a:pt x="29663" y="55514"/>
                          <a:pt x="29856" y="55032"/>
                        </a:cubicBezTo>
                        <a:cubicBezTo>
                          <a:pt x="29888" y="55000"/>
                          <a:pt x="29920" y="54968"/>
                          <a:pt x="29952" y="54903"/>
                        </a:cubicBezTo>
                        <a:cubicBezTo>
                          <a:pt x="29984" y="54871"/>
                          <a:pt x="30016" y="54839"/>
                          <a:pt x="30049" y="54807"/>
                        </a:cubicBezTo>
                        <a:cubicBezTo>
                          <a:pt x="30049" y="54775"/>
                          <a:pt x="30081" y="54711"/>
                          <a:pt x="30081" y="54678"/>
                        </a:cubicBezTo>
                        <a:cubicBezTo>
                          <a:pt x="30081" y="54626"/>
                          <a:pt x="30038" y="54573"/>
                          <a:pt x="29987" y="54573"/>
                        </a:cubicBezTo>
                        <a:cubicBezTo>
                          <a:pt x="29976" y="54573"/>
                          <a:pt x="29964" y="54576"/>
                          <a:pt x="29952" y="54582"/>
                        </a:cubicBezTo>
                        <a:cubicBezTo>
                          <a:pt x="29824" y="54646"/>
                          <a:pt x="29695" y="54711"/>
                          <a:pt x="29631" y="54839"/>
                        </a:cubicBezTo>
                        <a:cubicBezTo>
                          <a:pt x="29534" y="54903"/>
                          <a:pt x="29406" y="55000"/>
                          <a:pt x="29309" y="55096"/>
                        </a:cubicBezTo>
                        <a:cubicBezTo>
                          <a:pt x="29213" y="55161"/>
                          <a:pt x="29116" y="55225"/>
                          <a:pt x="28988" y="55289"/>
                        </a:cubicBezTo>
                        <a:cubicBezTo>
                          <a:pt x="28956" y="55321"/>
                          <a:pt x="28891" y="55353"/>
                          <a:pt x="28859" y="55353"/>
                        </a:cubicBezTo>
                        <a:cubicBezTo>
                          <a:pt x="28859" y="55257"/>
                          <a:pt x="28891" y="55193"/>
                          <a:pt x="28891" y="55096"/>
                        </a:cubicBezTo>
                        <a:cubicBezTo>
                          <a:pt x="28891" y="55000"/>
                          <a:pt x="28891" y="54903"/>
                          <a:pt x="28924" y="54807"/>
                        </a:cubicBezTo>
                        <a:cubicBezTo>
                          <a:pt x="28924" y="54582"/>
                          <a:pt x="28956" y="54389"/>
                          <a:pt x="28988" y="54196"/>
                        </a:cubicBezTo>
                        <a:cubicBezTo>
                          <a:pt x="29084" y="53811"/>
                          <a:pt x="29181" y="53425"/>
                          <a:pt x="29341" y="53071"/>
                        </a:cubicBezTo>
                        <a:cubicBezTo>
                          <a:pt x="29663" y="52332"/>
                          <a:pt x="30113" y="51657"/>
                          <a:pt x="30691" y="51110"/>
                        </a:cubicBezTo>
                        <a:cubicBezTo>
                          <a:pt x="30916" y="50918"/>
                          <a:pt x="31109" y="50757"/>
                          <a:pt x="31334" y="50596"/>
                        </a:cubicBezTo>
                        <a:close/>
                        <a:moveTo>
                          <a:pt x="26079" y="54887"/>
                        </a:moveTo>
                        <a:cubicBezTo>
                          <a:pt x="26223" y="54887"/>
                          <a:pt x="26368" y="54893"/>
                          <a:pt x="26513" y="54903"/>
                        </a:cubicBezTo>
                        <a:cubicBezTo>
                          <a:pt x="26834" y="54936"/>
                          <a:pt x="27188" y="55000"/>
                          <a:pt x="27541" y="55096"/>
                        </a:cubicBezTo>
                        <a:cubicBezTo>
                          <a:pt x="26995" y="55386"/>
                          <a:pt x="26481" y="55707"/>
                          <a:pt x="25998" y="56061"/>
                        </a:cubicBezTo>
                        <a:cubicBezTo>
                          <a:pt x="25677" y="56318"/>
                          <a:pt x="25388" y="56575"/>
                          <a:pt x="25098" y="56832"/>
                        </a:cubicBezTo>
                        <a:cubicBezTo>
                          <a:pt x="24970" y="56993"/>
                          <a:pt x="24809" y="57121"/>
                          <a:pt x="24713" y="57282"/>
                        </a:cubicBezTo>
                        <a:cubicBezTo>
                          <a:pt x="24552" y="57411"/>
                          <a:pt x="24455" y="57539"/>
                          <a:pt x="24391" y="57732"/>
                        </a:cubicBezTo>
                        <a:cubicBezTo>
                          <a:pt x="24365" y="57785"/>
                          <a:pt x="24424" y="57837"/>
                          <a:pt x="24482" y="57837"/>
                        </a:cubicBezTo>
                        <a:cubicBezTo>
                          <a:pt x="24495" y="57837"/>
                          <a:pt x="24508" y="57834"/>
                          <a:pt x="24520" y="57829"/>
                        </a:cubicBezTo>
                        <a:cubicBezTo>
                          <a:pt x="24584" y="57796"/>
                          <a:pt x="24648" y="57732"/>
                          <a:pt x="24713" y="57636"/>
                        </a:cubicBezTo>
                        <a:cubicBezTo>
                          <a:pt x="24777" y="57571"/>
                          <a:pt x="24873" y="57507"/>
                          <a:pt x="24938" y="57443"/>
                        </a:cubicBezTo>
                        <a:lnTo>
                          <a:pt x="25323" y="57025"/>
                        </a:lnTo>
                        <a:cubicBezTo>
                          <a:pt x="25613" y="56768"/>
                          <a:pt x="25902" y="56543"/>
                          <a:pt x="26223" y="56286"/>
                        </a:cubicBezTo>
                        <a:cubicBezTo>
                          <a:pt x="26513" y="56061"/>
                          <a:pt x="26802" y="55900"/>
                          <a:pt x="27091" y="55707"/>
                        </a:cubicBezTo>
                        <a:lnTo>
                          <a:pt x="27091" y="55707"/>
                        </a:lnTo>
                        <a:cubicBezTo>
                          <a:pt x="26995" y="55803"/>
                          <a:pt x="26931" y="55932"/>
                          <a:pt x="26834" y="56061"/>
                        </a:cubicBezTo>
                        <a:cubicBezTo>
                          <a:pt x="26577" y="56414"/>
                          <a:pt x="26352" y="56768"/>
                          <a:pt x="26159" y="57154"/>
                        </a:cubicBezTo>
                        <a:cubicBezTo>
                          <a:pt x="26063" y="57346"/>
                          <a:pt x="26031" y="57539"/>
                          <a:pt x="26063" y="57764"/>
                        </a:cubicBezTo>
                        <a:cubicBezTo>
                          <a:pt x="26127" y="57957"/>
                          <a:pt x="26288" y="58086"/>
                          <a:pt x="26481" y="58086"/>
                        </a:cubicBezTo>
                        <a:cubicBezTo>
                          <a:pt x="26609" y="58086"/>
                          <a:pt x="26706" y="58021"/>
                          <a:pt x="26834" y="57957"/>
                        </a:cubicBezTo>
                        <a:lnTo>
                          <a:pt x="26834" y="57957"/>
                        </a:lnTo>
                        <a:cubicBezTo>
                          <a:pt x="26834" y="58021"/>
                          <a:pt x="26802" y="58054"/>
                          <a:pt x="26802" y="58086"/>
                        </a:cubicBezTo>
                        <a:lnTo>
                          <a:pt x="26770" y="58054"/>
                        </a:lnTo>
                        <a:lnTo>
                          <a:pt x="26609" y="58504"/>
                        </a:lnTo>
                        <a:lnTo>
                          <a:pt x="26288" y="59339"/>
                        </a:lnTo>
                        <a:cubicBezTo>
                          <a:pt x="26223" y="59564"/>
                          <a:pt x="26127" y="59918"/>
                          <a:pt x="25870" y="59950"/>
                        </a:cubicBezTo>
                        <a:cubicBezTo>
                          <a:pt x="25859" y="59952"/>
                          <a:pt x="25848" y="59952"/>
                          <a:pt x="25838" y="59952"/>
                        </a:cubicBezTo>
                        <a:cubicBezTo>
                          <a:pt x="25607" y="59952"/>
                          <a:pt x="25544" y="59622"/>
                          <a:pt x="25452" y="59468"/>
                        </a:cubicBezTo>
                        <a:cubicBezTo>
                          <a:pt x="25484" y="59404"/>
                          <a:pt x="25452" y="59339"/>
                          <a:pt x="25452" y="59307"/>
                        </a:cubicBezTo>
                        <a:cubicBezTo>
                          <a:pt x="25414" y="59270"/>
                          <a:pt x="25377" y="59254"/>
                          <a:pt x="25339" y="59254"/>
                        </a:cubicBezTo>
                        <a:cubicBezTo>
                          <a:pt x="25312" y="59254"/>
                          <a:pt x="25286" y="59262"/>
                          <a:pt x="25259" y="59275"/>
                        </a:cubicBezTo>
                        <a:cubicBezTo>
                          <a:pt x="25130" y="59339"/>
                          <a:pt x="25130" y="59532"/>
                          <a:pt x="25130" y="59661"/>
                        </a:cubicBezTo>
                        <a:cubicBezTo>
                          <a:pt x="25130" y="59789"/>
                          <a:pt x="25130" y="59950"/>
                          <a:pt x="25130" y="60079"/>
                        </a:cubicBezTo>
                        <a:cubicBezTo>
                          <a:pt x="25104" y="60210"/>
                          <a:pt x="25036" y="60362"/>
                          <a:pt x="24907" y="60362"/>
                        </a:cubicBezTo>
                        <a:cubicBezTo>
                          <a:pt x="24877" y="60362"/>
                          <a:pt x="24845" y="60354"/>
                          <a:pt x="24809" y="60336"/>
                        </a:cubicBezTo>
                        <a:cubicBezTo>
                          <a:pt x="24745" y="60304"/>
                          <a:pt x="24648" y="60207"/>
                          <a:pt x="24616" y="60111"/>
                        </a:cubicBezTo>
                        <a:cubicBezTo>
                          <a:pt x="24552" y="60014"/>
                          <a:pt x="24488" y="59886"/>
                          <a:pt x="24455" y="59757"/>
                        </a:cubicBezTo>
                        <a:cubicBezTo>
                          <a:pt x="24391" y="59629"/>
                          <a:pt x="24359" y="59500"/>
                          <a:pt x="24359" y="59339"/>
                        </a:cubicBezTo>
                        <a:cubicBezTo>
                          <a:pt x="24359" y="59243"/>
                          <a:pt x="24359" y="59114"/>
                          <a:pt x="24327" y="59018"/>
                        </a:cubicBezTo>
                        <a:cubicBezTo>
                          <a:pt x="24327" y="58954"/>
                          <a:pt x="24327" y="58889"/>
                          <a:pt x="24327" y="58825"/>
                        </a:cubicBezTo>
                        <a:cubicBezTo>
                          <a:pt x="24303" y="58778"/>
                          <a:pt x="24263" y="58748"/>
                          <a:pt x="24217" y="58748"/>
                        </a:cubicBezTo>
                        <a:cubicBezTo>
                          <a:pt x="24201" y="58748"/>
                          <a:pt x="24183" y="58752"/>
                          <a:pt x="24166" y="58761"/>
                        </a:cubicBezTo>
                        <a:cubicBezTo>
                          <a:pt x="24134" y="58761"/>
                          <a:pt x="24102" y="58793"/>
                          <a:pt x="24070" y="58793"/>
                        </a:cubicBezTo>
                        <a:cubicBezTo>
                          <a:pt x="24070" y="58825"/>
                          <a:pt x="24038" y="58857"/>
                          <a:pt x="24005" y="58889"/>
                        </a:cubicBezTo>
                        <a:lnTo>
                          <a:pt x="23909" y="59082"/>
                        </a:lnTo>
                        <a:cubicBezTo>
                          <a:pt x="23845" y="59179"/>
                          <a:pt x="23780" y="59275"/>
                          <a:pt x="23716" y="59372"/>
                        </a:cubicBezTo>
                        <a:cubicBezTo>
                          <a:pt x="23620" y="59468"/>
                          <a:pt x="23523" y="59532"/>
                          <a:pt x="23427" y="59597"/>
                        </a:cubicBezTo>
                        <a:cubicBezTo>
                          <a:pt x="23363" y="59661"/>
                          <a:pt x="23234" y="59757"/>
                          <a:pt x="23138" y="59757"/>
                        </a:cubicBezTo>
                        <a:cubicBezTo>
                          <a:pt x="23041" y="59757"/>
                          <a:pt x="23041" y="59629"/>
                          <a:pt x="23041" y="59564"/>
                        </a:cubicBezTo>
                        <a:cubicBezTo>
                          <a:pt x="23041" y="59436"/>
                          <a:pt x="23041" y="59275"/>
                          <a:pt x="23041" y="59147"/>
                        </a:cubicBezTo>
                        <a:cubicBezTo>
                          <a:pt x="23073" y="58986"/>
                          <a:pt x="23105" y="58857"/>
                          <a:pt x="23138" y="58729"/>
                        </a:cubicBezTo>
                        <a:cubicBezTo>
                          <a:pt x="23202" y="58600"/>
                          <a:pt x="23234" y="58439"/>
                          <a:pt x="23266" y="58279"/>
                        </a:cubicBezTo>
                        <a:cubicBezTo>
                          <a:pt x="23298" y="58246"/>
                          <a:pt x="23266" y="58214"/>
                          <a:pt x="23266" y="58182"/>
                        </a:cubicBezTo>
                        <a:cubicBezTo>
                          <a:pt x="23266" y="58118"/>
                          <a:pt x="23202" y="58054"/>
                          <a:pt x="23138" y="58054"/>
                        </a:cubicBezTo>
                        <a:cubicBezTo>
                          <a:pt x="23009" y="58054"/>
                          <a:pt x="22848" y="58150"/>
                          <a:pt x="22720" y="58182"/>
                        </a:cubicBezTo>
                        <a:cubicBezTo>
                          <a:pt x="22591" y="58214"/>
                          <a:pt x="22462" y="58246"/>
                          <a:pt x="22334" y="58246"/>
                        </a:cubicBezTo>
                        <a:cubicBezTo>
                          <a:pt x="22302" y="58246"/>
                          <a:pt x="22237" y="58246"/>
                          <a:pt x="22237" y="58214"/>
                        </a:cubicBezTo>
                        <a:cubicBezTo>
                          <a:pt x="22237" y="58182"/>
                          <a:pt x="22270" y="58086"/>
                          <a:pt x="22270" y="58054"/>
                        </a:cubicBezTo>
                        <a:cubicBezTo>
                          <a:pt x="22334" y="57925"/>
                          <a:pt x="22398" y="57829"/>
                          <a:pt x="22462" y="57700"/>
                        </a:cubicBezTo>
                        <a:cubicBezTo>
                          <a:pt x="22591" y="57443"/>
                          <a:pt x="22752" y="57218"/>
                          <a:pt x="22945" y="57025"/>
                        </a:cubicBezTo>
                        <a:cubicBezTo>
                          <a:pt x="23138" y="56800"/>
                          <a:pt x="23330" y="56607"/>
                          <a:pt x="23523" y="56414"/>
                        </a:cubicBezTo>
                        <a:cubicBezTo>
                          <a:pt x="23602" y="56336"/>
                          <a:pt x="23553" y="56236"/>
                          <a:pt x="23480" y="56236"/>
                        </a:cubicBezTo>
                        <a:cubicBezTo>
                          <a:pt x="23463" y="56236"/>
                          <a:pt x="23445" y="56241"/>
                          <a:pt x="23427" y="56254"/>
                        </a:cubicBezTo>
                        <a:cubicBezTo>
                          <a:pt x="23330" y="56286"/>
                          <a:pt x="23266" y="56318"/>
                          <a:pt x="23202" y="56382"/>
                        </a:cubicBezTo>
                        <a:lnTo>
                          <a:pt x="23170" y="56382"/>
                        </a:lnTo>
                        <a:cubicBezTo>
                          <a:pt x="23093" y="56382"/>
                          <a:pt x="22969" y="56417"/>
                          <a:pt x="22862" y="56417"/>
                        </a:cubicBezTo>
                        <a:cubicBezTo>
                          <a:pt x="22790" y="56417"/>
                          <a:pt x="22726" y="56401"/>
                          <a:pt x="22688" y="56350"/>
                        </a:cubicBezTo>
                        <a:cubicBezTo>
                          <a:pt x="22591" y="56221"/>
                          <a:pt x="22784" y="55996"/>
                          <a:pt x="22880" y="55900"/>
                        </a:cubicBezTo>
                        <a:lnTo>
                          <a:pt x="22945" y="55868"/>
                        </a:lnTo>
                        <a:cubicBezTo>
                          <a:pt x="23073" y="55803"/>
                          <a:pt x="23202" y="55739"/>
                          <a:pt x="23298" y="55643"/>
                        </a:cubicBezTo>
                        <a:cubicBezTo>
                          <a:pt x="23523" y="55514"/>
                          <a:pt x="23748" y="55386"/>
                          <a:pt x="23973" y="55289"/>
                        </a:cubicBezTo>
                        <a:cubicBezTo>
                          <a:pt x="24643" y="55021"/>
                          <a:pt x="25357" y="54887"/>
                          <a:pt x="26079" y="54887"/>
                        </a:cubicBezTo>
                        <a:close/>
                        <a:moveTo>
                          <a:pt x="28634" y="54550"/>
                        </a:moveTo>
                        <a:cubicBezTo>
                          <a:pt x="28634" y="54582"/>
                          <a:pt x="28634" y="54646"/>
                          <a:pt x="28602" y="54678"/>
                        </a:cubicBezTo>
                        <a:cubicBezTo>
                          <a:pt x="28602" y="54807"/>
                          <a:pt x="28602" y="54936"/>
                          <a:pt x="28570" y="55032"/>
                        </a:cubicBezTo>
                        <a:cubicBezTo>
                          <a:pt x="28570" y="55128"/>
                          <a:pt x="28570" y="55225"/>
                          <a:pt x="28570" y="55353"/>
                        </a:cubicBezTo>
                        <a:cubicBezTo>
                          <a:pt x="28570" y="55353"/>
                          <a:pt x="28538" y="55418"/>
                          <a:pt x="28570" y="55450"/>
                        </a:cubicBezTo>
                        <a:cubicBezTo>
                          <a:pt x="28602" y="55546"/>
                          <a:pt x="28699" y="55643"/>
                          <a:pt x="28795" y="55643"/>
                        </a:cubicBezTo>
                        <a:lnTo>
                          <a:pt x="28570" y="56061"/>
                        </a:lnTo>
                        <a:cubicBezTo>
                          <a:pt x="28506" y="56125"/>
                          <a:pt x="28474" y="56221"/>
                          <a:pt x="28409" y="56318"/>
                        </a:cubicBezTo>
                        <a:cubicBezTo>
                          <a:pt x="28377" y="56414"/>
                          <a:pt x="28313" y="56511"/>
                          <a:pt x="28313" y="56639"/>
                        </a:cubicBezTo>
                        <a:cubicBezTo>
                          <a:pt x="28313" y="56679"/>
                          <a:pt x="28337" y="56706"/>
                          <a:pt x="28371" y="56706"/>
                        </a:cubicBezTo>
                        <a:cubicBezTo>
                          <a:pt x="28392" y="56706"/>
                          <a:pt x="28417" y="56696"/>
                          <a:pt x="28441" y="56671"/>
                        </a:cubicBezTo>
                        <a:cubicBezTo>
                          <a:pt x="28506" y="56607"/>
                          <a:pt x="28570" y="56511"/>
                          <a:pt x="28602" y="56414"/>
                        </a:cubicBezTo>
                        <a:lnTo>
                          <a:pt x="28763" y="56157"/>
                        </a:lnTo>
                        <a:lnTo>
                          <a:pt x="29020" y="55611"/>
                        </a:lnTo>
                        <a:lnTo>
                          <a:pt x="29149" y="55546"/>
                        </a:lnTo>
                        <a:lnTo>
                          <a:pt x="29149" y="55546"/>
                        </a:lnTo>
                        <a:cubicBezTo>
                          <a:pt x="29052" y="56029"/>
                          <a:pt x="29020" y="56479"/>
                          <a:pt x="29020" y="56929"/>
                        </a:cubicBezTo>
                        <a:cubicBezTo>
                          <a:pt x="29020" y="57218"/>
                          <a:pt x="29052" y="57475"/>
                          <a:pt x="29084" y="57732"/>
                        </a:cubicBezTo>
                        <a:cubicBezTo>
                          <a:pt x="29084" y="58021"/>
                          <a:pt x="29149" y="58279"/>
                          <a:pt x="29245" y="58536"/>
                        </a:cubicBezTo>
                        <a:cubicBezTo>
                          <a:pt x="29257" y="58571"/>
                          <a:pt x="29282" y="58585"/>
                          <a:pt x="29308" y="58585"/>
                        </a:cubicBezTo>
                        <a:cubicBezTo>
                          <a:pt x="29354" y="58585"/>
                          <a:pt x="29406" y="58544"/>
                          <a:pt x="29406" y="58504"/>
                        </a:cubicBezTo>
                        <a:cubicBezTo>
                          <a:pt x="29406" y="58246"/>
                          <a:pt x="29374" y="57957"/>
                          <a:pt x="29341" y="57700"/>
                        </a:cubicBezTo>
                        <a:cubicBezTo>
                          <a:pt x="29309" y="57443"/>
                          <a:pt x="29309" y="57154"/>
                          <a:pt x="29277" y="56896"/>
                        </a:cubicBezTo>
                        <a:cubicBezTo>
                          <a:pt x="29277" y="56414"/>
                          <a:pt x="29309" y="55900"/>
                          <a:pt x="29374" y="55386"/>
                        </a:cubicBezTo>
                        <a:cubicBezTo>
                          <a:pt x="29374" y="55386"/>
                          <a:pt x="29406" y="55353"/>
                          <a:pt x="29438" y="55353"/>
                        </a:cubicBezTo>
                        <a:cubicBezTo>
                          <a:pt x="29309" y="55900"/>
                          <a:pt x="29406" y="56446"/>
                          <a:pt x="29663" y="56896"/>
                        </a:cubicBezTo>
                        <a:cubicBezTo>
                          <a:pt x="29700" y="56952"/>
                          <a:pt x="29759" y="56987"/>
                          <a:pt x="29815" y="56987"/>
                        </a:cubicBezTo>
                        <a:cubicBezTo>
                          <a:pt x="29855" y="56987"/>
                          <a:pt x="29893" y="56969"/>
                          <a:pt x="29920" y="56929"/>
                        </a:cubicBezTo>
                        <a:lnTo>
                          <a:pt x="30241" y="56704"/>
                        </a:lnTo>
                        <a:cubicBezTo>
                          <a:pt x="30338" y="57089"/>
                          <a:pt x="30466" y="57475"/>
                          <a:pt x="30627" y="57829"/>
                        </a:cubicBezTo>
                        <a:cubicBezTo>
                          <a:pt x="30724" y="58054"/>
                          <a:pt x="30820" y="58279"/>
                          <a:pt x="30949" y="58504"/>
                        </a:cubicBezTo>
                        <a:cubicBezTo>
                          <a:pt x="31045" y="58664"/>
                          <a:pt x="31142" y="58825"/>
                          <a:pt x="31302" y="58954"/>
                        </a:cubicBezTo>
                        <a:cubicBezTo>
                          <a:pt x="31415" y="59047"/>
                          <a:pt x="31560" y="59097"/>
                          <a:pt x="31706" y="59097"/>
                        </a:cubicBezTo>
                        <a:cubicBezTo>
                          <a:pt x="31810" y="59097"/>
                          <a:pt x="31915" y="59072"/>
                          <a:pt x="32009" y="59018"/>
                        </a:cubicBezTo>
                        <a:cubicBezTo>
                          <a:pt x="32074" y="59243"/>
                          <a:pt x="32074" y="59468"/>
                          <a:pt x="32009" y="59693"/>
                        </a:cubicBezTo>
                        <a:cubicBezTo>
                          <a:pt x="31977" y="59886"/>
                          <a:pt x="31881" y="60079"/>
                          <a:pt x="31688" y="60175"/>
                        </a:cubicBezTo>
                        <a:lnTo>
                          <a:pt x="31656" y="60143"/>
                        </a:lnTo>
                        <a:cubicBezTo>
                          <a:pt x="31603" y="60156"/>
                          <a:pt x="31551" y="60163"/>
                          <a:pt x="31499" y="60163"/>
                        </a:cubicBezTo>
                        <a:cubicBezTo>
                          <a:pt x="31296" y="60163"/>
                          <a:pt x="31102" y="60065"/>
                          <a:pt x="30949" y="59886"/>
                        </a:cubicBezTo>
                        <a:cubicBezTo>
                          <a:pt x="30852" y="59789"/>
                          <a:pt x="30756" y="59693"/>
                          <a:pt x="30659" y="59564"/>
                        </a:cubicBezTo>
                        <a:lnTo>
                          <a:pt x="30531" y="59436"/>
                        </a:lnTo>
                        <a:lnTo>
                          <a:pt x="30499" y="59339"/>
                        </a:lnTo>
                        <a:cubicBezTo>
                          <a:pt x="30466" y="59243"/>
                          <a:pt x="30434" y="59147"/>
                          <a:pt x="30306" y="59114"/>
                        </a:cubicBezTo>
                        <a:cubicBezTo>
                          <a:pt x="30296" y="59105"/>
                          <a:pt x="30287" y="59101"/>
                          <a:pt x="30278" y="59101"/>
                        </a:cubicBezTo>
                        <a:cubicBezTo>
                          <a:pt x="30255" y="59101"/>
                          <a:pt x="30232" y="59124"/>
                          <a:pt x="30209" y="59147"/>
                        </a:cubicBezTo>
                        <a:cubicBezTo>
                          <a:pt x="30177" y="59211"/>
                          <a:pt x="30177" y="59275"/>
                          <a:pt x="30209" y="59339"/>
                        </a:cubicBezTo>
                        <a:cubicBezTo>
                          <a:pt x="30209" y="59372"/>
                          <a:pt x="30209" y="59372"/>
                          <a:pt x="30209" y="59404"/>
                        </a:cubicBezTo>
                        <a:cubicBezTo>
                          <a:pt x="30209" y="59436"/>
                          <a:pt x="30209" y="59468"/>
                          <a:pt x="30241" y="59468"/>
                        </a:cubicBezTo>
                        <a:cubicBezTo>
                          <a:pt x="30241" y="59564"/>
                          <a:pt x="30274" y="59661"/>
                          <a:pt x="30274" y="59757"/>
                        </a:cubicBezTo>
                        <a:cubicBezTo>
                          <a:pt x="30306" y="59982"/>
                          <a:pt x="30338" y="60207"/>
                          <a:pt x="30306" y="60432"/>
                        </a:cubicBezTo>
                        <a:cubicBezTo>
                          <a:pt x="30306" y="60625"/>
                          <a:pt x="30274" y="60786"/>
                          <a:pt x="30177" y="60979"/>
                        </a:cubicBezTo>
                        <a:cubicBezTo>
                          <a:pt x="30140" y="61072"/>
                          <a:pt x="30059" y="61122"/>
                          <a:pt x="29972" y="61122"/>
                        </a:cubicBezTo>
                        <a:cubicBezTo>
                          <a:pt x="29910" y="61122"/>
                          <a:pt x="29845" y="61097"/>
                          <a:pt x="29791" y="61043"/>
                        </a:cubicBezTo>
                        <a:cubicBezTo>
                          <a:pt x="29663" y="60914"/>
                          <a:pt x="29534" y="60754"/>
                          <a:pt x="29438" y="60561"/>
                        </a:cubicBezTo>
                        <a:cubicBezTo>
                          <a:pt x="29341" y="60400"/>
                          <a:pt x="29245" y="60239"/>
                          <a:pt x="29149" y="60047"/>
                        </a:cubicBezTo>
                        <a:cubicBezTo>
                          <a:pt x="29020" y="59693"/>
                          <a:pt x="28859" y="59339"/>
                          <a:pt x="28763" y="58986"/>
                        </a:cubicBezTo>
                        <a:lnTo>
                          <a:pt x="28763" y="58825"/>
                        </a:lnTo>
                        <a:cubicBezTo>
                          <a:pt x="28763" y="58734"/>
                          <a:pt x="28680" y="58674"/>
                          <a:pt x="28603" y="58674"/>
                        </a:cubicBezTo>
                        <a:cubicBezTo>
                          <a:pt x="28544" y="58674"/>
                          <a:pt x="28487" y="58709"/>
                          <a:pt x="28474" y="58793"/>
                        </a:cubicBezTo>
                        <a:cubicBezTo>
                          <a:pt x="28377" y="59211"/>
                          <a:pt x="28281" y="59629"/>
                          <a:pt x="28249" y="60079"/>
                        </a:cubicBezTo>
                        <a:cubicBezTo>
                          <a:pt x="28216" y="60272"/>
                          <a:pt x="28184" y="60464"/>
                          <a:pt x="28120" y="60657"/>
                        </a:cubicBezTo>
                        <a:cubicBezTo>
                          <a:pt x="28098" y="60743"/>
                          <a:pt x="28063" y="60800"/>
                          <a:pt x="28003" y="60800"/>
                        </a:cubicBezTo>
                        <a:cubicBezTo>
                          <a:pt x="27973" y="60800"/>
                          <a:pt x="27938" y="60786"/>
                          <a:pt x="27895" y="60754"/>
                        </a:cubicBezTo>
                        <a:cubicBezTo>
                          <a:pt x="27798" y="60625"/>
                          <a:pt x="27734" y="60464"/>
                          <a:pt x="27702" y="60304"/>
                        </a:cubicBezTo>
                        <a:cubicBezTo>
                          <a:pt x="27670" y="60111"/>
                          <a:pt x="27606" y="59886"/>
                          <a:pt x="27573" y="59693"/>
                        </a:cubicBezTo>
                        <a:cubicBezTo>
                          <a:pt x="27509" y="59307"/>
                          <a:pt x="27477" y="58889"/>
                          <a:pt x="27477" y="58504"/>
                        </a:cubicBezTo>
                        <a:cubicBezTo>
                          <a:pt x="27509" y="58021"/>
                          <a:pt x="27573" y="57571"/>
                          <a:pt x="27702" y="57121"/>
                        </a:cubicBezTo>
                        <a:cubicBezTo>
                          <a:pt x="27725" y="57007"/>
                          <a:pt x="27633" y="56908"/>
                          <a:pt x="27544" y="56908"/>
                        </a:cubicBezTo>
                        <a:cubicBezTo>
                          <a:pt x="27508" y="56908"/>
                          <a:pt x="27472" y="56924"/>
                          <a:pt x="27445" y="56961"/>
                        </a:cubicBezTo>
                        <a:cubicBezTo>
                          <a:pt x="27316" y="57089"/>
                          <a:pt x="27188" y="57218"/>
                          <a:pt x="27027" y="57346"/>
                        </a:cubicBezTo>
                        <a:cubicBezTo>
                          <a:pt x="26898" y="57475"/>
                          <a:pt x="26738" y="57604"/>
                          <a:pt x="26577" y="57700"/>
                        </a:cubicBezTo>
                        <a:cubicBezTo>
                          <a:pt x="26539" y="57723"/>
                          <a:pt x="26504" y="57733"/>
                          <a:pt x="26474" y="57733"/>
                        </a:cubicBezTo>
                        <a:cubicBezTo>
                          <a:pt x="26378" y="57733"/>
                          <a:pt x="26328" y="57630"/>
                          <a:pt x="26352" y="57507"/>
                        </a:cubicBezTo>
                        <a:cubicBezTo>
                          <a:pt x="26416" y="57314"/>
                          <a:pt x="26481" y="57154"/>
                          <a:pt x="26577" y="56993"/>
                        </a:cubicBezTo>
                        <a:cubicBezTo>
                          <a:pt x="26931" y="56382"/>
                          <a:pt x="27348" y="55771"/>
                          <a:pt x="27863" y="55257"/>
                        </a:cubicBezTo>
                        <a:lnTo>
                          <a:pt x="28184" y="55128"/>
                        </a:lnTo>
                        <a:cubicBezTo>
                          <a:pt x="28249" y="55096"/>
                          <a:pt x="28281" y="54968"/>
                          <a:pt x="28216" y="54903"/>
                        </a:cubicBezTo>
                        <a:lnTo>
                          <a:pt x="28634" y="54550"/>
                        </a:lnTo>
                        <a:close/>
                        <a:moveTo>
                          <a:pt x="26543" y="63226"/>
                        </a:moveTo>
                        <a:cubicBezTo>
                          <a:pt x="26778" y="63226"/>
                          <a:pt x="27012" y="63297"/>
                          <a:pt x="27220" y="63422"/>
                        </a:cubicBezTo>
                        <a:cubicBezTo>
                          <a:pt x="27381" y="63518"/>
                          <a:pt x="27509" y="63647"/>
                          <a:pt x="27606" y="63807"/>
                        </a:cubicBezTo>
                        <a:cubicBezTo>
                          <a:pt x="27670" y="63904"/>
                          <a:pt x="27702" y="63968"/>
                          <a:pt x="27734" y="64065"/>
                        </a:cubicBezTo>
                        <a:cubicBezTo>
                          <a:pt x="27766" y="64161"/>
                          <a:pt x="27766" y="64257"/>
                          <a:pt x="27831" y="64386"/>
                        </a:cubicBezTo>
                        <a:lnTo>
                          <a:pt x="27541" y="64547"/>
                        </a:lnTo>
                        <a:cubicBezTo>
                          <a:pt x="27413" y="64579"/>
                          <a:pt x="27316" y="64611"/>
                          <a:pt x="27188" y="64611"/>
                        </a:cubicBezTo>
                        <a:cubicBezTo>
                          <a:pt x="26995" y="64611"/>
                          <a:pt x="26802" y="64611"/>
                          <a:pt x="26641" y="64579"/>
                        </a:cubicBezTo>
                        <a:cubicBezTo>
                          <a:pt x="26256" y="64515"/>
                          <a:pt x="25934" y="64322"/>
                          <a:pt x="25709" y="64032"/>
                        </a:cubicBezTo>
                        <a:cubicBezTo>
                          <a:pt x="25548" y="63711"/>
                          <a:pt x="25870" y="63357"/>
                          <a:pt x="26159" y="63293"/>
                        </a:cubicBezTo>
                        <a:cubicBezTo>
                          <a:pt x="26284" y="63248"/>
                          <a:pt x="26414" y="63226"/>
                          <a:pt x="26543" y="63226"/>
                        </a:cubicBezTo>
                        <a:close/>
                        <a:moveTo>
                          <a:pt x="21742" y="64793"/>
                        </a:moveTo>
                        <a:cubicBezTo>
                          <a:pt x="22055" y="64793"/>
                          <a:pt x="22363" y="64871"/>
                          <a:pt x="22655" y="65029"/>
                        </a:cubicBezTo>
                        <a:cubicBezTo>
                          <a:pt x="22880" y="65158"/>
                          <a:pt x="23105" y="65318"/>
                          <a:pt x="23298" y="65511"/>
                        </a:cubicBezTo>
                        <a:cubicBezTo>
                          <a:pt x="23363" y="65575"/>
                          <a:pt x="23459" y="65672"/>
                          <a:pt x="23523" y="65800"/>
                        </a:cubicBezTo>
                        <a:lnTo>
                          <a:pt x="23652" y="65929"/>
                        </a:lnTo>
                        <a:lnTo>
                          <a:pt x="23523" y="65961"/>
                        </a:lnTo>
                        <a:lnTo>
                          <a:pt x="22945" y="65961"/>
                        </a:lnTo>
                        <a:cubicBezTo>
                          <a:pt x="22655" y="65961"/>
                          <a:pt x="22398" y="65929"/>
                          <a:pt x="22109" y="65897"/>
                        </a:cubicBezTo>
                        <a:cubicBezTo>
                          <a:pt x="21820" y="65897"/>
                          <a:pt x="21530" y="65865"/>
                          <a:pt x="21241" y="65800"/>
                        </a:cubicBezTo>
                        <a:cubicBezTo>
                          <a:pt x="21080" y="65768"/>
                          <a:pt x="20952" y="65768"/>
                          <a:pt x="20823" y="65736"/>
                        </a:cubicBezTo>
                        <a:cubicBezTo>
                          <a:pt x="20727" y="65736"/>
                          <a:pt x="20598" y="65704"/>
                          <a:pt x="20534" y="65640"/>
                        </a:cubicBezTo>
                        <a:cubicBezTo>
                          <a:pt x="20341" y="65447"/>
                          <a:pt x="20630" y="65190"/>
                          <a:pt x="20759" y="65093"/>
                        </a:cubicBezTo>
                        <a:cubicBezTo>
                          <a:pt x="20920" y="64965"/>
                          <a:pt x="21145" y="64868"/>
                          <a:pt x="21337" y="64836"/>
                        </a:cubicBezTo>
                        <a:cubicBezTo>
                          <a:pt x="21472" y="64807"/>
                          <a:pt x="21607" y="64793"/>
                          <a:pt x="21742" y="64793"/>
                        </a:cubicBezTo>
                        <a:close/>
                        <a:moveTo>
                          <a:pt x="25773" y="65672"/>
                        </a:moveTo>
                        <a:cubicBezTo>
                          <a:pt x="25806" y="65704"/>
                          <a:pt x="25806" y="65768"/>
                          <a:pt x="25806" y="65833"/>
                        </a:cubicBezTo>
                        <a:lnTo>
                          <a:pt x="25806" y="65865"/>
                        </a:lnTo>
                        <a:cubicBezTo>
                          <a:pt x="25773" y="66025"/>
                          <a:pt x="25773" y="66186"/>
                          <a:pt x="25741" y="66347"/>
                        </a:cubicBezTo>
                        <a:cubicBezTo>
                          <a:pt x="25677" y="66700"/>
                          <a:pt x="25548" y="67022"/>
                          <a:pt x="25356" y="67311"/>
                        </a:cubicBezTo>
                        <a:cubicBezTo>
                          <a:pt x="25298" y="67397"/>
                          <a:pt x="25215" y="67509"/>
                          <a:pt x="25106" y="67509"/>
                        </a:cubicBezTo>
                        <a:cubicBezTo>
                          <a:pt x="25093" y="67509"/>
                          <a:pt x="25080" y="67508"/>
                          <a:pt x="25066" y="67504"/>
                        </a:cubicBezTo>
                        <a:cubicBezTo>
                          <a:pt x="24938" y="67440"/>
                          <a:pt x="24938" y="67279"/>
                          <a:pt x="24938" y="67183"/>
                        </a:cubicBezTo>
                        <a:cubicBezTo>
                          <a:pt x="24938" y="66893"/>
                          <a:pt x="25002" y="66604"/>
                          <a:pt x="25130" y="66379"/>
                        </a:cubicBezTo>
                        <a:cubicBezTo>
                          <a:pt x="25259" y="66122"/>
                          <a:pt x="25452" y="65897"/>
                          <a:pt x="25645" y="65704"/>
                        </a:cubicBezTo>
                        <a:lnTo>
                          <a:pt x="25773" y="65672"/>
                        </a:lnTo>
                        <a:close/>
                        <a:moveTo>
                          <a:pt x="16742" y="66728"/>
                        </a:moveTo>
                        <a:cubicBezTo>
                          <a:pt x="17314" y="66728"/>
                          <a:pt x="17863" y="66855"/>
                          <a:pt x="18412" y="67086"/>
                        </a:cubicBezTo>
                        <a:cubicBezTo>
                          <a:pt x="18573" y="67151"/>
                          <a:pt x="18702" y="67215"/>
                          <a:pt x="18862" y="67311"/>
                        </a:cubicBezTo>
                        <a:lnTo>
                          <a:pt x="18927" y="67343"/>
                        </a:lnTo>
                        <a:cubicBezTo>
                          <a:pt x="18637" y="67472"/>
                          <a:pt x="18316" y="67601"/>
                          <a:pt x="18027" y="67729"/>
                        </a:cubicBezTo>
                        <a:cubicBezTo>
                          <a:pt x="17898" y="67761"/>
                          <a:pt x="17769" y="67793"/>
                          <a:pt x="17609" y="67793"/>
                        </a:cubicBezTo>
                        <a:cubicBezTo>
                          <a:pt x="17319" y="67826"/>
                          <a:pt x="17030" y="67826"/>
                          <a:pt x="16709" y="67826"/>
                        </a:cubicBezTo>
                        <a:cubicBezTo>
                          <a:pt x="16451" y="67826"/>
                          <a:pt x="16162" y="67826"/>
                          <a:pt x="15873" y="67793"/>
                        </a:cubicBezTo>
                        <a:cubicBezTo>
                          <a:pt x="15680" y="67761"/>
                          <a:pt x="15423" y="67697"/>
                          <a:pt x="15359" y="67504"/>
                        </a:cubicBezTo>
                        <a:cubicBezTo>
                          <a:pt x="15262" y="67279"/>
                          <a:pt x="15455" y="66990"/>
                          <a:pt x="15680" y="66861"/>
                        </a:cubicBezTo>
                        <a:cubicBezTo>
                          <a:pt x="15969" y="66765"/>
                          <a:pt x="16259" y="66733"/>
                          <a:pt x="16548" y="66733"/>
                        </a:cubicBezTo>
                        <a:cubicBezTo>
                          <a:pt x="16613" y="66729"/>
                          <a:pt x="16677" y="66728"/>
                          <a:pt x="16742" y="66728"/>
                        </a:cubicBezTo>
                        <a:close/>
                        <a:moveTo>
                          <a:pt x="21595" y="66861"/>
                        </a:moveTo>
                        <a:cubicBezTo>
                          <a:pt x="21595" y="68051"/>
                          <a:pt x="21177" y="69240"/>
                          <a:pt x="20405" y="70172"/>
                        </a:cubicBezTo>
                        <a:cubicBezTo>
                          <a:pt x="20299" y="70305"/>
                          <a:pt x="20082" y="70637"/>
                          <a:pt x="19864" y="70637"/>
                        </a:cubicBezTo>
                        <a:cubicBezTo>
                          <a:pt x="19819" y="70637"/>
                          <a:pt x="19774" y="70623"/>
                          <a:pt x="19730" y="70590"/>
                        </a:cubicBezTo>
                        <a:cubicBezTo>
                          <a:pt x="19666" y="70526"/>
                          <a:pt x="19666" y="70365"/>
                          <a:pt x="19666" y="70269"/>
                        </a:cubicBezTo>
                        <a:cubicBezTo>
                          <a:pt x="19666" y="70108"/>
                          <a:pt x="19698" y="69979"/>
                          <a:pt x="19730" y="69818"/>
                        </a:cubicBezTo>
                        <a:cubicBezTo>
                          <a:pt x="19891" y="68951"/>
                          <a:pt x="20309" y="68115"/>
                          <a:pt x="20920" y="67472"/>
                        </a:cubicBezTo>
                        <a:cubicBezTo>
                          <a:pt x="21048" y="67343"/>
                          <a:pt x="21145" y="67247"/>
                          <a:pt x="21273" y="67118"/>
                        </a:cubicBezTo>
                        <a:cubicBezTo>
                          <a:pt x="21370" y="67022"/>
                          <a:pt x="21498" y="66958"/>
                          <a:pt x="21595" y="66861"/>
                        </a:cubicBezTo>
                        <a:close/>
                        <a:moveTo>
                          <a:pt x="12980" y="70719"/>
                        </a:moveTo>
                        <a:lnTo>
                          <a:pt x="12980" y="70719"/>
                        </a:lnTo>
                        <a:cubicBezTo>
                          <a:pt x="12112" y="71297"/>
                          <a:pt x="11116" y="71683"/>
                          <a:pt x="10087" y="71844"/>
                        </a:cubicBezTo>
                        <a:lnTo>
                          <a:pt x="10055" y="71844"/>
                        </a:lnTo>
                        <a:cubicBezTo>
                          <a:pt x="9993" y="71856"/>
                          <a:pt x="9903" y="71873"/>
                          <a:pt x="9819" y="71873"/>
                        </a:cubicBezTo>
                        <a:cubicBezTo>
                          <a:pt x="9684" y="71873"/>
                          <a:pt x="9565" y="71829"/>
                          <a:pt x="9605" y="71651"/>
                        </a:cubicBezTo>
                        <a:cubicBezTo>
                          <a:pt x="9701" y="71426"/>
                          <a:pt x="9862" y="71233"/>
                          <a:pt x="10087" y="71136"/>
                        </a:cubicBezTo>
                        <a:cubicBezTo>
                          <a:pt x="10505" y="70911"/>
                          <a:pt x="11019" y="70783"/>
                          <a:pt x="11501" y="70783"/>
                        </a:cubicBezTo>
                        <a:cubicBezTo>
                          <a:pt x="12016" y="70751"/>
                          <a:pt x="12498" y="70751"/>
                          <a:pt x="12980" y="70719"/>
                        </a:cubicBezTo>
                        <a:close/>
                        <a:moveTo>
                          <a:pt x="15198" y="69818"/>
                        </a:moveTo>
                        <a:lnTo>
                          <a:pt x="15198" y="69818"/>
                        </a:lnTo>
                        <a:cubicBezTo>
                          <a:pt x="15230" y="70269"/>
                          <a:pt x="15198" y="70686"/>
                          <a:pt x="15134" y="71136"/>
                        </a:cubicBezTo>
                        <a:cubicBezTo>
                          <a:pt x="15037" y="71651"/>
                          <a:pt x="14876" y="72165"/>
                          <a:pt x="14651" y="72615"/>
                        </a:cubicBezTo>
                        <a:cubicBezTo>
                          <a:pt x="14601" y="72741"/>
                          <a:pt x="14473" y="72964"/>
                          <a:pt x="14327" y="72964"/>
                        </a:cubicBezTo>
                        <a:cubicBezTo>
                          <a:pt x="14286" y="72964"/>
                          <a:pt x="14244" y="72947"/>
                          <a:pt x="14201" y="72904"/>
                        </a:cubicBezTo>
                        <a:cubicBezTo>
                          <a:pt x="14105" y="72744"/>
                          <a:pt x="14041" y="72519"/>
                          <a:pt x="14073" y="72326"/>
                        </a:cubicBezTo>
                        <a:cubicBezTo>
                          <a:pt x="14041" y="71876"/>
                          <a:pt x="14137" y="71426"/>
                          <a:pt x="14330" y="71040"/>
                        </a:cubicBezTo>
                        <a:cubicBezTo>
                          <a:pt x="14523" y="70558"/>
                          <a:pt x="14812" y="70140"/>
                          <a:pt x="15198" y="69818"/>
                        </a:cubicBezTo>
                        <a:close/>
                        <a:moveTo>
                          <a:pt x="34067" y="51721"/>
                        </a:moveTo>
                        <a:cubicBezTo>
                          <a:pt x="34131" y="51882"/>
                          <a:pt x="34227" y="52010"/>
                          <a:pt x="34356" y="52107"/>
                        </a:cubicBezTo>
                        <a:cubicBezTo>
                          <a:pt x="34452" y="52171"/>
                          <a:pt x="34549" y="52235"/>
                          <a:pt x="34677" y="52268"/>
                        </a:cubicBezTo>
                        <a:cubicBezTo>
                          <a:pt x="34726" y="52284"/>
                          <a:pt x="34782" y="52292"/>
                          <a:pt x="34838" y="52292"/>
                        </a:cubicBezTo>
                        <a:cubicBezTo>
                          <a:pt x="34894" y="52292"/>
                          <a:pt x="34951" y="52284"/>
                          <a:pt x="34999" y="52268"/>
                        </a:cubicBezTo>
                        <a:cubicBezTo>
                          <a:pt x="35256" y="52718"/>
                          <a:pt x="35577" y="53103"/>
                          <a:pt x="36027" y="53393"/>
                        </a:cubicBezTo>
                        <a:cubicBezTo>
                          <a:pt x="36839" y="53942"/>
                          <a:pt x="37821" y="54087"/>
                          <a:pt x="38801" y="54087"/>
                        </a:cubicBezTo>
                        <a:cubicBezTo>
                          <a:pt x="39023" y="54087"/>
                          <a:pt x="39246" y="54080"/>
                          <a:pt x="39467" y="54068"/>
                        </a:cubicBezTo>
                        <a:cubicBezTo>
                          <a:pt x="40753" y="53939"/>
                          <a:pt x="42006" y="53778"/>
                          <a:pt x="43292" y="53553"/>
                        </a:cubicBezTo>
                        <a:cubicBezTo>
                          <a:pt x="44803" y="53296"/>
                          <a:pt x="46346" y="52943"/>
                          <a:pt x="47857" y="52525"/>
                        </a:cubicBezTo>
                        <a:lnTo>
                          <a:pt x="47857" y="52525"/>
                        </a:lnTo>
                        <a:cubicBezTo>
                          <a:pt x="47696" y="53328"/>
                          <a:pt x="47567" y="54196"/>
                          <a:pt x="47407" y="55000"/>
                        </a:cubicBezTo>
                        <a:cubicBezTo>
                          <a:pt x="47246" y="55836"/>
                          <a:pt x="47021" y="56768"/>
                          <a:pt x="46796" y="57636"/>
                        </a:cubicBezTo>
                        <a:cubicBezTo>
                          <a:pt x="46732" y="57861"/>
                          <a:pt x="46667" y="58086"/>
                          <a:pt x="46603" y="58343"/>
                        </a:cubicBezTo>
                        <a:cubicBezTo>
                          <a:pt x="46571" y="58471"/>
                          <a:pt x="46571" y="58600"/>
                          <a:pt x="46539" y="58729"/>
                        </a:cubicBezTo>
                        <a:cubicBezTo>
                          <a:pt x="46507" y="58857"/>
                          <a:pt x="46507" y="58954"/>
                          <a:pt x="46507" y="59082"/>
                        </a:cubicBezTo>
                        <a:cubicBezTo>
                          <a:pt x="46525" y="59120"/>
                          <a:pt x="46555" y="59135"/>
                          <a:pt x="46583" y="59135"/>
                        </a:cubicBezTo>
                        <a:cubicBezTo>
                          <a:pt x="46603" y="59135"/>
                          <a:pt x="46622" y="59128"/>
                          <a:pt x="46635" y="59114"/>
                        </a:cubicBezTo>
                        <a:cubicBezTo>
                          <a:pt x="46764" y="58954"/>
                          <a:pt x="46860" y="58761"/>
                          <a:pt x="46892" y="58536"/>
                        </a:cubicBezTo>
                        <a:cubicBezTo>
                          <a:pt x="46957" y="58311"/>
                          <a:pt x="47021" y="58118"/>
                          <a:pt x="47085" y="57893"/>
                        </a:cubicBezTo>
                        <a:cubicBezTo>
                          <a:pt x="47182" y="57443"/>
                          <a:pt x="47278" y="57025"/>
                          <a:pt x="47407" y="56575"/>
                        </a:cubicBezTo>
                        <a:cubicBezTo>
                          <a:pt x="47599" y="55707"/>
                          <a:pt x="47760" y="54807"/>
                          <a:pt x="47921" y="53939"/>
                        </a:cubicBezTo>
                        <a:cubicBezTo>
                          <a:pt x="48017" y="53457"/>
                          <a:pt x="48082" y="52975"/>
                          <a:pt x="48146" y="52460"/>
                        </a:cubicBezTo>
                        <a:lnTo>
                          <a:pt x="48628" y="52332"/>
                        </a:lnTo>
                        <a:lnTo>
                          <a:pt x="48628" y="52332"/>
                        </a:lnTo>
                        <a:cubicBezTo>
                          <a:pt x="48564" y="52493"/>
                          <a:pt x="48564" y="52621"/>
                          <a:pt x="48532" y="52782"/>
                        </a:cubicBezTo>
                        <a:lnTo>
                          <a:pt x="48435" y="53393"/>
                        </a:lnTo>
                        <a:cubicBezTo>
                          <a:pt x="48403" y="53586"/>
                          <a:pt x="48371" y="53778"/>
                          <a:pt x="48339" y="54003"/>
                        </a:cubicBezTo>
                        <a:cubicBezTo>
                          <a:pt x="48275" y="54196"/>
                          <a:pt x="48242" y="54389"/>
                          <a:pt x="48307" y="54582"/>
                        </a:cubicBezTo>
                        <a:cubicBezTo>
                          <a:pt x="48323" y="54598"/>
                          <a:pt x="48347" y="54606"/>
                          <a:pt x="48371" y="54606"/>
                        </a:cubicBezTo>
                        <a:cubicBezTo>
                          <a:pt x="48395" y="54606"/>
                          <a:pt x="48419" y="54598"/>
                          <a:pt x="48435" y="54582"/>
                        </a:cubicBezTo>
                        <a:cubicBezTo>
                          <a:pt x="48564" y="54453"/>
                          <a:pt x="48564" y="54196"/>
                          <a:pt x="48596" y="54036"/>
                        </a:cubicBezTo>
                        <a:cubicBezTo>
                          <a:pt x="48628" y="53875"/>
                          <a:pt x="48660" y="53618"/>
                          <a:pt x="48692" y="53425"/>
                        </a:cubicBezTo>
                        <a:lnTo>
                          <a:pt x="48789" y="52814"/>
                        </a:lnTo>
                        <a:cubicBezTo>
                          <a:pt x="48789" y="52718"/>
                          <a:pt x="48821" y="52621"/>
                          <a:pt x="48821" y="52525"/>
                        </a:cubicBezTo>
                        <a:cubicBezTo>
                          <a:pt x="48821" y="52428"/>
                          <a:pt x="48821" y="52364"/>
                          <a:pt x="48821" y="52268"/>
                        </a:cubicBezTo>
                        <a:lnTo>
                          <a:pt x="49817" y="51978"/>
                        </a:lnTo>
                        <a:lnTo>
                          <a:pt x="49817" y="51978"/>
                        </a:lnTo>
                        <a:cubicBezTo>
                          <a:pt x="49785" y="52107"/>
                          <a:pt x="49753" y="52203"/>
                          <a:pt x="49753" y="52300"/>
                        </a:cubicBezTo>
                        <a:cubicBezTo>
                          <a:pt x="49721" y="52460"/>
                          <a:pt x="49689" y="52589"/>
                          <a:pt x="49657" y="52750"/>
                        </a:cubicBezTo>
                        <a:lnTo>
                          <a:pt x="49464" y="53650"/>
                        </a:lnTo>
                        <a:cubicBezTo>
                          <a:pt x="49335" y="54228"/>
                          <a:pt x="49239" y="54807"/>
                          <a:pt x="49207" y="55418"/>
                        </a:cubicBezTo>
                        <a:cubicBezTo>
                          <a:pt x="49207" y="55466"/>
                          <a:pt x="49247" y="55490"/>
                          <a:pt x="49287" y="55490"/>
                        </a:cubicBezTo>
                        <a:cubicBezTo>
                          <a:pt x="49327" y="55490"/>
                          <a:pt x="49367" y="55466"/>
                          <a:pt x="49367" y="55418"/>
                        </a:cubicBezTo>
                        <a:cubicBezTo>
                          <a:pt x="49528" y="54839"/>
                          <a:pt x="49689" y="54228"/>
                          <a:pt x="49753" y="53650"/>
                        </a:cubicBezTo>
                        <a:cubicBezTo>
                          <a:pt x="49817" y="53361"/>
                          <a:pt x="49882" y="53071"/>
                          <a:pt x="49914" y="52782"/>
                        </a:cubicBezTo>
                        <a:cubicBezTo>
                          <a:pt x="49946" y="52621"/>
                          <a:pt x="49978" y="52460"/>
                          <a:pt x="49978" y="52332"/>
                        </a:cubicBezTo>
                        <a:cubicBezTo>
                          <a:pt x="50010" y="52203"/>
                          <a:pt x="50042" y="52043"/>
                          <a:pt x="50042" y="51914"/>
                        </a:cubicBezTo>
                        <a:lnTo>
                          <a:pt x="50621" y="51753"/>
                        </a:lnTo>
                        <a:lnTo>
                          <a:pt x="50621" y="51753"/>
                        </a:lnTo>
                        <a:cubicBezTo>
                          <a:pt x="49946" y="54678"/>
                          <a:pt x="49721" y="57700"/>
                          <a:pt x="49400" y="60657"/>
                        </a:cubicBezTo>
                        <a:cubicBezTo>
                          <a:pt x="49303" y="61750"/>
                          <a:pt x="49175" y="62811"/>
                          <a:pt x="49014" y="63872"/>
                        </a:cubicBezTo>
                        <a:cubicBezTo>
                          <a:pt x="48982" y="63904"/>
                          <a:pt x="48982" y="63904"/>
                          <a:pt x="48950" y="63936"/>
                        </a:cubicBezTo>
                        <a:cubicBezTo>
                          <a:pt x="47889" y="65415"/>
                          <a:pt x="46346" y="66475"/>
                          <a:pt x="44578" y="66925"/>
                        </a:cubicBezTo>
                        <a:cubicBezTo>
                          <a:pt x="44064" y="67022"/>
                          <a:pt x="43549" y="67118"/>
                          <a:pt x="43035" y="67151"/>
                        </a:cubicBezTo>
                        <a:cubicBezTo>
                          <a:pt x="42906" y="67151"/>
                          <a:pt x="42906" y="67343"/>
                          <a:pt x="43035" y="67376"/>
                        </a:cubicBezTo>
                        <a:cubicBezTo>
                          <a:pt x="44964" y="67376"/>
                          <a:pt x="46860" y="66668"/>
                          <a:pt x="48275" y="65318"/>
                        </a:cubicBezTo>
                        <a:cubicBezTo>
                          <a:pt x="48532" y="65061"/>
                          <a:pt x="48757" y="64804"/>
                          <a:pt x="49014" y="64515"/>
                        </a:cubicBezTo>
                        <a:lnTo>
                          <a:pt x="49014" y="64515"/>
                        </a:lnTo>
                        <a:cubicBezTo>
                          <a:pt x="48917" y="65125"/>
                          <a:pt x="48789" y="65736"/>
                          <a:pt x="48660" y="66283"/>
                        </a:cubicBezTo>
                        <a:cubicBezTo>
                          <a:pt x="48532" y="66379"/>
                          <a:pt x="48371" y="66540"/>
                          <a:pt x="48242" y="66636"/>
                        </a:cubicBezTo>
                        <a:cubicBezTo>
                          <a:pt x="48114" y="66733"/>
                          <a:pt x="47889" y="66893"/>
                          <a:pt x="47696" y="67022"/>
                        </a:cubicBezTo>
                        <a:cubicBezTo>
                          <a:pt x="47342" y="67279"/>
                          <a:pt x="46989" y="67536"/>
                          <a:pt x="46603" y="67761"/>
                        </a:cubicBezTo>
                        <a:cubicBezTo>
                          <a:pt x="45832" y="68211"/>
                          <a:pt x="44996" y="68501"/>
                          <a:pt x="44096" y="68629"/>
                        </a:cubicBezTo>
                        <a:cubicBezTo>
                          <a:pt x="43919" y="68641"/>
                          <a:pt x="43738" y="68648"/>
                          <a:pt x="43555" y="68648"/>
                        </a:cubicBezTo>
                        <a:cubicBezTo>
                          <a:pt x="43237" y="68648"/>
                          <a:pt x="42911" y="68626"/>
                          <a:pt x="42585" y="68565"/>
                        </a:cubicBezTo>
                        <a:cubicBezTo>
                          <a:pt x="42489" y="68565"/>
                          <a:pt x="42456" y="68693"/>
                          <a:pt x="42553" y="68758"/>
                        </a:cubicBezTo>
                        <a:cubicBezTo>
                          <a:pt x="42928" y="68856"/>
                          <a:pt x="43303" y="68901"/>
                          <a:pt x="43675" y="68901"/>
                        </a:cubicBezTo>
                        <a:cubicBezTo>
                          <a:pt x="45121" y="68901"/>
                          <a:pt x="46520" y="68226"/>
                          <a:pt x="47696" y="67408"/>
                        </a:cubicBezTo>
                        <a:cubicBezTo>
                          <a:pt x="47921" y="67279"/>
                          <a:pt x="48114" y="67118"/>
                          <a:pt x="48339" y="66958"/>
                        </a:cubicBezTo>
                        <a:lnTo>
                          <a:pt x="48564" y="66765"/>
                        </a:lnTo>
                        <a:lnTo>
                          <a:pt x="48564" y="66765"/>
                        </a:lnTo>
                        <a:cubicBezTo>
                          <a:pt x="48371" y="67568"/>
                          <a:pt x="48178" y="68372"/>
                          <a:pt x="47921" y="69176"/>
                        </a:cubicBezTo>
                        <a:cubicBezTo>
                          <a:pt x="47664" y="69915"/>
                          <a:pt x="47374" y="70654"/>
                          <a:pt x="47053" y="71361"/>
                        </a:cubicBezTo>
                        <a:lnTo>
                          <a:pt x="46924" y="71651"/>
                        </a:lnTo>
                        <a:lnTo>
                          <a:pt x="46732" y="71683"/>
                        </a:lnTo>
                        <a:cubicBezTo>
                          <a:pt x="46635" y="71715"/>
                          <a:pt x="46507" y="71715"/>
                          <a:pt x="46410" y="71715"/>
                        </a:cubicBezTo>
                        <a:lnTo>
                          <a:pt x="46089" y="71715"/>
                        </a:lnTo>
                        <a:cubicBezTo>
                          <a:pt x="46040" y="71699"/>
                          <a:pt x="45992" y="71691"/>
                          <a:pt x="45940" y="71691"/>
                        </a:cubicBezTo>
                        <a:cubicBezTo>
                          <a:pt x="45888" y="71691"/>
                          <a:pt x="45832" y="71699"/>
                          <a:pt x="45767" y="71715"/>
                        </a:cubicBezTo>
                        <a:cubicBezTo>
                          <a:pt x="45703" y="71747"/>
                          <a:pt x="45671" y="71844"/>
                          <a:pt x="45767" y="71908"/>
                        </a:cubicBezTo>
                        <a:cubicBezTo>
                          <a:pt x="45864" y="71972"/>
                          <a:pt x="45960" y="71972"/>
                          <a:pt x="46089" y="71972"/>
                        </a:cubicBezTo>
                        <a:lnTo>
                          <a:pt x="46410" y="71972"/>
                        </a:lnTo>
                        <a:cubicBezTo>
                          <a:pt x="46539" y="71972"/>
                          <a:pt x="46635" y="71972"/>
                          <a:pt x="46764" y="71940"/>
                        </a:cubicBezTo>
                        <a:lnTo>
                          <a:pt x="46764" y="71940"/>
                        </a:lnTo>
                        <a:cubicBezTo>
                          <a:pt x="46699" y="72069"/>
                          <a:pt x="46667" y="72165"/>
                          <a:pt x="46603" y="72261"/>
                        </a:cubicBezTo>
                        <a:cubicBezTo>
                          <a:pt x="46249" y="72294"/>
                          <a:pt x="45896" y="72358"/>
                          <a:pt x="45542" y="72390"/>
                        </a:cubicBezTo>
                        <a:cubicBezTo>
                          <a:pt x="45189" y="72422"/>
                          <a:pt x="44803" y="72422"/>
                          <a:pt x="44449" y="72422"/>
                        </a:cubicBezTo>
                        <a:cubicBezTo>
                          <a:pt x="43710" y="72390"/>
                          <a:pt x="42971" y="72358"/>
                          <a:pt x="42263" y="72261"/>
                        </a:cubicBezTo>
                        <a:cubicBezTo>
                          <a:pt x="42135" y="72261"/>
                          <a:pt x="42135" y="72422"/>
                          <a:pt x="42231" y="72454"/>
                        </a:cubicBezTo>
                        <a:cubicBezTo>
                          <a:pt x="42971" y="72615"/>
                          <a:pt x="43710" y="72679"/>
                          <a:pt x="44449" y="72712"/>
                        </a:cubicBezTo>
                        <a:cubicBezTo>
                          <a:pt x="44835" y="72712"/>
                          <a:pt x="45189" y="72712"/>
                          <a:pt x="45574" y="72679"/>
                        </a:cubicBezTo>
                        <a:cubicBezTo>
                          <a:pt x="45864" y="72679"/>
                          <a:pt x="46153" y="72647"/>
                          <a:pt x="46442" y="72583"/>
                        </a:cubicBezTo>
                        <a:lnTo>
                          <a:pt x="46442" y="72583"/>
                        </a:lnTo>
                        <a:cubicBezTo>
                          <a:pt x="46378" y="72712"/>
                          <a:pt x="46314" y="72808"/>
                          <a:pt x="46282" y="72904"/>
                        </a:cubicBezTo>
                        <a:lnTo>
                          <a:pt x="46185" y="73033"/>
                        </a:lnTo>
                        <a:cubicBezTo>
                          <a:pt x="46153" y="73065"/>
                          <a:pt x="46121" y="73065"/>
                          <a:pt x="46121" y="73097"/>
                        </a:cubicBezTo>
                        <a:cubicBezTo>
                          <a:pt x="45162" y="74027"/>
                          <a:pt x="43757" y="74195"/>
                          <a:pt x="42475" y="74195"/>
                        </a:cubicBezTo>
                        <a:cubicBezTo>
                          <a:pt x="42338" y="74195"/>
                          <a:pt x="42203" y="74193"/>
                          <a:pt x="42071" y="74190"/>
                        </a:cubicBezTo>
                        <a:lnTo>
                          <a:pt x="42071" y="74158"/>
                        </a:lnTo>
                        <a:cubicBezTo>
                          <a:pt x="40367" y="74158"/>
                          <a:pt x="38663" y="73901"/>
                          <a:pt x="37024" y="73451"/>
                        </a:cubicBezTo>
                        <a:cubicBezTo>
                          <a:pt x="35513" y="73065"/>
                          <a:pt x="34067" y="72422"/>
                          <a:pt x="32781" y="71554"/>
                        </a:cubicBezTo>
                        <a:cubicBezTo>
                          <a:pt x="32202" y="71136"/>
                          <a:pt x="31688" y="70590"/>
                          <a:pt x="31302" y="70011"/>
                        </a:cubicBezTo>
                        <a:cubicBezTo>
                          <a:pt x="30916" y="69368"/>
                          <a:pt x="30659" y="68693"/>
                          <a:pt x="30563" y="67954"/>
                        </a:cubicBezTo>
                        <a:cubicBezTo>
                          <a:pt x="30466" y="67440"/>
                          <a:pt x="30434" y="66925"/>
                          <a:pt x="30434" y="66411"/>
                        </a:cubicBezTo>
                        <a:lnTo>
                          <a:pt x="30434" y="66411"/>
                        </a:lnTo>
                        <a:cubicBezTo>
                          <a:pt x="30627" y="66540"/>
                          <a:pt x="30852" y="66668"/>
                          <a:pt x="31077" y="66733"/>
                        </a:cubicBezTo>
                        <a:cubicBezTo>
                          <a:pt x="31334" y="66861"/>
                          <a:pt x="31592" y="66990"/>
                          <a:pt x="31881" y="67086"/>
                        </a:cubicBezTo>
                        <a:cubicBezTo>
                          <a:pt x="32138" y="67183"/>
                          <a:pt x="32427" y="67247"/>
                          <a:pt x="32717" y="67343"/>
                        </a:cubicBezTo>
                        <a:cubicBezTo>
                          <a:pt x="32845" y="67376"/>
                          <a:pt x="33006" y="67408"/>
                          <a:pt x="33167" y="67408"/>
                        </a:cubicBezTo>
                        <a:cubicBezTo>
                          <a:pt x="33231" y="67440"/>
                          <a:pt x="33295" y="67456"/>
                          <a:pt x="33359" y="67456"/>
                        </a:cubicBezTo>
                        <a:cubicBezTo>
                          <a:pt x="33424" y="67456"/>
                          <a:pt x="33488" y="67440"/>
                          <a:pt x="33552" y="67408"/>
                        </a:cubicBezTo>
                        <a:cubicBezTo>
                          <a:pt x="33617" y="67376"/>
                          <a:pt x="33617" y="67311"/>
                          <a:pt x="33584" y="67279"/>
                        </a:cubicBezTo>
                        <a:cubicBezTo>
                          <a:pt x="33488" y="67183"/>
                          <a:pt x="33359" y="67151"/>
                          <a:pt x="33231" y="67118"/>
                        </a:cubicBezTo>
                        <a:lnTo>
                          <a:pt x="32813" y="67022"/>
                        </a:lnTo>
                        <a:cubicBezTo>
                          <a:pt x="32524" y="66958"/>
                          <a:pt x="32267" y="66893"/>
                          <a:pt x="31977" y="66797"/>
                        </a:cubicBezTo>
                        <a:cubicBezTo>
                          <a:pt x="31720" y="66700"/>
                          <a:pt x="31431" y="66604"/>
                          <a:pt x="31174" y="66475"/>
                        </a:cubicBezTo>
                        <a:lnTo>
                          <a:pt x="30820" y="66315"/>
                        </a:lnTo>
                        <a:cubicBezTo>
                          <a:pt x="30691" y="66250"/>
                          <a:pt x="30531" y="66186"/>
                          <a:pt x="30402" y="66122"/>
                        </a:cubicBezTo>
                        <a:cubicBezTo>
                          <a:pt x="30402" y="65865"/>
                          <a:pt x="30434" y="65608"/>
                          <a:pt x="30466" y="65318"/>
                        </a:cubicBezTo>
                        <a:cubicBezTo>
                          <a:pt x="31431" y="65897"/>
                          <a:pt x="32459" y="66347"/>
                          <a:pt x="33552" y="66700"/>
                        </a:cubicBezTo>
                        <a:cubicBezTo>
                          <a:pt x="34645" y="67086"/>
                          <a:pt x="35802" y="67343"/>
                          <a:pt x="36960" y="67504"/>
                        </a:cubicBezTo>
                        <a:cubicBezTo>
                          <a:pt x="37281" y="67536"/>
                          <a:pt x="37603" y="67601"/>
                          <a:pt x="37924" y="67601"/>
                        </a:cubicBezTo>
                        <a:lnTo>
                          <a:pt x="38438" y="67601"/>
                        </a:lnTo>
                        <a:cubicBezTo>
                          <a:pt x="38485" y="67610"/>
                          <a:pt x="38532" y="67614"/>
                          <a:pt x="38580" y="67614"/>
                        </a:cubicBezTo>
                        <a:cubicBezTo>
                          <a:pt x="38693" y="67614"/>
                          <a:pt x="38807" y="67591"/>
                          <a:pt x="38920" y="67568"/>
                        </a:cubicBezTo>
                        <a:cubicBezTo>
                          <a:pt x="38985" y="67536"/>
                          <a:pt x="39017" y="67440"/>
                          <a:pt x="38920" y="67408"/>
                        </a:cubicBezTo>
                        <a:cubicBezTo>
                          <a:pt x="38792" y="67376"/>
                          <a:pt x="38663" y="67343"/>
                          <a:pt x="38535" y="67343"/>
                        </a:cubicBezTo>
                        <a:lnTo>
                          <a:pt x="38117" y="67279"/>
                        </a:lnTo>
                        <a:lnTo>
                          <a:pt x="37217" y="67215"/>
                        </a:lnTo>
                        <a:cubicBezTo>
                          <a:pt x="36638" y="67118"/>
                          <a:pt x="36092" y="67022"/>
                          <a:pt x="35513" y="66925"/>
                        </a:cubicBezTo>
                        <a:cubicBezTo>
                          <a:pt x="34388" y="66668"/>
                          <a:pt x="33295" y="66315"/>
                          <a:pt x="32202" y="65865"/>
                        </a:cubicBezTo>
                        <a:cubicBezTo>
                          <a:pt x="31624" y="65640"/>
                          <a:pt x="31045" y="65350"/>
                          <a:pt x="30466" y="65061"/>
                        </a:cubicBezTo>
                        <a:cubicBezTo>
                          <a:pt x="30531" y="64515"/>
                          <a:pt x="30627" y="63968"/>
                          <a:pt x="30724" y="63422"/>
                        </a:cubicBezTo>
                        <a:cubicBezTo>
                          <a:pt x="30756" y="63229"/>
                          <a:pt x="30788" y="63036"/>
                          <a:pt x="30820" y="62843"/>
                        </a:cubicBezTo>
                        <a:cubicBezTo>
                          <a:pt x="30820" y="62843"/>
                          <a:pt x="30788" y="62811"/>
                          <a:pt x="30756" y="62779"/>
                        </a:cubicBezTo>
                        <a:cubicBezTo>
                          <a:pt x="30788" y="62682"/>
                          <a:pt x="30852" y="62554"/>
                          <a:pt x="30884" y="62457"/>
                        </a:cubicBezTo>
                        <a:cubicBezTo>
                          <a:pt x="30916" y="62425"/>
                          <a:pt x="30916" y="62393"/>
                          <a:pt x="30884" y="62361"/>
                        </a:cubicBezTo>
                        <a:cubicBezTo>
                          <a:pt x="31174" y="61975"/>
                          <a:pt x="31431" y="61590"/>
                          <a:pt x="31656" y="61139"/>
                        </a:cubicBezTo>
                        <a:cubicBezTo>
                          <a:pt x="31784" y="60882"/>
                          <a:pt x="31881" y="60593"/>
                          <a:pt x="31945" y="60304"/>
                        </a:cubicBezTo>
                        <a:cubicBezTo>
                          <a:pt x="32138" y="60175"/>
                          <a:pt x="32267" y="59982"/>
                          <a:pt x="32331" y="59757"/>
                        </a:cubicBezTo>
                        <a:cubicBezTo>
                          <a:pt x="32363" y="59468"/>
                          <a:pt x="32363" y="59211"/>
                          <a:pt x="32331" y="58922"/>
                        </a:cubicBezTo>
                        <a:cubicBezTo>
                          <a:pt x="32299" y="58857"/>
                          <a:pt x="32299" y="58793"/>
                          <a:pt x="32267" y="58696"/>
                        </a:cubicBezTo>
                        <a:cubicBezTo>
                          <a:pt x="32299" y="58600"/>
                          <a:pt x="32363" y="58439"/>
                          <a:pt x="32395" y="58311"/>
                        </a:cubicBezTo>
                        <a:cubicBezTo>
                          <a:pt x="32427" y="58054"/>
                          <a:pt x="32459" y="57829"/>
                          <a:pt x="32492" y="57571"/>
                        </a:cubicBezTo>
                        <a:cubicBezTo>
                          <a:pt x="32524" y="57314"/>
                          <a:pt x="32556" y="56993"/>
                          <a:pt x="32588" y="56704"/>
                        </a:cubicBezTo>
                        <a:lnTo>
                          <a:pt x="32588" y="56575"/>
                        </a:lnTo>
                        <a:lnTo>
                          <a:pt x="32684" y="56639"/>
                        </a:lnTo>
                        <a:cubicBezTo>
                          <a:pt x="32813" y="56800"/>
                          <a:pt x="32942" y="56961"/>
                          <a:pt x="33070" y="57121"/>
                        </a:cubicBezTo>
                        <a:cubicBezTo>
                          <a:pt x="33232" y="57310"/>
                          <a:pt x="33462" y="57680"/>
                          <a:pt x="33741" y="57680"/>
                        </a:cubicBezTo>
                        <a:cubicBezTo>
                          <a:pt x="33794" y="57680"/>
                          <a:pt x="33849" y="57667"/>
                          <a:pt x="33906" y="57636"/>
                        </a:cubicBezTo>
                        <a:cubicBezTo>
                          <a:pt x="34227" y="57475"/>
                          <a:pt x="34292" y="57025"/>
                          <a:pt x="34292" y="56704"/>
                        </a:cubicBezTo>
                        <a:cubicBezTo>
                          <a:pt x="34292" y="56318"/>
                          <a:pt x="34227" y="55932"/>
                          <a:pt x="34067" y="55578"/>
                        </a:cubicBezTo>
                        <a:cubicBezTo>
                          <a:pt x="33970" y="55386"/>
                          <a:pt x="33874" y="55225"/>
                          <a:pt x="33745" y="55032"/>
                        </a:cubicBezTo>
                        <a:cubicBezTo>
                          <a:pt x="33713" y="54968"/>
                          <a:pt x="33681" y="54936"/>
                          <a:pt x="33649" y="54871"/>
                        </a:cubicBezTo>
                        <a:cubicBezTo>
                          <a:pt x="33874" y="54871"/>
                          <a:pt x="34067" y="54839"/>
                          <a:pt x="34292" y="54839"/>
                        </a:cubicBezTo>
                        <a:cubicBezTo>
                          <a:pt x="34335" y="54839"/>
                          <a:pt x="34385" y="54841"/>
                          <a:pt x="34440" y="54841"/>
                        </a:cubicBezTo>
                        <a:cubicBezTo>
                          <a:pt x="34631" y="54841"/>
                          <a:pt x="34867" y="54821"/>
                          <a:pt x="34967" y="54646"/>
                        </a:cubicBezTo>
                        <a:cubicBezTo>
                          <a:pt x="35063" y="54421"/>
                          <a:pt x="34935" y="54196"/>
                          <a:pt x="34838" y="54003"/>
                        </a:cubicBezTo>
                        <a:cubicBezTo>
                          <a:pt x="34742" y="53778"/>
                          <a:pt x="34645" y="53586"/>
                          <a:pt x="34549" y="53361"/>
                        </a:cubicBezTo>
                        <a:cubicBezTo>
                          <a:pt x="34292" y="52910"/>
                          <a:pt x="33970" y="52460"/>
                          <a:pt x="33649" y="52075"/>
                        </a:cubicBezTo>
                        <a:cubicBezTo>
                          <a:pt x="33681" y="52075"/>
                          <a:pt x="33745" y="52043"/>
                          <a:pt x="33777" y="52010"/>
                        </a:cubicBezTo>
                        <a:cubicBezTo>
                          <a:pt x="33874" y="51914"/>
                          <a:pt x="33970" y="51818"/>
                          <a:pt x="34067" y="51721"/>
                        </a:cubicBezTo>
                        <a:close/>
                        <a:moveTo>
                          <a:pt x="10023" y="73612"/>
                        </a:moveTo>
                        <a:lnTo>
                          <a:pt x="9862" y="73772"/>
                        </a:lnTo>
                        <a:cubicBezTo>
                          <a:pt x="9830" y="73772"/>
                          <a:pt x="9798" y="73772"/>
                          <a:pt x="9798" y="73804"/>
                        </a:cubicBezTo>
                        <a:cubicBezTo>
                          <a:pt x="9573" y="73933"/>
                          <a:pt x="9412" y="74094"/>
                          <a:pt x="9219" y="74222"/>
                        </a:cubicBezTo>
                        <a:cubicBezTo>
                          <a:pt x="9026" y="74383"/>
                          <a:pt x="8833" y="74512"/>
                          <a:pt x="8640" y="74640"/>
                        </a:cubicBezTo>
                        <a:cubicBezTo>
                          <a:pt x="8255" y="74897"/>
                          <a:pt x="7869" y="75090"/>
                          <a:pt x="7451" y="75283"/>
                        </a:cubicBezTo>
                        <a:cubicBezTo>
                          <a:pt x="7394" y="75283"/>
                          <a:pt x="7261" y="75385"/>
                          <a:pt x="7186" y="75385"/>
                        </a:cubicBezTo>
                        <a:cubicBezTo>
                          <a:pt x="7177" y="75385"/>
                          <a:pt x="7169" y="75383"/>
                          <a:pt x="7162" y="75379"/>
                        </a:cubicBezTo>
                        <a:cubicBezTo>
                          <a:pt x="7130" y="75347"/>
                          <a:pt x="7194" y="75187"/>
                          <a:pt x="7226" y="75154"/>
                        </a:cubicBezTo>
                        <a:cubicBezTo>
                          <a:pt x="7355" y="74994"/>
                          <a:pt x="7483" y="74833"/>
                          <a:pt x="7644" y="74672"/>
                        </a:cubicBezTo>
                        <a:cubicBezTo>
                          <a:pt x="7965" y="74383"/>
                          <a:pt x="8351" y="74158"/>
                          <a:pt x="8769" y="73997"/>
                        </a:cubicBezTo>
                        <a:cubicBezTo>
                          <a:pt x="9026" y="73869"/>
                          <a:pt x="9315" y="73772"/>
                          <a:pt x="9573" y="73708"/>
                        </a:cubicBezTo>
                        <a:lnTo>
                          <a:pt x="9990" y="73612"/>
                        </a:lnTo>
                        <a:close/>
                        <a:moveTo>
                          <a:pt x="10087" y="74094"/>
                        </a:moveTo>
                        <a:cubicBezTo>
                          <a:pt x="10119" y="74222"/>
                          <a:pt x="10119" y="74351"/>
                          <a:pt x="10119" y="74447"/>
                        </a:cubicBezTo>
                        <a:cubicBezTo>
                          <a:pt x="10151" y="74737"/>
                          <a:pt x="10151" y="74994"/>
                          <a:pt x="10151" y="75251"/>
                        </a:cubicBezTo>
                        <a:cubicBezTo>
                          <a:pt x="10151" y="75797"/>
                          <a:pt x="10055" y="76312"/>
                          <a:pt x="9926" y="76826"/>
                        </a:cubicBezTo>
                        <a:cubicBezTo>
                          <a:pt x="9894" y="76987"/>
                          <a:pt x="9830" y="77244"/>
                          <a:pt x="9669" y="77276"/>
                        </a:cubicBezTo>
                        <a:cubicBezTo>
                          <a:pt x="9652" y="77282"/>
                          <a:pt x="9635" y="77284"/>
                          <a:pt x="9619" y="77284"/>
                        </a:cubicBezTo>
                        <a:cubicBezTo>
                          <a:pt x="9454" y="77284"/>
                          <a:pt x="9345" y="77005"/>
                          <a:pt x="9315" y="76858"/>
                        </a:cubicBezTo>
                        <a:cubicBezTo>
                          <a:pt x="9251" y="76376"/>
                          <a:pt x="9315" y="75894"/>
                          <a:pt x="9444" y="75444"/>
                        </a:cubicBezTo>
                        <a:cubicBezTo>
                          <a:pt x="9573" y="74962"/>
                          <a:pt x="9798" y="74512"/>
                          <a:pt x="10087" y="74094"/>
                        </a:cubicBezTo>
                        <a:close/>
                        <a:moveTo>
                          <a:pt x="7194" y="77469"/>
                        </a:moveTo>
                        <a:lnTo>
                          <a:pt x="7194" y="77469"/>
                        </a:lnTo>
                        <a:cubicBezTo>
                          <a:pt x="7162" y="77533"/>
                          <a:pt x="7130" y="77597"/>
                          <a:pt x="7130" y="77662"/>
                        </a:cubicBezTo>
                        <a:cubicBezTo>
                          <a:pt x="6969" y="77790"/>
                          <a:pt x="6872" y="77951"/>
                          <a:pt x="6712" y="78080"/>
                        </a:cubicBezTo>
                        <a:cubicBezTo>
                          <a:pt x="6583" y="78240"/>
                          <a:pt x="6422" y="78369"/>
                          <a:pt x="6262" y="78498"/>
                        </a:cubicBezTo>
                        <a:cubicBezTo>
                          <a:pt x="5940" y="78755"/>
                          <a:pt x="5555" y="78948"/>
                          <a:pt x="5169" y="79044"/>
                        </a:cubicBezTo>
                        <a:cubicBezTo>
                          <a:pt x="5121" y="79060"/>
                          <a:pt x="5032" y="79084"/>
                          <a:pt x="4956" y="79084"/>
                        </a:cubicBezTo>
                        <a:cubicBezTo>
                          <a:pt x="4879" y="79084"/>
                          <a:pt x="4815" y="79060"/>
                          <a:pt x="4815" y="78980"/>
                        </a:cubicBezTo>
                        <a:cubicBezTo>
                          <a:pt x="4847" y="78883"/>
                          <a:pt x="4879" y="78787"/>
                          <a:pt x="4944" y="78723"/>
                        </a:cubicBezTo>
                        <a:cubicBezTo>
                          <a:pt x="5008" y="78626"/>
                          <a:pt x="5072" y="78562"/>
                          <a:pt x="5137" y="78498"/>
                        </a:cubicBezTo>
                        <a:cubicBezTo>
                          <a:pt x="5458" y="78208"/>
                          <a:pt x="5812" y="78015"/>
                          <a:pt x="6197" y="77887"/>
                        </a:cubicBezTo>
                        <a:cubicBezTo>
                          <a:pt x="6519" y="77758"/>
                          <a:pt x="6872" y="77662"/>
                          <a:pt x="7194" y="77469"/>
                        </a:cubicBezTo>
                        <a:close/>
                        <a:moveTo>
                          <a:pt x="61968" y="24591"/>
                        </a:moveTo>
                        <a:cubicBezTo>
                          <a:pt x="61968" y="24752"/>
                          <a:pt x="61968" y="24945"/>
                          <a:pt x="62032" y="25105"/>
                        </a:cubicBezTo>
                        <a:cubicBezTo>
                          <a:pt x="62161" y="25523"/>
                          <a:pt x="62354" y="25909"/>
                          <a:pt x="62643" y="26231"/>
                        </a:cubicBezTo>
                        <a:cubicBezTo>
                          <a:pt x="63607" y="27581"/>
                          <a:pt x="64797" y="28899"/>
                          <a:pt x="66340" y="29574"/>
                        </a:cubicBezTo>
                        <a:cubicBezTo>
                          <a:pt x="67057" y="29932"/>
                          <a:pt x="67870" y="30102"/>
                          <a:pt x="68675" y="30102"/>
                        </a:cubicBezTo>
                        <a:cubicBezTo>
                          <a:pt x="68808" y="30102"/>
                          <a:pt x="68940" y="30097"/>
                          <a:pt x="69072" y="30088"/>
                        </a:cubicBezTo>
                        <a:cubicBezTo>
                          <a:pt x="69168" y="30152"/>
                          <a:pt x="69265" y="30249"/>
                          <a:pt x="69393" y="30281"/>
                        </a:cubicBezTo>
                        <a:cubicBezTo>
                          <a:pt x="69522" y="30345"/>
                          <a:pt x="69651" y="30474"/>
                          <a:pt x="69715" y="30602"/>
                        </a:cubicBezTo>
                        <a:cubicBezTo>
                          <a:pt x="69747" y="30763"/>
                          <a:pt x="69779" y="30924"/>
                          <a:pt x="69779" y="31117"/>
                        </a:cubicBezTo>
                        <a:cubicBezTo>
                          <a:pt x="69779" y="31342"/>
                          <a:pt x="69779" y="31534"/>
                          <a:pt x="69779" y="31759"/>
                        </a:cubicBezTo>
                        <a:cubicBezTo>
                          <a:pt x="69779" y="31824"/>
                          <a:pt x="69843" y="31888"/>
                          <a:pt x="69908" y="31920"/>
                        </a:cubicBezTo>
                        <a:lnTo>
                          <a:pt x="69908" y="32081"/>
                        </a:lnTo>
                        <a:cubicBezTo>
                          <a:pt x="69908" y="32370"/>
                          <a:pt x="69876" y="32692"/>
                          <a:pt x="69843" y="32981"/>
                        </a:cubicBezTo>
                        <a:cubicBezTo>
                          <a:pt x="69811" y="33592"/>
                          <a:pt x="69779" y="34202"/>
                          <a:pt x="69747" y="34813"/>
                        </a:cubicBezTo>
                        <a:lnTo>
                          <a:pt x="69554" y="38478"/>
                        </a:lnTo>
                        <a:cubicBezTo>
                          <a:pt x="69522" y="39185"/>
                          <a:pt x="69490" y="39860"/>
                          <a:pt x="69458" y="40567"/>
                        </a:cubicBezTo>
                        <a:cubicBezTo>
                          <a:pt x="69458" y="40663"/>
                          <a:pt x="69530" y="40712"/>
                          <a:pt x="69602" y="40712"/>
                        </a:cubicBezTo>
                        <a:cubicBezTo>
                          <a:pt x="69675" y="40712"/>
                          <a:pt x="69747" y="40663"/>
                          <a:pt x="69747" y="40567"/>
                        </a:cubicBezTo>
                        <a:cubicBezTo>
                          <a:pt x="69876" y="38124"/>
                          <a:pt x="70004" y="35681"/>
                          <a:pt x="70101" y="33270"/>
                        </a:cubicBezTo>
                        <a:lnTo>
                          <a:pt x="70165" y="32242"/>
                        </a:lnTo>
                        <a:cubicBezTo>
                          <a:pt x="70197" y="31920"/>
                          <a:pt x="70197" y="31567"/>
                          <a:pt x="70197" y="31213"/>
                        </a:cubicBezTo>
                        <a:cubicBezTo>
                          <a:pt x="70165" y="31149"/>
                          <a:pt x="70165" y="31117"/>
                          <a:pt x="70101" y="31117"/>
                        </a:cubicBezTo>
                        <a:lnTo>
                          <a:pt x="70101" y="31084"/>
                        </a:lnTo>
                        <a:lnTo>
                          <a:pt x="70101" y="30795"/>
                        </a:lnTo>
                        <a:lnTo>
                          <a:pt x="70133" y="30795"/>
                        </a:lnTo>
                        <a:cubicBezTo>
                          <a:pt x="70229" y="30731"/>
                          <a:pt x="70293" y="30666"/>
                          <a:pt x="70390" y="30602"/>
                        </a:cubicBezTo>
                        <a:cubicBezTo>
                          <a:pt x="70486" y="30538"/>
                          <a:pt x="70583" y="30474"/>
                          <a:pt x="70679" y="30441"/>
                        </a:cubicBezTo>
                        <a:cubicBezTo>
                          <a:pt x="70808" y="30409"/>
                          <a:pt x="70904" y="30377"/>
                          <a:pt x="71033" y="30345"/>
                        </a:cubicBezTo>
                        <a:lnTo>
                          <a:pt x="71194" y="30313"/>
                        </a:lnTo>
                        <a:lnTo>
                          <a:pt x="71322" y="30313"/>
                        </a:lnTo>
                        <a:cubicBezTo>
                          <a:pt x="71322" y="30345"/>
                          <a:pt x="71354" y="30377"/>
                          <a:pt x="71386" y="30377"/>
                        </a:cubicBezTo>
                        <a:cubicBezTo>
                          <a:pt x="71504" y="30424"/>
                          <a:pt x="71639" y="30454"/>
                          <a:pt x="71778" y="30454"/>
                        </a:cubicBezTo>
                        <a:cubicBezTo>
                          <a:pt x="71829" y="30454"/>
                          <a:pt x="71881" y="30450"/>
                          <a:pt x="71933" y="30441"/>
                        </a:cubicBezTo>
                        <a:cubicBezTo>
                          <a:pt x="72126" y="30441"/>
                          <a:pt x="72319" y="30409"/>
                          <a:pt x="72511" y="30377"/>
                        </a:cubicBezTo>
                        <a:cubicBezTo>
                          <a:pt x="72704" y="30313"/>
                          <a:pt x="72897" y="30281"/>
                          <a:pt x="73058" y="30216"/>
                        </a:cubicBezTo>
                        <a:lnTo>
                          <a:pt x="73283" y="30120"/>
                        </a:lnTo>
                        <a:cubicBezTo>
                          <a:pt x="73733" y="30892"/>
                          <a:pt x="74087" y="31695"/>
                          <a:pt x="74376" y="32531"/>
                        </a:cubicBezTo>
                        <a:cubicBezTo>
                          <a:pt x="74504" y="32981"/>
                          <a:pt x="74601" y="33463"/>
                          <a:pt x="74697" y="33913"/>
                        </a:cubicBezTo>
                        <a:cubicBezTo>
                          <a:pt x="74729" y="34138"/>
                          <a:pt x="74762" y="34363"/>
                          <a:pt x="74794" y="34556"/>
                        </a:cubicBezTo>
                        <a:cubicBezTo>
                          <a:pt x="74762" y="34540"/>
                          <a:pt x="74725" y="34532"/>
                          <a:pt x="74690" y="34532"/>
                        </a:cubicBezTo>
                        <a:cubicBezTo>
                          <a:pt x="74583" y="34532"/>
                          <a:pt x="74480" y="34604"/>
                          <a:pt x="74504" y="34749"/>
                        </a:cubicBezTo>
                        <a:cubicBezTo>
                          <a:pt x="75276" y="36838"/>
                          <a:pt x="75758" y="39024"/>
                          <a:pt x="75951" y="41242"/>
                        </a:cubicBezTo>
                        <a:cubicBezTo>
                          <a:pt x="76144" y="43460"/>
                          <a:pt x="76079" y="45678"/>
                          <a:pt x="75758" y="47864"/>
                        </a:cubicBezTo>
                        <a:cubicBezTo>
                          <a:pt x="75597" y="48860"/>
                          <a:pt x="75340" y="49857"/>
                          <a:pt x="75115" y="50821"/>
                        </a:cubicBezTo>
                        <a:cubicBezTo>
                          <a:pt x="75115" y="50789"/>
                          <a:pt x="75115" y="50757"/>
                          <a:pt x="75115" y="50725"/>
                        </a:cubicBezTo>
                        <a:cubicBezTo>
                          <a:pt x="75135" y="50589"/>
                          <a:pt x="75025" y="50500"/>
                          <a:pt x="74922" y="50500"/>
                        </a:cubicBezTo>
                        <a:cubicBezTo>
                          <a:pt x="74853" y="50500"/>
                          <a:pt x="74787" y="50539"/>
                          <a:pt x="74762" y="50628"/>
                        </a:cubicBezTo>
                        <a:cubicBezTo>
                          <a:pt x="74472" y="51946"/>
                          <a:pt x="74215" y="53264"/>
                          <a:pt x="73958" y="54582"/>
                        </a:cubicBezTo>
                        <a:cubicBezTo>
                          <a:pt x="73669" y="55900"/>
                          <a:pt x="73411" y="57186"/>
                          <a:pt x="73154" y="58471"/>
                        </a:cubicBezTo>
                        <a:cubicBezTo>
                          <a:pt x="73026" y="59147"/>
                          <a:pt x="72865" y="59789"/>
                          <a:pt x="72736" y="60432"/>
                        </a:cubicBezTo>
                        <a:cubicBezTo>
                          <a:pt x="72640" y="61075"/>
                          <a:pt x="72608" y="61686"/>
                          <a:pt x="72672" y="62329"/>
                        </a:cubicBezTo>
                        <a:cubicBezTo>
                          <a:pt x="72769" y="62940"/>
                          <a:pt x="72994" y="63550"/>
                          <a:pt x="73026" y="64193"/>
                        </a:cubicBezTo>
                        <a:cubicBezTo>
                          <a:pt x="73058" y="64740"/>
                          <a:pt x="73026" y="65286"/>
                          <a:pt x="72865" y="65833"/>
                        </a:cubicBezTo>
                        <a:cubicBezTo>
                          <a:pt x="72704" y="66411"/>
                          <a:pt x="72479" y="66990"/>
                          <a:pt x="72319" y="67601"/>
                        </a:cubicBezTo>
                        <a:cubicBezTo>
                          <a:pt x="72190" y="67954"/>
                          <a:pt x="72126" y="68340"/>
                          <a:pt x="72061" y="68693"/>
                        </a:cubicBezTo>
                        <a:lnTo>
                          <a:pt x="71997" y="68693"/>
                        </a:lnTo>
                        <a:cubicBezTo>
                          <a:pt x="71740" y="68854"/>
                          <a:pt x="71901" y="69304"/>
                          <a:pt x="71997" y="69497"/>
                        </a:cubicBezTo>
                        <a:cubicBezTo>
                          <a:pt x="72126" y="69722"/>
                          <a:pt x="72351" y="70011"/>
                          <a:pt x="72351" y="70301"/>
                        </a:cubicBezTo>
                        <a:cubicBezTo>
                          <a:pt x="72319" y="70558"/>
                          <a:pt x="72254" y="70815"/>
                          <a:pt x="72126" y="71040"/>
                        </a:cubicBezTo>
                        <a:cubicBezTo>
                          <a:pt x="72061" y="71169"/>
                          <a:pt x="72029" y="71297"/>
                          <a:pt x="71997" y="71426"/>
                        </a:cubicBezTo>
                        <a:lnTo>
                          <a:pt x="71933" y="71329"/>
                        </a:lnTo>
                        <a:cubicBezTo>
                          <a:pt x="71902" y="71258"/>
                          <a:pt x="71850" y="71229"/>
                          <a:pt x="71796" y="71229"/>
                        </a:cubicBezTo>
                        <a:cubicBezTo>
                          <a:pt x="71679" y="71229"/>
                          <a:pt x="71555" y="71368"/>
                          <a:pt x="71644" y="71522"/>
                        </a:cubicBezTo>
                        <a:cubicBezTo>
                          <a:pt x="72126" y="72422"/>
                          <a:pt x="72479" y="73419"/>
                          <a:pt x="72672" y="74447"/>
                        </a:cubicBezTo>
                        <a:cubicBezTo>
                          <a:pt x="72801" y="74962"/>
                          <a:pt x="72865" y="75476"/>
                          <a:pt x="72897" y="75990"/>
                        </a:cubicBezTo>
                        <a:cubicBezTo>
                          <a:pt x="72929" y="76472"/>
                          <a:pt x="72929" y="76987"/>
                          <a:pt x="72865" y="77469"/>
                        </a:cubicBezTo>
                        <a:cubicBezTo>
                          <a:pt x="72833" y="77662"/>
                          <a:pt x="72736" y="77855"/>
                          <a:pt x="72640" y="78015"/>
                        </a:cubicBezTo>
                        <a:cubicBezTo>
                          <a:pt x="72511" y="78208"/>
                          <a:pt x="72319" y="78337"/>
                          <a:pt x="72094" y="78369"/>
                        </a:cubicBezTo>
                        <a:cubicBezTo>
                          <a:pt x="71869" y="78433"/>
                          <a:pt x="71644" y="78465"/>
                          <a:pt x="71419" y="78465"/>
                        </a:cubicBezTo>
                        <a:cubicBezTo>
                          <a:pt x="71161" y="78465"/>
                          <a:pt x="70904" y="78498"/>
                          <a:pt x="70647" y="78498"/>
                        </a:cubicBezTo>
                        <a:cubicBezTo>
                          <a:pt x="70567" y="78503"/>
                          <a:pt x="70486" y="78506"/>
                          <a:pt x="70406" y="78506"/>
                        </a:cubicBezTo>
                        <a:cubicBezTo>
                          <a:pt x="70005" y="78506"/>
                          <a:pt x="69608" y="78439"/>
                          <a:pt x="69233" y="78305"/>
                        </a:cubicBezTo>
                        <a:cubicBezTo>
                          <a:pt x="68783" y="78144"/>
                          <a:pt x="68429" y="77855"/>
                          <a:pt x="68140" y="77469"/>
                        </a:cubicBezTo>
                        <a:cubicBezTo>
                          <a:pt x="67850" y="77051"/>
                          <a:pt x="67625" y="76537"/>
                          <a:pt x="67529" y="76022"/>
                        </a:cubicBezTo>
                        <a:cubicBezTo>
                          <a:pt x="67465" y="75669"/>
                          <a:pt x="67433" y="75283"/>
                          <a:pt x="67400" y="74929"/>
                        </a:cubicBezTo>
                        <a:lnTo>
                          <a:pt x="67400" y="73901"/>
                        </a:lnTo>
                        <a:cubicBezTo>
                          <a:pt x="67433" y="73515"/>
                          <a:pt x="67400" y="73162"/>
                          <a:pt x="67368" y="72776"/>
                        </a:cubicBezTo>
                        <a:lnTo>
                          <a:pt x="67368" y="72744"/>
                        </a:lnTo>
                        <a:cubicBezTo>
                          <a:pt x="67400" y="72486"/>
                          <a:pt x="67368" y="72229"/>
                          <a:pt x="67304" y="72004"/>
                        </a:cubicBezTo>
                        <a:cubicBezTo>
                          <a:pt x="67272" y="71201"/>
                          <a:pt x="67272" y="70429"/>
                          <a:pt x="67336" y="69626"/>
                        </a:cubicBezTo>
                        <a:cubicBezTo>
                          <a:pt x="67400" y="68533"/>
                          <a:pt x="67529" y="67440"/>
                          <a:pt x="67625" y="66347"/>
                        </a:cubicBezTo>
                        <a:cubicBezTo>
                          <a:pt x="67818" y="64129"/>
                          <a:pt x="68011" y="61943"/>
                          <a:pt x="68172" y="59725"/>
                        </a:cubicBezTo>
                        <a:cubicBezTo>
                          <a:pt x="68236" y="59114"/>
                          <a:pt x="68268" y="58536"/>
                          <a:pt x="68333" y="57893"/>
                        </a:cubicBezTo>
                        <a:cubicBezTo>
                          <a:pt x="68365" y="57604"/>
                          <a:pt x="68397" y="57282"/>
                          <a:pt x="68397" y="56961"/>
                        </a:cubicBezTo>
                        <a:cubicBezTo>
                          <a:pt x="68461" y="56671"/>
                          <a:pt x="68461" y="56350"/>
                          <a:pt x="68461" y="56029"/>
                        </a:cubicBezTo>
                        <a:cubicBezTo>
                          <a:pt x="68461" y="55916"/>
                          <a:pt x="68364" y="55848"/>
                          <a:pt x="68275" y="55848"/>
                        </a:cubicBezTo>
                        <a:cubicBezTo>
                          <a:pt x="68212" y="55848"/>
                          <a:pt x="68153" y="55883"/>
                          <a:pt x="68140" y="55964"/>
                        </a:cubicBezTo>
                        <a:cubicBezTo>
                          <a:pt x="68043" y="56511"/>
                          <a:pt x="68043" y="57089"/>
                          <a:pt x="67979" y="57636"/>
                        </a:cubicBezTo>
                        <a:lnTo>
                          <a:pt x="67850" y="59307"/>
                        </a:lnTo>
                        <a:lnTo>
                          <a:pt x="67561" y="62650"/>
                        </a:lnTo>
                        <a:cubicBezTo>
                          <a:pt x="67368" y="64836"/>
                          <a:pt x="67175" y="67022"/>
                          <a:pt x="67015" y="69240"/>
                        </a:cubicBezTo>
                        <a:cubicBezTo>
                          <a:pt x="66950" y="70269"/>
                          <a:pt x="66950" y="71297"/>
                          <a:pt x="67079" y="72326"/>
                        </a:cubicBezTo>
                        <a:lnTo>
                          <a:pt x="67079" y="72551"/>
                        </a:lnTo>
                        <a:cubicBezTo>
                          <a:pt x="67079" y="72551"/>
                          <a:pt x="67047" y="72583"/>
                          <a:pt x="67047" y="72615"/>
                        </a:cubicBezTo>
                        <a:cubicBezTo>
                          <a:pt x="66918" y="73129"/>
                          <a:pt x="66854" y="73676"/>
                          <a:pt x="66854" y="74254"/>
                        </a:cubicBezTo>
                        <a:cubicBezTo>
                          <a:pt x="66854" y="74769"/>
                          <a:pt x="66854" y="75315"/>
                          <a:pt x="66822" y="75862"/>
                        </a:cubicBezTo>
                        <a:cubicBezTo>
                          <a:pt x="66790" y="76697"/>
                          <a:pt x="66468" y="77501"/>
                          <a:pt x="65954" y="78176"/>
                        </a:cubicBezTo>
                        <a:cubicBezTo>
                          <a:pt x="65311" y="78851"/>
                          <a:pt x="64379" y="79044"/>
                          <a:pt x="63511" y="79173"/>
                        </a:cubicBezTo>
                        <a:cubicBezTo>
                          <a:pt x="62450" y="79333"/>
                          <a:pt x="61422" y="79462"/>
                          <a:pt x="60361" y="79590"/>
                        </a:cubicBezTo>
                        <a:cubicBezTo>
                          <a:pt x="58754" y="79761"/>
                          <a:pt x="57147" y="79839"/>
                          <a:pt x="55541" y="79839"/>
                        </a:cubicBezTo>
                        <a:cubicBezTo>
                          <a:pt x="55026" y="79839"/>
                          <a:pt x="54511" y="79831"/>
                          <a:pt x="53996" y="79815"/>
                        </a:cubicBezTo>
                        <a:cubicBezTo>
                          <a:pt x="51875" y="79783"/>
                          <a:pt x="49753" y="79494"/>
                          <a:pt x="47696" y="78980"/>
                        </a:cubicBezTo>
                        <a:cubicBezTo>
                          <a:pt x="47214" y="78883"/>
                          <a:pt x="46732" y="78755"/>
                          <a:pt x="46249" y="78594"/>
                        </a:cubicBezTo>
                        <a:cubicBezTo>
                          <a:pt x="45799" y="78433"/>
                          <a:pt x="45414" y="78208"/>
                          <a:pt x="45092" y="77855"/>
                        </a:cubicBezTo>
                        <a:lnTo>
                          <a:pt x="45060" y="77822"/>
                        </a:lnTo>
                        <a:cubicBezTo>
                          <a:pt x="44385" y="77115"/>
                          <a:pt x="44417" y="76022"/>
                          <a:pt x="44578" y="75122"/>
                        </a:cubicBezTo>
                        <a:cubicBezTo>
                          <a:pt x="44642" y="74865"/>
                          <a:pt x="44706" y="74608"/>
                          <a:pt x="44771" y="74319"/>
                        </a:cubicBezTo>
                        <a:cubicBezTo>
                          <a:pt x="44771" y="74319"/>
                          <a:pt x="44771" y="74287"/>
                          <a:pt x="44771" y="74254"/>
                        </a:cubicBezTo>
                        <a:cubicBezTo>
                          <a:pt x="45156" y="74126"/>
                          <a:pt x="45542" y="73933"/>
                          <a:pt x="45896" y="73676"/>
                        </a:cubicBezTo>
                        <a:cubicBezTo>
                          <a:pt x="46057" y="73579"/>
                          <a:pt x="46185" y="73451"/>
                          <a:pt x="46314" y="73322"/>
                        </a:cubicBezTo>
                        <a:cubicBezTo>
                          <a:pt x="46314" y="73290"/>
                          <a:pt x="46346" y="73258"/>
                          <a:pt x="46346" y="73226"/>
                        </a:cubicBezTo>
                        <a:cubicBezTo>
                          <a:pt x="46474" y="73033"/>
                          <a:pt x="46571" y="72840"/>
                          <a:pt x="46667" y="72679"/>
                        </a:cubicBezTo>
                        <a:cubicBezTo>
                          <a:pt x="46860" y="72358"/>
                          <a:pt x="47021" y="72036"/>
                          <a:pt x="47182" y="71747"/>
                        </a:cubicBezTo>
                        <a:cubicBezTo>
                          <a:pt x="47471" y="71104"/>
                          <a:pt x="47760" y="70461"/>
                          <a:pt x="47985" y="69786"/>
                        </a:cubicBezTo>
                        <a:cubicBezTo>
                          <a:pt x="48435" y="68468"/>
                          <a:pt x="48821" y="67086"/>
                          <a:pt x="49078" y="65704"/>
                        </a:cubicBezTo>
                        <a:cubicBezTo>
                          <a:pt x="49657" y="62747"/>
                          <a:pt x="49850" y="59725"/>
                          <a:pt x="50203" y="56736"/>
                        </a:cubicBezTo>
                        <a:cubicBezTo>
                          <a:pt x="50396" y="55032"/>
                          <a:pt x="50653" y="53328"/>
                          <a:pt x="51039" y="51625"/>
                        </a:cubicBezTo>
                        <a:cubicBezTo>
                          <a:pt x="52196" y="51271"/>
                          <a:pt x="53353" y="50918"/>
                          <a:pt x="54511" y="50532"/>
                        </a:cubicBezTo>
                        <a:lnTo>
                          <a:pt x="56343" y="49921"/>
                        </a:lnTo>
                        <a:cubicBezTo>
                          <a:pt x="56857" y="49792"/>
                          <a:pt x="57371" y="49567"/>
                          <a:pt x="57821" y="49310"/>
                        </a:cubicBezTo>
                        <a:cubicBezTo>
                          <a:pt x="58046" y="49182"/>
                          <a:pt x="58207" y="49053"/>
                          <a:pt x="58400" y="48892"/>
                        </a:cubicBezTo>
                        <a:lnTo>
                          <a:pt x="58432" y="48860"/>
                        </a:lnTo>
                        <a:lnTo>
                          <a:pt x="58464" y="48796"/>
                        </a:lnTo>
                        <a:cubicBezTo>
                          <a:pt x="58529" y="48732"/>
                          <a:pt x="58529" y="48635"/>
                          <a:pt x="58464" y="48571"/>
                        </a:cubicBezTo>
                        <a:cubicBezTo>
                          <a:pt x="58464" y="48539"/>
                          <a:pt x="58464" y="48507"/>
                          <a:pt x="58464" y="48442"/>
                        </a:cubicBezTo>
                        <a:lnTo>
                          <a:pt x="58496" y="48442"/>
                        </a:lnTo>
                        <a:cubicBezTo>
                          <a:pt x="58625" y="48442"/>
                          <a:pt x="58754" y="48378"/>
                          <a:pt x="58850" y="48346"/>
                        </a:cubicBezTo>
                        <a:lnTo>
                          <a:pt x="59236" y="48185"/>
                        </a:lnTo>
                        <a:cubicBezTo>
                          <a:pt x="59493" y="48121"/>
                          <a:pt x="59750" y="48025"/>
                          <a:pt x="60039" y="47960"/>
                        </a:cubicBezTo>
                        <a:cubicBezTo>
                          <a:pt x="60329" y="47896"/>
                          <a:pt x="60554" y="47832"/>
                          <a:pt x="60811" y="47767"/>
                        </a:cubicBezTo>
                        <a:lnTo>
                          <a:pt x="61197" y="47703"/>
                        </a:lnTo>
                        <a:cubicBezTo>
                          <a:pt x="61293" y="47703"/>
                          <a:pt x="61389" y="47671"/>
                          <a:pt x="61486" y="47671"/>
                        </a:cubicBezTo>
                        <a:cubicBezTo>
                          <a:pt x="62255" y="47933"/>
                          <a:pt x="63067" y="48065"/>
                          <a:pt x="63885" y="48065"/>
                        </a:cubicBezTo>
                        <a:cubicBezTo>
                          <a:pt x="64470" y="48065"/>
                          <a:pt x="65057" y="47998"/>
                          <a:pt x="65633" y="47864"/>
                        </a:cubicBezTo>
                        <a:cubicBezTo>
                          <a:pt x="66083" y="47735"/>
                          <a:pt x="66533" y="47607"/>
                          <a:pt x="66950" y="47414"/>
                        </a:cubicBezTo>
                        <a:cubicBezTo>
                          <a:pt x="67304" y="47382"/>
                          <a:pt x="67658" y="47317"/>
                          <a:pt x="68011" y="47253"/>
                        </a:cubicBezTo>
                        <a:cubicBezTo>
                          <a:pt x="68333" y="47189"/>
                          <a:pt x="68622" y="47124"/>
                          <a:pt x="68911" y="47028"/>
                        </a:cubicBezTo>
                        <a:lnTo>
                          <a:pt x="68911" y="47028"/>
                        </a:lnTo>
                        <a:cubicBezTo>
                          <a:pt x="68718" y="48989"/>
                          <a:pt x="68558" y="50982"/>
                          <a:pt x="68397" y="52943"/>
                        </a:cubicBezTo>
                        <a:cubicBezTo>
                          <a:pt x="68333" y="53521"/>
                          <a:pt x="68301" y="54100"/>
                          <a:pt x="68268" y="54678"/>
                        </a:cubicBezTo>
                        <a:cubicBezTo>
                          <a:pt x="68268" y="54730"/>
                          <a:pt x="68324" y="54763"/>
                          <a:pt x="68375" y="54763"/>
                        </a:cubicBezTo>
                        <a:cubicBezTo>
                          <a:pt x="68420" y="54763"/>
                          <a:pt x="68461" y="54738"/>
                          <a:pt x="68461" y="54678"/>
                        </a:cubicBezTo>
                        <a:cubicBezTo>
                          <a:pt x="68622" y="53682"/>
                          <a:pt x="68718" y="52653"/>
                          <a:pt x="68815" y="51657"/>
                        </a:cubicBezTo>
                        <a:cubicBezTo>
                          <a:pt x="68911" y="50628"/>
                          <a:pt x="69008" y="49600"/>
                          <a:pt x="69104" y="48603"/>
                        </a:cubicBezTo>
                        <a:cubicBezTo>
                          <a:pt x="69168" y="48025"/>
                          <a:pt x="69201" y="47446"/>
                          <a:pt x="69265" y="46867"/>
                        </a:cubicBezTo>
                        <a:cubicBezTo>
                          <a:pt x="69522" y="46674"/>
                          <a:pt x="69683" y="46385"/>
                          <a:pt x="69683" y="46064"/>
                        </a:cubicBezTo>
                        <a:cubicBezTo>
                          <a:pt x="69715" y="45871"/>
                          <a:pt x="69683" y="45646"/>
                          <a:pt x="69618" y="45453"/>
                        </a:cubicBezTo>
                        <a:cubicBezTo>
                          <a:pt x="69586" y="45324"/>
                          <a:pt x="69554" y="45164"/>
                          <a:pt x="69458" y="45035"/>
                        </a:cubicBezTo>
                        <a:cubicBezTo>
                          <a:pt x="69747" y="44810"/>
                          <a:pt x="69876" y="44424"/>
                          <a:pt x="69811" y="44071"/>
                        </a:cubicBezTo>
                        <a:cubicBezTo>
                          <a:pt x="69747" y="43878"/>
                          <a:pt x="69651" y="43685"/>
                          <a:pt x="69554" y="43524"/>
                        </a:cubicBezTo>
                        <a:cubicBezTo>
                          <a:pt x="69490" y="43460"/>
                          <a:pt x="69426" y="43364"/>
                          <a:pt x="69361" y="43299"/>
                        </a:cubicBezTo>
                        <a:lnTo>
                          <a:pt x="69265" y="43203"/>
                        </a:lnTo>
                        <a:cubicBezTo>
                          <a:pt x="69329" y="43139"/>
                          <a:pt x="69361" y="43074"/>
                          <a:pt x="69426" y="43010"/>
                        </a:cubicBezTo>
                        <a:cubicBezTo>
                          <a:pt x="69651" y="42656"/>
                          <a:pt x="69618" y="42206"/>
                          <a:pt x="69361" y="41885"/>
                        </a:cubicBezTo>
                        <a:cubicBezTo>
                          <a:pt x="69072" y="41563"/>
                          <a:pt x="68718" y="41338"/>
                          <a:pt x="68301" y="41210"/>
                        </a:cubicBezTo>
                        <a:cubicBezTo>
                          <a:pt x="68301" y="41113"/>
                          <a:pt x="68301" y="40985"/>
                          <a:pt x="68268" y="40888"/>
                        </a:cubicBezTo>
                        <a:cubicBezTo>
                          <a:pt x="68043" y="40181"/>
                          <a:pt x="67208" y="39860"/>
                          <a:pt x="66565" y="39731"/>
                        </a:cubicBezTo>
                        <a:cubicBezTo>
                          <a:pt x="66340" y="39683"/>
                          <a:pt x="66123" y="39659"/>
                          <a:pt x="65910" y="39659"/>
                        </a:cubicBezTo>
                        <a:cubicBezTo>
                          <a:pt x="65697" y="39659"/>
                          <a:pt x="65488" y="39683"/>
                          <a:pt x="65279" y="39731"/>
                        </a:cubicBezTo>
                        <a:cubicBezTo>
                          <a:pt x="65247" y="39731"/>
                          <a:pt x="65215" y="39763"/>
                          <a:pt x="65215" y="39796"/>
                        </a:cubicBezTo>
                        <a:cubicBezTo>
                          <a:pt x="65022" y="37899"/>
                          <a:pt x="64732" y="36035"/>
                          <a:pt x="64347" y="34170"/>
                        </a:cubicBezTo>
                        <a:cubicBezTo>
                          <a:pt x="63897" y="32049"/>
                          <a:pt x="63318" y="29959"/>
                          <a:pt x="62611" y="27902"/>
                        </a:cubicBezTo>
                        <a:cubicBezTo>
                          <a:pt x="62418" y="27323"/>
                          <a:pt x="62225" y="26745"/>
                          <a:pt x="61968" y="26198"/>
                        </a:cubicBezTo>
                        <a:cubicBezTo>
                          <a:pt x="61807" y="25716"/>
                          <a:pt x="61550" y="25234"/>
                          <a:pt x="61229" y="24816"/>
                        </a:cubicBezTo>
                        <a:lnTo>
                          <a:pt x="61261" y="24816"/>
                        </a:lnTo>
                        <a:cubicBezTo>
                          <a:pt x="61325" y="24816"/>
                          <a:pt x="61389" y="24784"/>
                          <a:pt x="61486" y="24784"/>
                        </a:cubicBezTo>
                        <a:cubicBezTo>
                          <a:pt x="61614" y="24752"/>
                          <a:pt x="61743" y="24688"/>
                          <a:pt x="61872" y="24623"/>
                        </a:cubicBezTo>
                        <a:lnTo>
                          <a:pt x="61968" y="24591"/>
                        </a:lnTo>
                        <a:close/>
                        <a:moveTo>
                          <a:pt x="76401" y="43331"/>
                        </a:moveTo>
                        <a:cubicBezTo>
                          <a:pt x="76433" y="43621"/>
                          <a:pt x="76465" y="43910"/>
                          <a:pt x="76529" y="44199"/>
                        </a:cubicBezTo>
                        <a:cubicBezTo>
                          <a:pt x="76690" y="45389"/>
                          <a:pt x="76819" y="46546"/>
                          <a:pt x="76883" y="47767"/>
                        </a:cubicBezTo>
                        <a:cubicBezTo>
                          <a:pt x="77012" y="50146"/>
                          <a:pt x="76980" y="52525"/>
                          <a:pt x="76755" y="54903"/>
                        </a:cubicBezTo>
                        <a:cubicBezTo>
                          <a:pt x="76690" y="55546"/>
                          <a:pt x="76594" y="56221"/>
                          <a:pt x="76497" y="56864"/>
                        </a:cubicBezTo>
                        <a:cubicBezTo>
                          <a:pt x="76465" y="57218"/>
                          <a:pt x="76401" y="57539"/>
                          <a:pt x="76369" y="57893"/>
                        </a:cubicBezTo>
                        <a:cubicBezTo>
                          <a:pt x="76304" y="58182"/>
                          <a:pt x="76272" y="58504"/>
                          <a:pt x="76240" y="58825"/>
                        </a:cubicBezTo>
                        <a:cubicBezTo>
                          <a:pt x="76240" y="58825"/>
                          <a:pt x="76208" y="58857"/>
                          <a:pt x="76208" y="58857"/>
                        </a:cubicBezTo>
                        <a:cubicBezTo>
                          <a:pt x="76176" y="58986"/>
                          <a:pt x="76304" y="59114"/>
                          <a:pt x="76337" y="59211"/>
                        </a:cubicBezTo>
                        <a:cubicBezTo>
                          <a:pt x="76401" y="59339"/>
                          <a:pt x="76433" y="59436"/>
                          <a:pt x="76433" y="59532"/>
                        </a:cubicBezTo>
                        <a:cubicBezTo>
                          <a:pt x="76465" y="59789"/>
                          <a:pt x="76433" y="60014"/>
                          <a:pt x="76304" y="60207"/>
                        </a:cubicBezTo>
                        <a:cubicBezTo>
                          <a:pt x="76272" y="60239"/>
                          <a:pt x="76272" y="60304"/>
                          <a:pt x="76304" y="60336"/>
                        </a:cubicBezTo>
                        <a:cubicBezTo>
                          <a:pt x="76272" y="60304"/>
                          <a:pt x="76240" y="60304"/>
                          <a:pt x="76208" y="60304"/>
                        </a:cubicBezTo>
                        <a:cubicBezTo>
                          <a:pt x="76112" y="60304"/>
                          <a:pt x="76015" y="60400"/>
                          <a:pt x="76015" y="60497"/>
                        </a:cubicBezTo>
                        <a:cubicBezTo>
                          <a:pt x="76272" y="62779"/>
                          <a:pt x="76465" y="65061"/>
                          <a:pt x="76594" y="67376"/>
                        </a:cubicBezTo>
                        <a:cubicBezTo>
                          <a:pt x="76690" y="69658"/>
                          <a:pt x="76755" y="71940"/>
                          <a:pt x="76787" y="74222"/>
                        </a:cubicBezTo>
                        <a:lnTo>
                          <a:pt x="76787" y="76151"/>
                        </a:lnTo>
                        <a:lnTo>
                          <a:pt x="76787" y="77115"/>
                        </a:lnTo>
                        <a:cubicBezTo>
                          <a:pt x="76755" y="77340"/>
                          <a:pt x="76755" y="77597"/>
                          <a:pt x="76787" y="77855"/>
                        </a:cubicBezTo>
                        <a:lnTo>
                          <a:pt x="76112" y="77983"/>
                        </a:lnTo>
                        <a:cubicBezTo>
                          <a:pt x="76112" y="77855"/>
                          <a:pt x="76112" y="77726"/>
                          <a:pt x="76112" y="77597"/>
                        </a:cubicBezTo>
                        <a:lnTo>
                          <a:pt x="76112" y="77019"/>
                        </a:lnTo>
                        <a:lnTo>
                          <a:pt x="76112" y="76472"/>
                        </a:lnTo>
                        <a:cubicBezTo>
                          <a:pt x="76112" y="76280"/>
                          <a:pt x="76112" y="76055"/>
                          <a:pt x="76015" y="75926"/>
                        </a:cubicBezTo>
                        <a:cubicBezTo>
                          <a:pt x="75983" y="75910"/>
                          <a:pt x="75959" y="75902"/>
                          <a:pt x="75939" y="75902"/>
                        </a:cubicBezTo>
                        <a:cubicBezTo>
                          <a:pt x="75919" y="75902"/>
                          <a:pt x="75903" y="75910"/>
                          <a:pt x="75887" y="75926"/>
                        </a:cubicBezTo>
                        <a:cubicBezTo>
                          <a:pt x="75822" y="76022"/>
                          <a:pt x="75790" y="76119"/>
                          <a:pt x="75790" y="76215"/>
                        </a:cubicBezTo>
                        <a:lnTo>
                          <a:pt x="75790" y="76472"/>
                        </a:lnTo>
                        <a:lnTo>
                          <a:pt x="75790" y="77115"/>
                        </a:lnTo>
                        <a:lnTo>
                          <a:pt x="75790" y="77694"/>
                        </a:lnTo>
                        <a:cubicBezTo>
                          <a:pt x="75790" y="77790"/>
                          <a:pt x="75790" y="77887"/>
                          <a:pt x="75790" y="77983"/>
                        </a:cubicBezTo>
                        <a:lnTo>
                          <a:pt x="75790" y="78047"/>
                        </a:lnTo>
                        <a:lnTo>
                          <a:pt x="75758" y="78047"/>
                        </a:lnTo>
                        <a:lnTo>
                          <a:pt x="75083" y="78176"/>
                        </a:lnTo>
                        <a:cubicBezTo>
                          <a:pt x="74858" y="78176"/>
                          <a:pt x="74633" y="78240"/>
                          <a:pt x="74408" y="78337"/>
                        </a:cubicBezTo>
                        <a:cubicBezTo>
                          <a:pt x="74279" y="78401"/>
                          <a:pt x="74344" y="78594"/>
                          <a:pt x="74504" y="78626"/>
                        </a:cubicBezTo>
                        <a:cubicBezTo>
                          <a:pt x="74729" y="78594"/>
                          <a:pt x="74954" y="78562"/>
                          <a:pt x="75179" y="78498"/>
                        </a:cubicBezTo>
                        <a:lnTo>
                          <a:pt x="75822" y="78369"/>
                        </a:lnTo>
                        <a:cubicBezTo>
                          <a:pt x="76240" y="78305"/>
                          <a:pt x="76626" y="78208"/>
                          <a:pt x="77012" y="78112"/>
                        </a:cubicBezTo>
                        <a:lnTo>
                          <a:pt x="77012" y="78112"/>
                        </a:lnTo>
                        <a:cubicBezTo>
                          <a:pt x="77012" y="78594"/>
                          <a:pt x="76980" y="79076"/>
                          <a:pt x="76915" y="79558"/>
                        </a:cubicBezTo>
                        <a:cubicBezTo>
                          <a:pt x="76883" y="79783"/>
                          <a:pt x="76819" y="80008"/>
                          <a:pt x="76690" y="80233"/>
                        </a:cubicBezTo>
                        <a:cubicBezTo>
                          <a:pt x="76626" y="80298"/>
                          <a:pt x="76529" y="80362"/>
                          <a:pt x="76433" y="80362"/>
                        </a:cubicBezTo>
                        <a:cubicBezTo>
                          <a:pt x="76433" y="80330"/>
                          <a:pt x="76433" y="80298"/>
                          <a:pt x="76433" y="80265"/>
                        </a:cubicBezTo>
                        <a:cubicBezTo>
                          <a:pt x="76433" y="80233"/>
                          <a:pt x="76433" y="80169"/>
                          <a:pt x="76401" y="80137"/>
                        </a:cubicBezTo>
                        <a:cubicBezTo>
                          <a:pt x="76369" y="80073"/>
                          <a:pt x="76369" y="79944"/>
                          <a:pt x="76369" y="79848"/>
                        </a:cubicBezTo>
                        <a:cubicBezTo>
                          <a:pt x="76369" y="79655"/>
                          <a:pt x="76337" y="79462"/>
                          <a:pt x="76337" y="79269"/>
                        </a:cubicBezTo>
                        <a:cubicBezTo>
                          <a:pt x="76337" y="79216"/>
                          <a:pt x="76288" y="79192"/>
                          <a:pt x="76244" y="79192"/>
                        </a:cubicBezTo>
                        <a:cubicBezTo>
                          <a:pt x="76208" y="79192"/>
                          <a:pt x="76176" y="79208"/>
                          <a:pt x="76176" y="79237"/>
                        </a:cubicBezTo>
                        <a:cubicBezTo>
                          <a:pt x="76144" y="79462"/>
                          <a:pt x="76112" y="79655"/>
                          <a:pt x="76112" y="79880"/>
                        </a:cubicBezTo>
                        <a:cubicBezTo>
                          <a:pt x="76112" y="79976"/>
                          <a:pt x="76112" y="80073"/>
                          <a:pt x="76144" y="80169"/>
                        </a:cubicBezTo>
                        <a:cubicBezTo>
                          <a:pt x="76176" y="80265"/>
                          <a:pt x="76144" y="80265"/>
                          <a:pt x="76176" y="80330"/>
                        </a:cubicBezTo>
                        <a:lnTo>
                          <a:pt x="76176" y="80394"/>
                        </a:lnTo>
                        <a:lnTo>
                          <a:pt x="75629" y="80394"/>
                        </a:lnTo>
                        <a:cubicBezTo>
                          <a:pt x="75629" y="80330"/>
                          <a:pt x="75629" y="80298"/>
                          <a:pt x="75629" y="80233"/>
                        </a:cubicBezTo>
                        <a:cubicBezTo>
                          <a:pt x="75629" y="80169"/>
                          <a:pt x="75629" y="80105"/>
                          <a:pt x="75597" y="80040"/>
                        </a:cubicBezTo>
                        <a:cubicBezTo>
                          <a:pt x="75597" y="79880"/>
                          <a:pt x="75565" y="79751"/>
                          <a:pt x="75565" y="79590"/>
                        </a:cubicBezTo>
                        <a:cubicBezTo>
                          <a:pt x="75565" y="79555"/>
                          <a:pt x="75526" y="79530"/>
                          <a:pt x="75492" y="79530"/>
                        </a:cubicBezTo>
                        <a:cubicBezTo>
                          <a:pt x="75463" y="79530"/>
                          <a:pt x="75437" y="79547"/>
                          <a:pt x="75437" y="79590"/>
                        </a:cubicBezTo>
                        <a:cubicBezTo>
                          <a:pt x="75404" y="79751"/>
                          <a:pt x="75372" y="79880"/>
                          <a:pt x="75372" y="80040"/>
                        </a:cubicBezTo>
                        <a:cubicBezTo>
                          <a:pt x="75372" y="80137"/>
                          <a:pt x="75404" y="80201"/>
                          <a:pt x="75404" y="80298"/>
                        </a:cubicBezTo>
                        <a:cubicBezTo>
                          <a:pt x="75404" y="80330"/>
                          <a:pt x="75404" y="80362"/>
                          <a:pt x="75437" y="80394"/>
                        </a:cubicBezTo>
                        <a:lnTo>
                          <a:pt x="74408" y="80394"/>
                        </a:lnTo>
                        <a:cubicBezTo>
                          <a:pt x="74344" y="80008"/>
                          <a:pt x="74247" y="79655"/>
                          <a:pt x="74119" y="79301"/>
                        </a:cubicBezTo>
                        <a:cubicBezTo>
                          <a:pt x="74104" y="79272"/>
                          <a:pt x="74077" y="79256"/>
                          <a:pt x="74051" y="79256"/>
                        </a:cubicBezTo>
                        <a:cubicBezTo>
                          <a:pt x="74019" y="79256"/>
                          <a:pt x="73990" y="79280"/>
                          <a:pt x="73990" y="79333"/>
                        </a:cubicBezTo>
                        <a:cubicBezTo>
                          <a:pt x="73990" y="79526"/>
                          <a:pt x="74022" y="79719"/>
                          <a:pt x="74054" y="79912"/>
                        </a:cubicBezTo>
                        <a:cubicBezTo>
                          <a:pt x="74087" y="80073"/>
                          <a:pt x="74087" y="80233"/>
                          <a:pt x="74119" y="80362"/>
                        </a:cubicBezTo>
                        <a:cubicBezTo>
                          <a:pt x="74022" y="80362"/>
                          <a:pt x="73926" y="80330"/>
                          <a:pt x="73829" y="80298"/>
                        </a:cubicBezTo>
                        <a:cubicBezTo>
                          <a:pt x="73604" y="80201"/>
                          <a:pt x="73476" y="80008"/>
                          <a:pt x="73411" y="79783"/>
                        </a:cubicBezTo>
                        <a:cubicBezTo>
                          <a:pt x="73315" y="79462"/>
                          <a:pt x="73251" y="79173"/>
                          <a:pt x="73186" y="78883"/>
                        </a:cubicBezTo>
                        <a:lnTo>
                          <a:pt x="73283" y="78851"/>
                        </a:lnTo>
                        <a:lnTo>
                          <a:pt x="73347" y="78819"/>
                        </a:lnTo>
                        <a:lnTo>
                          <a:pt x="73411" y="78819"/>
                        </a:lnTo>
                        <a:cubicBezTo>
                          <a:pt x="73444" y="78819"/>
                          <a:pt x="73476" y="78787"/>
                          <a:pt x="73508" y="78755"/>
                        </a:cubicBezTo>
                        <a:lnTo>
                          <a:pt x="73540" y="78755"/>
                        </a:lnTo>
                        <a:cubicBezTo>
                          <a:pt x="73636" y="78723"/>
                          <a:pt x="73636" y="78562"/>
                          <a:pt x="73508" y="78530"/>
                        </a:cubicBezTo>
                        <a:lnTo>
                          <a:pt x="73444" y="78530"/>
                        </a:lnTo>
                        <a:cubicBezTo>
                          <a:pt x="73411" y="78530"/>
                          <a:pt x="73379" y="78562"/>
                          <a:pt x="73347" y="78562"/>
                        </a:cubicBezTo>
                        <a:lnTo>
                          <a:pt x="73251" y="78594"/>
                        </a:lnTo>
                        <a:lnTo>
                          <a:pt x="73154" y="78658"/>
                        </a:lnTo>
                        <a:cubicBezTo>
                          <a:pt x="73122" y="78465"/>
                          <a:pt x="73090" y="78240"/>
                          <a:pt x="73058" y="78080"/>
                        </a:cubicBezTo>
                        <a:cubicBezTo>
                          <a:pt x="73219" y="77630"/>
                          <a:pt x="73283" y="77147"/>
                          <a:pt x="73283" y="76697"/>
                        </a:cubicBezTo>
                        <a:cubicBezTo>
                          <a:pt x="73251" y="76119"/>
                          <a:pt x="73219" y="75540"/>
                          <a:pt x="73154" y="74962"/>
                        </a:cubicBezTo>
                        <a:cubicBezTo>
                          <a:pt x="72961" y="73869"/>
                          <a:pt x="72640" y="72808"/>
                          <a:pt x="72190" y="71811"/>
                        </a:cubicBezTo>
                        <a:cubicBezTo>
                          <a:pt x="72190" y="71811"/>
                          <a:pt x="72190" y="71811"/>
                          <a:pt x="72190" y="71779"/>
                        </a:cubicBezTo>
                        <a:cubicBezTo>
                          <a:pt x="72222" y="71683"/>
                          <a:pt x="72222" y="71554"/>
                          <a:pt x="72254" y="71426"/>
                        </a:cubicBezTo>
                        <a:cubicBezTo>
                          <a:pt x="72286" y="71329"/>
                          <a:pt x="72351" y="71201"/>
                          <a:pt x="72383" y="71072"/>
                        </a:cubicBezTo>
                        <a:cubicBezTo>
                          <a:pt x="72511" y="70879"/>
                          <a:pt x="72576" y="70622"/>
                          <a:pt x="72608" y="70397"/>
                        </a:cubicBezTo>
                        <a:cubicBezTo>
                          <a:pt x="72608" y="70108"/>
                          <a:pt x="72511" y="69851"/>
                          <a:pt x="72351" y="69626"/>
                        </a:cubicBezTo>
                        <a:lnTo>
                          <a:pt x="72286" y="69497"/>
                        </a:lnTo>
                        <a:cubicBezTo>
                          <a:pt x="72286" y="69465"/>
                          <a:pt x="72286" y="69465"/>
                          <a:pt x="72286" y="69433"/>
                        </a:cubicBezTo>
                        <a:cubicBezTo>
                          <a:pt x="72286" y="68886"/>
                          <a:pt x="72351" y="68340"/>
                          <a:pt x="72511" y="67793"/>
                        </a:cubicBezTo>
                        <a:cubicBezTo>
                          <a:pt x="72672" y="67279"/>
                          <a:pt x="72865" y="66765"/>
                          <a:pt x="73026" y="66250"/>
                        </a:cubicBezTo>
                        <a:cubicBezTo>
                          <a:pt x="73219" y="65736"/>
                          <a:pt x="73315" y="65190"/>
                          <a:pt x="73347" y="64643"/>
                        </a:cubicBezTo>
                        <a:cubicBezTo>
                          <a:pt x="73347" y="64032"/>
                          <a:pt x="73251" y="63454"/>
                          <a:pt x="73090" y="62875"/>
                        </a:cubicBezTo>
                        <a:cubicBezTo>
                          <a:pt x="73026" y="62554"/>
                          <a:pt x="72961" y="62232"/>
                          <a:pt x="72961" y="61943"/>
                        </a:cubicBezTo>
                        <a:cubicBezTo>
                          <a:pt x="72929" y="61622"/>
                          <a:pt x="72961" y="61268"/>
                          <a:pt x="72994" y="60947"/>
                        </a:cubicBezTo>
                        <a:cubicBezTo>
                          <a:pt x="73058" y="60304"/>
                          <a:pt x="73219" y="59693"/>
                          <a:pt x="73347" y="59050"/>
                        </a:cubicBezTo>
                        <a:cubicBezTo>
                          <a:pt x="73636" y="57764"/>
                          <a:pt x="73926" y="56446"/>
                          <a:pt x="74183" y="55161"/>
                        </a:cubicBezTo>
                        <a:cubicBezTo>
                          <a:pt x="74440" y="53971"/>
                          <a:pt x="74665" y="52814"/>
                          <a:pt x="74922" y="51657"/>
                        </a:cubicBezTo>
                        <a:cubicBezTo>
                          <a:pt x="74935" y="51681"/>
                          <a:pt x="74956" y="51692"/>
                          <a:pt x="74980" y="51692"/>
                        </a:cubicBezTo>
                        <a:cubicBezTo>
                          <a:pt x="75019" y="51692"/>
                          <a:pt x="75063" y="51664"/>
                          <a:pt x="75083" y="51625"/>
                        </a:cubicBezTo>
                        <a:cubicBezTo>
                          <a:pt x="75469" y="50564"/>
                          <a:pt x="75758" y="49471"/>
                          <a:pt x="75951" y="48346"/>
                        </a:cubicBezTo>
                        <a:cubicBezTo>
                          <a:pt x="76144" y="47253"/>
                          <a:pt x="76272" y="46128"/>
                          <a:pt x="76337" y="45003"/>
                        </a:cubicBezTo>
                        <a:cubicBezTo>
                          <a:pt x="76369" y="44456"/>
                          <a:pt x="76401" y="43910"/>
                          <a:pt x="76401" y="43331"/>
                        </a:cubicBezTo>
                        <a:close/>
                        <a:moveTo>
                          <a:pt x="7033" y="78787"/>
                        </a:moveTo>
                        <a:lnTo>
                          <a:pt x="7226" y="79462"/>
                        </a:lnTo>
                        <a:cubicBezTo>
                          <a:pt x="7322" y="79880"/>
                          <a:pt x="7483" y="80330"/>
                          <a:pt x="7580" y="80780"/>
                        </a:cubicBezTo>
                        <a:cubicBezTo>
                          <a:pt x="7612" y="81005"/>
                          <a:pt x="7612" y="81198"/>
                          <a:pt x="7580" y="81423"/>
                        </a:cubicBezTo>
                        <a:cubicBezTo>
                          <a:pt x="7531" y="81520"/>
                          <a:pt x="7464" y="81617"/>
                          <a:pt x="7365" y="81617"/>
                        </a:cubicBezTo>
                        <a:cubicBezTo>
                          <a:pt x="7333" y="81617"/>
                          <a:pt x="7297" y="81607"/>
                          <a:pt x="7258" y="81583"/>
                        </a:cubicBezTo>
                        <a:cubicBezTo>
                          <a:pt x="7130" y="81455"/>
                          <a:pt x="7033" y="81294"/>
                          <a:pt x="6969" y="81101"/>
                        </a:cubicBezTo>
                        <a:cubicBezTo>
                          <a:pt x="6905" y="80908"/>
                          <a:pt x="6872" y="80715"/>
                          <a:pt x="6840" y="80523"/>
                        </a:cubicBezTo>
                        <a:cubicBezTo>
                          <a:pt x="6776" y="80073"/>
                          <a:pt x="6808" y="79623"/>
                          <a:pt x="6969" y="79173"/>
                        </a:cubicBezTo>
                        <a:cubicBezTo>
                          <a:pt x="6969" y="79140"/>
                          <a:pt x="6937" y="79076"/>
                          <a:pt x="6905" y="79044"/>
                        </a:cubicBezTo>
                        <a:cubicBezTo>
                          <a:pt x="6937" y="78948"/>
                          <a:pt x="6969" y="78851"/>
                          <a:pt x="7033" y="78787"/>
                        </a:cubicBezTo>
                        <a:close/>
                        <a:moveTo>
                          <a:pt x="5780" y="82741"/>
                        </a:moveTo>
                        <a:cubicBezTo>
                          <a:pt x="5780" y="82933"/>
                          <a:pt x="5780" y="83126"/>
                          <a:pt x="5844" y="83319"/>
                        </a:cubicBezTo>
                        <a:cubicBezTo>
                          <a:pt x="5876" y="83512"/>
                          <a:pt x="5908" y="83705"/>
                          <a:pt x="5940" y="83930"/>
                        </a:cubicBezTo>
                        <a:cubicBezTo>
                          <a:pt x="5972" y="84412"/>
                          <a:pt x="5908" y="84926"/>
                          <a:pt x="5780" y="85441"/>
                        </a:cubicBezTo>
                        <a:cubicBezTo>
                          <a:pt x="5747" y="85601"/>
                          <a:pt x="5651" y="85923"/>
                          <a:pt x="5394" y="85923"/>
                        </a:cubicBezTo>
                        <a:cubicBezTo>
                          <a:pt x="5137" y="85923"/>
                          <a:pt x="5169" y="85601"/>
                          <a:pt x="5169" y="85473"/>
                        </a:cubicBezTo>
                        <a:cubicBezTo>
                          <a:pt x="5201" y="84959"/>
                          <a:pt x="5265" y="84412"/>
                          <a:pt x="5394" y="83898"/>
                        </a:cubicBezTo>
                        <a:cubicBezTo>
                          <a:pt x="5490" y="83608"/>
                          <a:pt x="5555" y="83319"/>
                          <a:pt x="5683" y="83030"/>
                        </a:cubicBezTo>
                        <a:cubicBezTo>
                          <a:pt x="5715" y="82933"/>
                          <a:pt x="5747" y="82837"/>
                          <a:pt x="5780" y="82741"/>
                        </a:cubicBezTo>
                        <a:close/>
                        <a:moveTo>
                          <a:pt x="73765" y="84766"/>
                        </a:moveTo>
                        <a:cubicBezTo>
                          <a:pt x="73797" y="84926"/>
                          <a:pt x="73862" y="85055"/>
                          <a:pt x="73926" y="85216"/>
                        </a:cubicBezTo>
                        <a:cubicBezTo>
                          <a:pt x="73990" y="85376"/>
                          <a:pt x="74087" y="85601"/>
                          <a:pt x="74183" y="85762"/>
                        </a:cubicBezTo>
                        <a:cubicBezTo>
                          <a:pt x="74279" y="85955"/>
                          <a:pt x="74376" y="86116"/>
                          <a:pt x="74504" y="86276"/>
                        </a:cubicBezTo>
                        <a:cubicBezTo>
                          <a:pt x="74472" y="86341"/>
                          <a:pt x="74472" y="86437"/>
                          <a:pt x="74440" y="86534"/>
                        </a:cubicBezTo>
                        <a:cubicBezTo>
                          <a:pt x="74183" y="86437"/>
                          <a:pt x="73958" y="86341"/>
                          <a:pt x="73669" y="86276"/>
                        </a:cubicBezTo>
                        <a:cubicBezTo>
                          <a:pt x="73701" y="85730"/>
                          <a:pt x="73733" y="85216"/>
                          <a:pt x="73765" y="84766"/>
                        </a:cubicBezTo>
                        <a:close/>
                        <a:moveTo>
                          <a:pt x="7065" y="85730"/>
                        </a:moveTo>
                        <a:lnTo>
                          <a:pt x="7065" y="85730"/>
                        </a:lnTo>
                        <a:cubicBezTo>
                          <a:pt x="7226" y="85826"/>
                          <a:pt x="7387" y="85891"/>
                          <a:pt x="7547" y="85955"/>
                        </a:cubicBezTo>
                        <a:cubicBezTo>
                          <a:pt x="7933" y="86084"/>
                          <a:pt x="8287" y="86244"/>
                          <a:pt x="8608" y="86501"/>
                        </a:cubicBezTo>
                        <a:cubicBezTo>
                          <a:pt x="8737" y="86630"/>
                          <a:pt x="8898" y="86855"/>
                          <a:pt x="8801" y="87016"/>
                        </a:cubicBezTo>
                        <a:cubicBezTo>
                          <a:pt x="8783" y="87061"/>
                          <a:pt x="8747" y="87078"/>
                          <a:pt x="8702" y="87078"/>
                        </a:cubicBezTo>
                        <a:cubicBezTo>
                          <a:pt x="8587" y="87078"/>
                          <a:pt x="8411" y="86966"/>
                          <a:pt x="8319" y="86919"/>
                        </a:cubicBezTo>
                        <a:cubicBezTo>
                          <a:pt x="7965" y="86727"/>
                          <a:pt x="7676" y="86469"/>
                          <a:pt x="7387" y="86180"/>
                        </a:cubicBezTo>
                        <a:cubicBezTo>
                          <a:pt x="7258" y="86019"/>
                          <a:pt x="7162" y="85891"/>
                          <a:pt x="7065" y="85730"/>
                        </a:cubicBezTo>
                        <a:close/>
                        <a:moveTo>
                          <a:pt x="76626" y="87080"/>
                        </a:moveTo>
                        <a:cubicBezTo>
                          <a:pt x="76690" y="87144"/>
                          <a:pt x="76755" y="87209"/>
                          <a:pt x="76851" y="87241"/>
                        </a:cubicBezTo>
                        <a:cubicBezTo>
                          <a:pt x="77012" y="87337"/>
                          <a:pt x="77172" y="87434"/>
                          <a:pt x="77365" y="87498"/>
                        </a:cubicBezTo>
                        <a:lnTo>
                          <a:pt x="77365" y="87530"/>
                        </a:lnTo>
                        <a:cubicBezTo>
                          <a:pt x="77365" y="87562"/>
                          <a:pt x="77333" y="87627"/>
                          <a:pt x="77333" y="87659"/>
                        </a:cubicBezTo>
                        <a:cubicBezTo>
                          <a:pt x="77333" y="87755"/>
                          <a:pt x="77301" y="87852"/>
                          <a:pt x="77301" y="87916"/>
                        </a:cubicBezTo>
                        <a:cubicBezTo>
                          <a:pt x="77044" y="87787"/>
                          <a:pt x="76755" y="87659"/>
                          <a:pt x="76465" y="87562"/>
                        </a:cubicBezTo>
                        <a:cubicBezTo>
                          <a:pt x="76497" y="87434"/>
                          <a:pt x="76529" y="87337"/>
                          <a:pt x="76562" y="87241"/>
                        </a:cubicBezTo>
                        <a:cubicBezTo>
                          <a:pt x="76594" y="87144"/>
                          <a:pt x="76594" y="87112"/>
                          <a:pt x="76626" y="87080"/>
                        </a:cubicBezTo>
                        <a:close/>
                        <a:moveTo>
                          <a:pt x="74408" y="86984"/>
                        </a:moveTo>
                        <a:lnTo>
                          <a:pt x="74408" y="87177"/>
                        </a:lnTo>
                        <a:cubicBezTo>
                          <a:pt x="74376" y="87530"/>
                          <a:pt x="74376" y="87884"/>
                          <a:pt x="74376" y="88237"/>
                        </a:cubicBezTo>
                        <a:lnTo>
                          <a:pt x="74376" y="88398"/>
                        </a:lnTo>
                        <a:lnTo>
                          <a:pt x="74151" y="88398"/>
                        </a:lnTo>
                        <a:cubicBezTo>
                          <a:pt x="74022" y="88430"/>
                          <a:pt x="73894" y="88494"/>
                          <a:pt x="73797" y="88559"/>
                        </a:cubicBezTo>
                        <a:cubicBezTo>
                          <a:pt x="73701" y="88623"/>
                          <a:pt x="73604" y="88687"/>
                          <a:pt x="73540" y="88752"/>
                        </a:cubicBezTo>
                        <a:cubicBezTo>
                          <a:pt x="73572" y="88141"/>
                          <a:pt x="73604" y="87562"/>
                          <a:pt x="73636" y="86984"/>
                        </a:cubicBezTo>
                        <a:close/>
                        <a:moveTo>
                          <a:pt x="76401" y="87691"/>
                        </a:moveTo>
                        <a:cubicBezTo>
                          <a:pt x="77012" y="88044"/>
                          <a:pt x="77590" y="88366"/>
                          <a:pt x="78201" y="88719"/>
                        </a:cubicBezTo>
                        <a:cubicBezTo>
                          <a:pt x="78169" y="88816"/>
                          <a:pt x="78072" y="88912"/>
                          <a:pt x="78008" y="89009"/>
                        </a:cubicBezTo>
                        <a:lnTo>
                          <a:pt x="77558" y="88623"/>
                        </a:lnTo>
                        <a:cubicBezTo>
                          <a:pt x="77365" y="88462"/>
                          <a:pt x="77172" y="88269"/>
                          <a:pt x="76947" y="88109"/>
                        </a:cubicBezTo>
                        <a:lnTo>
                          <a:pt x="76626" y="87884"/>
                        </a:lnTo>
                        <a:cubicBezTo>
                          <a:pt x="76562" y="87819"/>
                          <a:pt x="76465" y="87755"/>
                          <a:pt x="76401" y="87723"/>
                        </a:cubicBezTo>
                        <a:lnTo>
                          <a:pt x="76401" y="87691"/>
                        </a:lnTo>
                        <a:close/>
                        <a:moveTo>
                          <a:pt x="74376" y="88655"/>
                        </a:moveTo>
                        <a:cubicBezTo>
                          <a:pt x="74376" y="88687"/>
                          <a:pt x="74408" y="88784"/>
                          <a:pt x="74408" y="88848"/>
                        </a:cubicBezTo>
                        <a:lnTo>
                          <a:pt x="74408" y="88880"/>
                        </a:lnTo>
                        <a:cubicBezTo>
                          <a:pt x="74279" y="88880"/>
                          <a:pt x="74119" y="88912"/>
                          <a:pt x="73990" y="88944"/>
                        </a:cubicBezTo>
                        <a:cubicBezTo>
                          <a:pt x="73862" y="88944"/>
                          <a:pt x="73701" y="88977"/>
                          <a:pt x="73572" y="89041"/>
                        </a:cubicBezTo>
                        <a:cubicBezTo>
                          <a:pt x="73572" y="89009"/>
                          <a:pt x="73604" y="88977"/>
                          <a:pt x="73636" y="88944"/>
                        </a:cubicBezTo>
                        <a:cubicBezTo>
                          <a:pt x="73733" y="88880"/>
                          <a:pt x="73829" y="88816"/>
                          <a:pt x="73894" y="88752"/>
                        </a:cubicBezTo>
                        <a:cubicBezTo>
                          <a:pt x="73990" y="88719"/>
                          <a:pt x="74087" y="88687"/>
                          <a:pt x="74183" y="88655"/>
                        </a:cubicBezTo>
                        <a:close/>
                        <a:moveTo>
                          <a:pt x="76755" y="88398"/>
                        </a:moveTo>
                        <a:lnTo>
                          <a:pt x="76851" y="88494"/>
                        </a:lnTo>
                        <a:lnTo>
                          <a:pt x="76819" y="88559"/>
                        </a:lnTo>
                        <a:cubicBezTo>
                          <a:pt x="76787" y="88623"/>
                          <a:pt x="76755" y="88655"/>
                          <a:pt x="76722" y="88719"/>
                        </a:cubicBezTo>
                        <a:cubicBezTo>
                          <a:pt x="76690" y="88784"/>
                          <a:pt x="76658" y="88848"/>
                          <a:pt x="76658" y="88912"/>
                        </a:cubicBezTo>
                        <a:cubicBezTo>
                          <a:pt x="76626" y="88944"/>
                          <a:pt x="76626" y="88977"/>
                          <a:pt x="76626" y="89009"/>
                        </a:cubicBezTo>
                        <a:lnTo>
                          <a:pt x="76465" y="89041"/>
                        </a:lnTo>
                        <a:cubicBezTo>
                          <a:pt x="76337" y="89073"/>
                          <a:pt x="76240" y="89073"/>
                          <a:pt x="76144" y="89137"/>
                        </a:cubicBezTo>
                        <a:cubicBezTo>
                          <a:pt x="76047" y="89169"/>
                          <a:pt x="75951" y="89234"/>
                          <a:pt x="75854" y="89266"/>
                        </a:cubicBezTo>
                        <a:lnTo>
                          <a:pt x="75790" y="89330"/>
                        </a:lnTo>
                        <a:lnTo>
                          <a:pt x="75854" y="89169"/>
                        </a:lnTo>
                        <a:cubicBezTo>
                          <a:pt x="75854" y="89137"/>
                          <a:pt x="75887" y="89105"/>
                          <a:pt x="75887" y="89041"/>
                        </a:cubicBezTo>
                        <a:cubicBezTo>
                          <a:pt x="75919" y="89009"/>
                          <a:pt x="75983" y="89009"/>
                          <a:pt x="76047" y="89009"/>
                        </a:cubicBezTo>
                        <a:cubicBezTo>
                          <a:pt x="76079" y="88977"/>
                          <a:pt x="76144" y="88977"/>
                          <a:pt x="76208" y="88977"/>
                        </a:cubicBezTo>
                        <a:lnTo>
                          <a:pt x="76497" y="88977"/>
                        </a:lnTo>
                        <a:cubicBezTo>
                          <a:pt x="76529" y="88977"/>
                          <a:pt x="76529" y="88944"/>
                          <a:pt x="76562" y="88944"/>
                        </a:cubicBezTo>
                        <a:cubicBezTo>
                          <a:pt x="76594" y="88912"/>
                          <a:pt x="76626" y="88880"/>
                          <a:pt x="76626" y="88848"/>
                        </a:cubicBezTo>
                        <a:cubicBezTo>
                          <a:pt x="76690" y="88784"/>
                          <a:pt x="76658" y="88687"/>
                          <a:pt x="76594" y="88655"/>
                        </a:cubicBezTo>
                        <a:cubicBezTo>
                          <a:pt x="76529" y="88623"/>
                          <a:pt x="76465" y="88623"/>
                          <a:pt x="76369" y="88623"/>
                        </a:cubicBezTo>
                        <a:cubicBezTo>
                          <a:pt x="76304" y="88623"/>
                          <a:pt x="76240" y="88623"/>
                          <a:pt x="76176" y="88655"/>
                        </a:cubicBezTo>
                        <a:lnTo>
                          <a:pt x="76047" y="88687"/>
                        </a:lnTo>
                        <a:lnTo>
                          <a:pt x="76112" y="88494"/>
                        </a:lnTo>
                        <a:cubicBezTo>
                          <a:pt x="76144" y="88494"/>
                          <a:pt x="76176" y="88494"/>
                          <a:pt x="76208" y="88462"/>
                        </a:cubicBezTo>
                        <a:lnTo>
                          <a:pt x="76304" y="88462"/>
                        </a:lnTo>
                        <a:lnTo>
                          <a:pt x="76369" y="88430"/>
                        </a:lnTo>
                        <a:cubicBezTo>
                          <a:pt x="76433" y="88430"/>
                          <a:pt x="76465" y="88398"/>
                          <a:pt x="76529" y="88398"/>
                        </a:cubicBezTo>
                        <a:close/>
                        <a:moveTo>
                          <a:pt x="74440" y="89169"/>
                        </a:moveTo>
                        <a:lnTo>
                          <a:pt x="74440" y="89266"/>
                        </a:lnTo>
                        <a:cubicBezTo>
                          <a:pt x="74440" y="89330"/>
                          <a:pt x="74440" y="89394"/>
                          <a:pt x="74472" y="89459"/>
                        </a:cubicBezTo>
                        <a:lnTo>
                          <a:pt x="74376" y="89459"/>
                        </a:lnTo>
                        <a:cubicBezTo>
                          <a:pt x="74279" y="89459"/>
                          <a:pt x="74183" y="89427"/>
                          <a:pt x="74087" y="89427"/>
                        </a:cubicBezTo>
                        <a:cubicBezTo>
                          <a:pt x="73926" y="89427"/>
                          <a:pt x="73733" y="89427"/>
                          <a:pt x="73572" y="89459"/>
                        </a:cubicBezTo>
                        <a:lnTo>
                          <a:pt x="73476" y="89459"/>
                        </a:lnTo>
                        <a:lnTo>
                          <a:pt x="73476" y="89298"/>
                        </a:lnTo>
                        <a:cubicBezTo>
                          <a:pt x="73572" y="89266"/>
                          <a:pt x="73636" y="89234"/>
                          <a:pt x="73733" y="89202"/>
                        </a:cubicBezTo>
                        <a:cubicBezTo>
                          <a:pt x="73862" y="89202"/>
                          <a:pt x="73990" y="89169"/>
                          <a:pt x="74119" y="89169"/>
                        </a:cubicBezTo>
                        <a:close/>
                        <a:moveTo>
                          <a:pt x="76626" y="80651"/>
                        </a:moveTo>
                        <a:cubicBezTo>
                          <a:pt x="76658" y="81037"/>
                          <a:pt x="76787" y="81423"/>
                          <a:pt x="76915" y="81744"/>
                        </a:cubicBezTo>
                        <a:lnTo>
                          <a:pt x="76915" y="81776"/>
                        </a:lnTo>
                        <a:cubicBezTo>
                          <a:pt x="77012" y="81969"/>
                          <a:pt x="77108" y="82162"/>
                          <a:pt x="77237" y="82323"/>
                        </a:cubicBezTo>
                        <a:cubicBezTo>
                          <a:pt x="77269" y="82419"/>
                          <a:pt x="77365" y="82483"/>
                          <a:pt x="77430" y="82580"/>
                        </a:cubicBezTo>
                        <a:cubicBezTo>
                          <a:pt x="77462" y="82612"/>
                          <a:pt x="77526" y="82676"/>
                          <a:pt x="77558" y="82708"/>
                        </a:cubicBezTo>
                        <a:cubicBezTo>
                          <a:pt x="77687" y="82998"/>
                          <a:pt x="77815" y="83287"/>
                          <a:pt x="77976" y="83576"/>
                        </a:cubicBezTo>
                        <a:cubicBezTo>
                          <a:pt x="78137" y="83962"/>
                          <a:pt x="78362" y="84316"/>
                          <a:pt x="78587" y="84669"/>
                        </a:cubicBezTo>
                        <a:cubicBezTo>
                          <a:pt x="78683" y="84862"/>
                          <a:pt x="78812" y="85023"/>
                          <a:pt x="78908" y="85216"/>
                        </a:cubicBezTo>
                        <a:cubicBezTo>
                          <a:pt x="79037" y="85376"/>
                          <a:pt x="79101" y="85537"/>
                          <a:pt x="79133" y="85762"/>
                        </a:cubicBezTo>
                        <a:cubicBezTo>
                          <a:pt x="79165" y="85955"/>
                          <a:pt x="79101" y="86180"/>
                          <a:pt x="79037" y="86405"/>
                        </a:cubicBezTo>
                        <a:cubicBezTo>
                          <a:pt x="78972" y="86598"/>
                          <a:pt x="78908" y="86823"/>
                          <a:pt x="78844" y="87048"/>
                        </a:cubicBezTo>
                        <a:cubicBezTo>
                          <a:pt x="78780" y="87273"/>
                          <a:pt x="78683" y="87530"/>
                          <a:pt x="78619" y="87755"/>
                        </a:cubicBezTo>
                        <a:cubicBezTo>
                          <a:pt x="78587" y="87884"/>
                          <a:pt x="78555" y="88012"/>
                          <a:pt x="78490" y="88141"/>
                        </a:cubicBezTo>
                        <a:cubicBezTo>
                          <a:pt x="78458" y="88269"/>
                          <a:pt x="78426" y="88398"/>
                          <a:pt x="78394" y="88527"/>
                        </a:cubicBezTo>
                        <a:cubicBezTo>
                          <a:pt x="78233" y="88398"/>
                          <a:pt x="78040" y="88302"/>
                          <a:pt x="77815" y="88173"/>
                        </a:cubicBezTo>
                        <a:cubicBezTo>
                          <a:pt x="77751" y="88141"/>
                          <a:pt x="77655" y="88077"/>
                          <a:pt x="77558" y="88012"/>
                        </a:cubicBezTo>
                        <a:cubicBezTo>
                          <a:pt x="77558" y="88012"/>
                          <a:pt x="77558" y="88012"/>
                          <a:pt x="77558" y="87980"/>
                        </a:cubicBezTo>
                        <a:cubicBezTo>
                          <a:pt x="77558" y="87948"/>
                          <a:pt x="77558" y="87884"/>
                          <a:pt x="77558" y="87852"/>
                        </a:cubicBezTo>
                        <a:cubicBezTo>
                          <a:pt x="77558" y="87819"/>
                          <a:pt x="77558" y="87787"/>
                          <a:pt x="77558" y="87755"/>
                        </a:cubicBezTo>
                        <a:lnTo>
                          <a:pt x="77558" y="87723"/>
                        </a:lnTo>
                        <a:cubicBezTo>
                          <a:pt x="77558" y="87659"/>
                          <a:pt x="77558" y="87594"/>
                          <a:pt x="77590" y="87562"/>
                        </a:cubicBezTo>
                        <a:lnTo>
                          <a:pt x="77590" y="87530"/>
                        </a:lnTo>
                        <a:cubicBezTo>
                          <a:pt x="77606" y="87546"/>
                          <a:pt x="77638" y="87554"/>
                          <a:pt x="77671" y="87554"/>
                        </a:cubicBezTo>
                        <a:cubicBezTo>
                          <a:pt x="77703" y="87554"/>
                          <a:pt x="77735" y="87546"/>
                          <a:pt x="77751" y="87530"/>
                        </a:cubicBezTo>
                        <a:cubicBezTo>
                          <a:pt x="77815" y="87530"/>
                          <a:pt x="77815" y="87466"/>
                          <a:pt x="77815" y="87434"/>
                        </a:cubicBezTo>
                        <a:cubicBezTo>
                          <a:pt x="77783" y="87337"/>
                          <a:pt x="77719" y="87337"/>
                          <a:pt x="77655" y="87305"/>
                        </a:cubicBezTo>
                        <a:cubicBezTo>
                          <a:pt x="77462" y="87273"/>
                          <a:pt x="77269" y="87209"/>
                          <a:pt x="77076" y="87112"/>
                        </a:cubicBezTo>
                        <a:cubicBezTo>
                          <a:pt x="76980" y="87048"/>
                          <a:pt x="76883" y="86984"/>
                          <a:pt x="76787" y="86919"/>
                        </a:cubicBezTo>
                        <a:cubicBezTo>
                          <a:pt x="76755" y="86887"/>
                          <a:pt x="76722" y="86855"/>
                          <a:pt x="76658" y="86823"/>
                        </a:cubicBezTo>
                        <a:cubicBezTo>
                          <a:pt x="76722" y="86598"/>
                          <a:pt x="76787" y="86373"/>
                          <a:pt x="76819" y="86116"/>
                        </a:cubicBezTo>
                        <a:cubicBezTo>
                          <a:pt x="76915" y="85762"/>
                          <a:pt x="76947" y="85376"/>
                          <a:pt x="76947" y="84991"/>
                        </a:cubicBezTo>
                        <a:cubicBezTo>
                          <a:pt x="76947" y="84918"/>
                          <a:pt x="76876" y="84877"/>
                          <a:pt x="76809" y="84877"/>
                        </a:cubicBezTo>
                        <a:cubicBezTo>
                          <a:pt x="76755" y="84877"/>
                          <a:pt x="76704" y="84902"/>
                          <a:pt x="76690" y="84959"/>
                        </a:cubicBezTo>
                        <a:cubicBezTo>
                          <a:pt x="76658" y="85280"/>
                          <a:pt x="76626" y="85569"/>
                          <a:pt x="76594" y="85891"/>
                        </a:cubicBezTo>
                        <a:cubicBezTo>
                          <a:pt x="76529" y="86180"/>
                          <a:pt x="76465" y="86437"/>
                          <a:pt x="76401" y="86727"/>
                        </a:cubicBezTo>
                        <a:cubicBezTo>
                          <a:pt x="76240" y="87337"/>
                          <a:pt x="76047" y="87916"/>
                          <a:pt x="75822" y="88494"/>
                        </a:cubicBezTo>
                        <a:cubicBezTo>
                          <a:pt x="75726" y="88752"/>
                          <a:pt x="75597" y="89041"/>
                          <a:pt x="75501" y="89330"/>
                        </a:cubicBezTo>
                        <a:cubicBezTo>
                          <a:pt x="75415" y="89502"/>
                          <a:pt x="75354" y="89828"/>
                          <a:pt x="75137" y="89828"/>
                        </a:cubicBezTo>
                        <a:cubicBezTo>
                          <a:pt x="75111" y="89828"/>
                          <a:pt x="75082" y="89823"/>
                          <a:pt x="75051" y="89812"/>
                        </a:cubicBezTo>
                        <a:cubicBezTo>
                          <a:pt x="74762" y="89748"/>
                          <a:pt x="74729" y="89459"/>
                          <a:pt x="74697" y="89234"/>
                        </a:cubicBezTo>
                        <a:cubicBezTo>
                          <a:pt x="74665" y="88912"/>
                          <a:pt x="74665" y="88591"/>
                          <a:pt x="74633" y="88269"/>
                        </a:cubicBezTo>
                        <a:cubicBezTo>
                          <a:pt x="74633" y="87980"/>
                          <a:pt x="74633" y="87562"/>
                          <a:pt x="74633" y="87209"/>
                        </a:cubicBezTo>
                        <a:cubicBezTo>
                          <a:pt x="74633" y="86855"/>
                          <a:pt x="74697" y="86598"/>
                          <a:pt x="74697" y="86276"/>
                        </a:cubicBezTo>
                        <a:cubicBezTo>
                          <a:pt x="74729" y="86212"/>
                          <a:pt x="74729" y="86180"/>
                          <a:pt x="74697" y="86148"/>
                        </a:cubicBezTo>
                        <a:lnTo>
                          <a:pt x="74697" y="86116"/>
                        </a:lnTo>
                        <a:cubicBezTo>
                          <a:pt x="74697" y="86116"/>
                          <a:pt x="74697" y="86084"/>
                          <a:pt x="74697" y="86084"/>
                        </a:cubicBezTo>
                        <a:cubicBezTo>
                          <a:pt x="74633" y="85955"/>
                          <a:pt x="74537" y="85826"/>
                          <a:pt x="74472" y="85698"/>
                        </a:cubicBezTo>
                        <a:cubicBezTo>
                          <a:pt x="74376" y="85537"/>
                          <a:pt x="74312" y="85376"/>
                          <a:pt x="74215" y="85216"/>
                        </a:cubicBezTo>
                        <a:cubicBezTo>
                          <a:pt x="74087" y="84926"/>
                          <a:pt x="73958" y="84573"/>
                          <a:pt x="73894" y="84251"/>
                        </a:cubicBezTo>
                        <a:cubicBezTo>
                          <a:pt x="73701" y="83576"/>
                          <a:pt x="73636" y="82869"/>
                          <a:pt x="73701" y="82194"/>
                        </a:cubicBezTo>
                        <a:cubicBezTo>
                          <a:pt x="73733" y="81873"/>
                          <a:pt x="73797" y="81519"/>
                          <a:pt x="73862" y="81198"/>
                        </a:cubicBezTo>
                        <a:cubicBezTo>
                          <a:pt x="73958" y="81133"/>
                          <a:pt x="74022" y="81005"/>
                          <a:pt x="74054" y="80908"/>
                        </a:cubicBezTo>
                        <a:lnTo>
                          <a:pt x="74119" y="80748"/>
                        </a:lnTo>
                        <a:lnTo>
                          <a:pt x="74151" y="80683"/>
                        </a:lnTo>
                        <a:lnTo>
                          <a:pt x="74215" y="80683"/>
                        </a:lnTo>
                        <a:cubicBezTo>
                          <a:pt x="74826" y="80715"/>
                          <a:pt x="75469" y="80715"/>
                          <a:pt x="76079" y="80715"/>
                        </a:cubicBezTo>
                        <a:cubicBezTo>
                          <a:pt x="76272" y="80715"/>
                          <a:pt x="76465" y="80715"/>
                          <a:pt x="76626" y="80651"/>
                        </a:cubicBezTo>
                        <a:close/>
                        <a:moveTo>
                          <a:pt x="77044" y="88527"/>
                        </a:moveTo>
                        <a:lnTo>
                          <a:pt x="77237" y="88687"/>
                        </a:lnTo>
                        <a:cubicBezTo>
                          <a:pt x="77462" y="88848"/>
                          <a:pt x="77655" y="89041"/>
                          <a:pt x="77847" y="89202"/>
                        </a:cubicBezTo>
                        <a:lnTo>
                          <a:pt x="77719" y="89394"/>
                        </a:lnTo>
                        <a:lnTo>
                          <a:pt x="77590" y="89555"/>
                        </a:lnTo>
                        <a:cubicBezTo>
                          <a:pt x="77526" y="89587"/>
                          <a:pt x="77462" y="89652"/>
                          <a:pt x="77462" y="89748"/>
                        </a:cubicBezTo>
                        <a:cubicBezTo>
                          <a:pt x="77365" y="89845"/>
                          <a:pt x="77301" y="89909"/>
                          <a:pt x="77172" y="89973"/>
                        </a:cubicBezTo>
                        <a:cubicBezTo>
                          <a:pt x="77108" y="90037"/>
                          <a:pt x="77012" y="90102"/>
                          <a:pt x="76915" y="90134"/>
                        </a:cubicBezTo>
                        <a:lnTo>
                          <a:pt x="76787" y="90198"/>
                        </a:lnTo>
                        <a:cubicBezTo>
                          <a:pt x="76755" y="90198"/>
                          <a:pt x="76690" y="90230"/>
                          <a:pt x="76658" y="90262"/>
                        </a:cubicBezTo>
                        <a:cubicBezTo>
                          <a:pt x="76401" y="90295"/>
                          <a:pt x="76112" y="90359"/>
                          <a:pt x="75854" y="90391"/>
                        </a:cubicBezTo>
                        <a:cubicBezTo>
                          <a:pt x="75565" y="90423"/>
                          <a:pt x="75244" y="90455"/>
                          <a:pt x="74954" y="90455"/>
                        </a:cubicBezTo>
                        <a:cubicBezTo>
                          <a:pt x="74440" y="90423"/>
                          <a:pt x="73926" y="90391"/>
                          <a:pt x="73444" y="90295"/>
                        </a:cubicBezTo>
                        <a:cubicBezTo>
                          <a:pt x="73444" y="90102"/>
                          <a:pt x="73444" y="89909"/>
                          <a:pt x="73476" y="89716"/>
                        </a:cubicBezTo>
                        <a:lnTo>
                          <a:pt x="73636" y="89684"/>
                        </a:lnTo>
                        <a:cubicBezTo>
                          <a:pt x="73717" y="89668"/>
                          <a:pt x="73797" y="89660"/>
                          <a:pt x="73882" y="89660"/>
                        </a:cubicBezTo>
                        <a:cubicBezTo>
                          <a:pt x="73966" y="89660"/>
                          <a:pt x="74054" y="89668"/>
                          <a:pt x="74151" y="89684"/>
                        </a:cubicBezTo>
                        <a:lnTo>
                          <a:pt x="74569" y="89684"/>
                        </a:lnTo>
                        <a:cubicBezTo>
                          <a:pt x="74601" y="89812"/>
                          <a:pt x="74697" y="89909"/>
                          <a:pt x="74794" y="89973"/>
                        </a:cubicBezTo>
                        <a:cubicBezTo>
                          <a:pt x="74890" y="90053"/>
                          <a:pt x="75011" y="90094"/>
                          <a:pt x="75131" y="90094"/>
                        </a:cubicBezTo>
                        <a:cubicBezTo>
                          <a:pt x="75252" y="90094"/>
                          <a:pt x="75372" y="90053"/>
                          <a:pt x="75469" y="89973"/>
                        </a:cubicBezTo>
                        <a:cubicBezTo>
                          <a:pt x="75565" y="89845"/>
                          <a:pt x="75629" y="89716"/>
                          <a:pt x="75694" y="89587"/>
                        </a:cubicBezTo>
                        <a:lnTo>
                          <a:pt x="75694" y="89555"/>
                        </a:lnTo>
                        <a:lnTo>
                          <a:pt x="75758" y="89555"/>
                        </a:lnTo>
                        <a:cubicBezTo>
                          <a:pt x="75822" y="89555"/>
                          <a:pt x="75854" y="89523"/>
                          <a:pt x="75887" y="89491"/>
                        </a:cubicBezTo>
                        <a:lnTo>
                          <a:pt x="76015" y="89427"/>
                        </a:lnTo>
                        <a:cubicBezTo>
                          <a:pt x="76112" y="89362"/>
                          <a:pt x="76176" y="89330"/>
                          <a:pt x="76272" y="89298"/>
                        </a:cubicBezTo>
                        <a:cubicBezTo>
                          <a:pt x="76369" y="89266"/>
                          <a:pt x="76465" y="89234"/>
                          <a:pt x="76529" y="89202"/>
                        </a:cubicBezTo>
                        <a:cubicBezTo>
                          <a:pt x="76658" y="89202"/>
                          <a:pt x="76755" y="89169"/>
                          <a:pt x="76851" y="89105"/>
                        </a:cubicBezTo>
                        <a:cubicBezTo>
                          <a:pt x="76915" y="89073"/>
                          <a:pt x="76915" y="88977"/>
                          <a:pt x="76851" y="88944"/>
                        </a:cubicBezTo>
                        <a:lnTo>
                          <a:pt x="76851" y="88880"/>
                        </a:lnTo>
                        <a:lnTo>
                          <a:pt x="76947" y="88719"/>
                        </a:lnTo>
                        <a:cubicBezTo>
                          <a:pt x="76980" y="88687"/>
                          <a:pt x="77012" y="88623"/>
                          <a:pt x="77044" y="88591"/>
                        </a:cubicBezTo>
                        <a:cubicBezTo>
                          <a:pt x="77044" y="88559"/>
                          <a:pt x="77044" y="88559"/>
                          <a:pt x="77044" y="88527"/>
                        </a:cubicBezTo>
                        <a:close/>
                        <a:moveTo>
                          <a:pt x="78426" y="88848"/>
                        </a:moveTo>
                        <a:lnTo>
                          <a:pt x="78747" y="89041"/>
                        </a:lnTo>
                        <a:cubicBezTo>
                          <a:pt x="79519" y="89555"/>
                          <a:pt x="80258" y="90102"/>
                          <a:pt x="80965" y="90648"/>
                        </a:cubicBezTo>
                        <a:lnTo>
                          <a:pt x="81576" y="91130"/>
                        </a:lnTo>
                        <a:cubicBezTo>
                          <a:pt x="81737" y="91227"/>
                          <a:pt x="81898" y="91355"/>
                          <a:pt x="82058" y="91484"/>
                        </a:cubicBezTo>
                        <a:cubicBezTo>
                          <a:pt x="81962" y="91709"/>
                          <a:pt x="81930" y="91998"/>
                          <a:pt x="81962" y="92288"/>
                        </a:cubicBezTo>
                        <a:cubicBezTo>
                          <a:pt x="81962" y="92288"/>
                          <a:pt x="81962" y="92288"/>
                          <a:pt x="81962" y="92320"/>
                        </a:cubicBezTo>
                        <a:cubicBezTo>
                          <a:pt x="81898" y="92288"/>
                          <a:pt x="81833" y="92288"/>
                          <a:pt x="81769" y="92288"/>
                        </a:cubicBezTo>
                        <a:cubicBezTo>
                          <a:pt x="81731" y="92280"/>
                          <a:pt x="81691" y="92276"/>
                          <a:pt x="81651" y="92276"/>
                        </a:cubicBezTo>
                        <a:cubicBezTo>
                          <a:pt x="81521" y="92276"/>
                          <a:pt x="81385" y="92318"/>
                          <a:pt x="81287" y="92416"/>
                        </a:cubicBezTo>
                        <a:lnTo>
                          <a:pt x="81094" y="92191"/>
                        </a:lnTo>
                        <a:cubicBezTo>
                          <a:pt x="80933" y="91998"/>
                          <a:pt x="80773" y="91805"/>
                          <a:pt x="80612" y="91612"/>
                        </a:cubicBezTo>
                        <a:cubicBezTo>
                          <a:pt x="80323" y="91259"/>
                          <a:pt x="80001" y="90905"/>
                          <a:pt x="79648" y="90552"/>
                        </a:cubicBezTo>
                        <a:cubicBezTo>
                          <a:pt x="79197" y="90102"/>
                          <a:pt x="78715" y="89620"/>
                          <a:pt x="78201" y="89169"/>
                        </a:cubicBezTo>
                        <a:cubicBezTo>
                          <a:pt x="78297" y="89073"/>
                          <a:pt x="78362" y="88977"/>
                          <a:pt x="78426" y="88848"/>
                        </a:cubicBezTo>
                        <a:close/>
                        <a:moveTo>
                          <a:pt x="81737" y="92480"/>
                        </a:moveTo>
                        <a:lnTo>
                          <a:pt x="81865" y="92513"/>
                        </a:lnTo>
                        <a:lnTo>
                          <a:pt x="81930" y="92513"/>
                        </a:lnTo>
                        <a:lnTo>
                          <a:pt x="81994" y="92545"/>
                        </a:lnTo>
                        <a:cubicBezTo>
                          <a:pt x="82026" y="92641"/>
                          <a:pt x="82026" y="92705"/>
                          <a:pt x="82058" y="92770"/>
                        </a:cubicBezTo>
                        <a:lnTo>
                          <a:pt x="81865" y="92673"/>
                        </a:lnTo>
                        <a:cubicBezTo>
                          <a:pt x="81705" y="92609"/>
                          <a:pt x="81544" y="92545"/>
                          <a:pt x="81383" y="92513"/>
                        </a:cubicBezTo>
                        <a:cubicBezTo>
                          <a:pt x="81448" y="92513"/>
                          <a:pt x="81480" y="92480"/>
                          <a:pt x="81544" y="92480"/>
                        </a:cubicBezTo>
                        <a:close/>
                        <a:moveTo>
                          <a:pt x="82744" y="91476"/>
                        </a:moveTo>
                        <a:cubicBezTo>
                          <a:pt x="82963" y="91476"/>
                          <a:pt x="83197" y="91533"/>
                          <a:pt x="83408" y="91612"/>
                        </a:cubicBezTo>
                        <a:cubicBezTo>
                          <a:pt x="83569" y="91709"/>
                          <a:pt x="83698" y="91805"/>
                          <a:pt x="83826" y="91902"/>
                        </a:cubicBezTo>
                        <a:cubicBezTo>
                          <a:pt x="83891" y="91966"/>
                          <a:pt x="83955" y="92030"/>
                          <a:pt x="84019" y="92095"/>
                        </a:cubicBezTo>
                        <a:cubicBezTo>
                          <a:pt x="84051" y="92159"/>
                          <a:pt x="84083" y="92191"/>
                          <a:pt x="84116" y="92255"/>
                        </a:cubicBezTo>
                        <a:cubicBezTo>
                          <a:pt x="84276" y="92448"/>
                          <a:pt x="84373" y="92705"/>
                          <a:pt x="84469" y="92930"/>
                        </a:cubicBezTo>
                        <a:cubicBezTo>
                          <a:pt x="84501" y="93091"/>
                          <a:pt x="84533" y="93220"/>
                          <a:pt x="84566" y="93380"/>
                        </a:cubicBezTo>
                        <a:lnTo>
                          <a:pt x="84566" y="93573"/>
                        </a:lnTo>
                        <a:cubicBezTo>
                          <a:pt x="84501" y="93477"/>
                          <a:pt x="84405" y="93348"/>
                          <a:pt x="84308" y="93252"/>
                        </a:cubicBezTo>
                        <a:cubicBezTo>
                          <a:pt x="84148" y="93027"/>
                          <a:pt x="83955" y="92802"/>
                          <a:pt x="83762" y="92577"/>
                        </a:cubicBezTo>
                        <a:cubicBezTo>
                          <a:pt x="83408" y="92191"/>
                          <a:pt x="83023" y="91805"/>
                          <a:pt x="82605" y="91484"/>
                        </a:cubicBezTo>
                        <a:cubicBezTo>
                          <a:pt x="82650" y="91478"/>
                          <a:pt x="82697" y="91476"/>
                          <a:pt x="82744" y="91476"/>
                        </a:cubicBezTo>
                        <a:close/>
                        <a:moveTo>
                          <a:pt x="82187" y="92191"/>
                        </a:moveTo>
                        <a:cubicBezTo>
                          <a:pt x="82348" y="92545"/>
                          <a:pt x="82573" y="92834"/>
                          <a:pt x="82798" y="93123"/>
                        </a:cubicBezTo>
                        <a:cubicBezTo>
                          <a:pt x="82991" y="93284"/>
                          <a:pt x="83151" y="93477"/>
                          <a:pt x="83312" y="93638"/>
                        </a:cubicBezTo>
                        <a:lnTo>
                          <a:pt x="83312" y="93670"/>
                        </a:lnTo>
                        <a:cubicBezTo>
                          <a:pt x="83254" y="93727"/>
                          <a:pt x="83191" y="93750"/>
                          <a:pt x="83127" y="93750"/>
                        </a:cubicBezTo>
                        <a:cubicBezTo>
                          <a:pt x="82977" y="93750"/>
                          <a:pt x="82824" y="93622"/>
                          <a:pt x="82733" y="93509"/>
                        </a:cubicBezTo>
                        <a:cubicBezTo>
                          <a:pt x="82573" y="93316"/>
                          <a:pt x="82412" y="93123"/>
                          <a:pt x="82316" y="92898"/>
                        </a:cubicBezTo>
                        <a:cubicBezTo>
                          <a:pt x="82283" y="92770"/>
                          <a:pt x="82251" y="92673"/>
                          <a:pt x="82219" y="92545"/>
                        </a:cubicBezTo>
                        <a:cubicBezTo>
                          <a:pt x="82219" y="92545"/>
                          <a:pt x="82219" y="92513"/>
                          <a:pt x="82219" y="92513"/>
                        </a:cubicBezTo>
                        <a:cubicBezTo>
                          <a:pt x="82187" y="92416"/>
                          <a:pt x="82187" y="92288"/>
                          <a:pt x="82187" y="92191"/>
                        </a:cubicBezTo>
                        <a:close/>
                        <a:moveTo>
                          <a:pt x="82348" y="91612"/>
                        </a:moveTo>
                        <a:cubicBezTo>
                          <a:pt x="82766" y="91966"/>
                          <a:pt x="83183" y="92352"/>
                          <a:pt x="83569" y="92738"/>
                        </a:cubicBezTo>
                        <a:cubicBezTo>
                          <a:pt x="83730" y="92963"/>
                          <a:pt x="83923" y="93188"/>
                          <a:pt x="84116" y="93413"/>
                        </a:cubicBezTo>
                        <a:cubicBezTo>
                          <a:pt x="84212" y="93509"/>
                          <a:pt x="84276" y="93638"/>
                          <a:pt x="84373" y="93734"/>
                        </a:cubicBezTo>
                        <a:cubicBezTo>
                          <a:pt x="84405" y="93798"/>
                          <a:pt x="84469" y="93863"/>
                          <a:pt x="84501" y="93927"/>
                        </a:cubicBezTo>
                        <a:cubicBezTo>
                          <a:pt x="84373" y="93927"/>
                          <a:pt x="84212" y="93927"/>
                          <a:pt x="84083" y="93863"/>
                        </a:cubicBezTo>
                        <a:cubicBezTo>
                          <a:pt x="83923" y="93798"/>
                          <a:pt x="83794" y="93734"/>
                          <a:pt x="83698" y="93605"/>
                        </a:cubicBezTo>
                        <a:cubicBezTo>
                          <a:pt x="83441" y="93413"/>
                          <a:pt x="83248" y="93188"/>
                          <a:pt x="83023" y="92963"/>
                        </a:cubicBezTo>
                        <a:cubicBezTo>
                          <a:pt x="82798" y="92738"/>
                          <a:pt x="82637" y="92480"/>
                          <a:pt x="82476" y="92223"/>
                        </a:cubicBezTo>
                        <a:cubicBezTo>
                          <a:pt x="82380" y="92030"/>
                          <a:pt x="82316" y="91837"/>
                          <a:pt x="82348" y="91612"/>
                        </a:cubicBezTo>
                        <a:close/>
                        <a:moveTo>
                          <a:pt x="81190" y="92770"/>
                        </a:moveTo>
                        <a:cubicBezTo>
                          <a:pt x="81255" y="92802"/>
                          <a:pt x="81287" y="92834"/>
                          <a:pt x="81351" y="92866"/>
                        </a:cubicBezTo>
                        <a:cubicBezTo>
                          <a:pt x="81544" y="93284"/>
                          <a:pt x="81801" y="93670"/>
                          <a:pt x="82026" y="94088"/>
                        </a:cubicBezTo>
                        <a:cubicBezTo>
                          <a:pt x="82090" y="94184"/>
                          <a:pt x="82155" y="94313"/>
                          <a:pt x="82219" y="94409"/>
                        </a:cubicBezTo>
                        <a:lnTo>
                          <a:pt x="82316" y="94570"/>
                        </a:lnTo>
                        <a:cubicBezTo>
                          <a:pt x="82348" y="94634"/>
                          <a:pt x="82380" y="94698"/>
                          <a:pt x="82412" y="94730"/>
                        </a:cubicBezTo>
                        <a:cubicBezTo>
                          <a:pt x="82412" y="94730"/>
                          <a:pt x="82412" y="94763"/>
                          <a:pt x="82412" y="94763"/>
                        </a:cubicBezTo>
                        <a:lnTo>
                          <a:pt x="82380" y="94763"/>
                        </a:lnTo>
                        <a:lnTo>
                          <a:pt x="82219" y="94795"/>
                        </a:lnTo>
                        <a:lnTo>
                          <a:pt x="81801" y="94795"/>
                        </a:lnTo>
                        <a:cubicBezTo>
                          <a:pt x="81769" y="94795"/>
                          <a:pt x="81737" y="94795"/>
                          <a:pt x="81737" y="94827"/>
                        </a:cubicBezTo>
                        <a:cubicBezTo>
                          <a:pt x="81480" y="94570"/>
                          <a:pt x="81287" y="94248"/>
                          <a:pt x="81190" y="93927"/>
                        </a:cubicBezTo>
                        <a:cubicBezTo>
                          <a:pt x="81094" y="93541"/>
                          <a:pt x="81094" y="93123"/>
                          <a:pt x="81190" y="92770"/>
                        </a:cubicBezTo>
                        <a:close/>
                        <a:moveTo>
                          <a:pt x="81448" y="92802"/>
                        </a:moveTo>
                        <a:cubicBezTo>
                          <a:pt x="81544" y="92834"/>
                          <a:pt x="81640" y="92866"/>
                          <a:pt x="81705" y="92898"/>
                        </a:cubicBezTo>
                        <a:lnTo>
                          <a:pt x="81930" y="93027"/>
                        </a:lnTo>
                        <a:cubicBezTo>
                          <a:pt x="81994" y="93091"/>
                          <a:pt x="82058" y="93123"/>
                          <a:pt x="82155" y="93155"/>
                        </a:cubicBezTo>
                        <a:cubicBezTo>
                          <a:pt x="82251" y="93445"/>
                          <a:pt x="82444" y="93670"/>
                          <a:pt x="82669" y="93863"/>
                        </a:cubicBezTo>
                        <a:cubicBezTo>
                          <a:pt x="82701" y="93927"/>
                          <a:pt x="82733" y="93959"/>
                          <a:pt x="82766" y="93991"/>
                        </a:cubicBezTo>
                        <a:lnTo>
                          <a:pt x="82926" y="94152"/>
                        </a:lnTo>
                        <a:cubicBezTo>
                          <a:pt x="83055" y="94248"/>
                          <a:pt x="83183" y="94377"/>
                          <a:pt x="83280" y="94473"/>
                        </a:cubicBezTo>
                        <a:lnTo>
                          <a:pt x="83280" y="94505"/>
                        </a:lnTo>
                        <a:cubicBezTo>
                          <a:pt x="83376" y="94602"/>
                          <a:pt x="83441" y="94730"/>
                          <a:pt x="83505" y="94859"/>
                        </a:cubicBezTo>
                        <a:cubicBezTo>
                          <a:pt x="83569" y="94955"/>
                          <a:pt x="83633" y="95084"/>
                          <a:pt x="83505" y="95148"/>
                        </a:cubicBezTo>
                        <a:cubicBezTo>
                          <a:pt x="83408" y="95213"/>
                          <a:pt x="83280" y="95245"/>
                          <a:pt x="83151" y="95245"/>
                        </a:cubicBezTo>
                        <a:cubicBezTo>
                          <a:pt x="83087" y="95261"/>
                          <a:pt x="83023" y="95269"/>
                          <a:pt x="82958" y="95269"/>
                        </a:cubicBezTo>
                        <a:cubicBezTo>
                          <a:pt x="82894" y="95269"/>
                          <a:pt x="82830" y="95261"/>
                          <a:pt x="82766" y="95245"/>
                        </a:cubicBezTo>
                        <a:cubicBezTo>
                          <a:pt x="82637" y="95213"/>
                          <a:pt x="82508" y="95181"/>
                          <a:pt x="82380" y="95148"/>
                        </a:cubicBezTo>
                        <a:cubicBezTo>
                          <a:pt x="82316" y="95116"/>
                          <a:pt x="82283" y="95084"/>
                          <a:pt x="82219" y="95052"/>
                        </a:cubicBezTo>
                        <a:lnTo>
                          <a:pt x="82251" y="95052"/>
                        </a:lnTo>
                        <a:cubicBezTo>
                          <a:pt x="82348" y="95052"/>
                          <a:pt x="82476" y="95020"/>
                          <a:pt x="82573" y="94955"/>
                        </a:cubicBezTo>
                        <a:cubicBezTo>
                          <a:pt x="82637" y="94891"/>
                          <a:pt x="82669" y="94763"/>
                          <a:pt x="82605" y="94666"/>
                        </a:cubicBezTo>
                        <a:cubicBezTo>
                          <a:pt x="82541" y="94538"/>
                          <a:pt x="82444" y="94409"/>
                          <a:pt x="82348" y="94280"/>
                        </a:cubicBezTo>
                        <a:cubicBezTo>
                          <a:pt x="82058" y="93798"/>
                          <a:pt x="81801" y="93284"/>
                          <a:pt x="81448" y="92834"/>
                        </a:cubicBezTo>
                        <a:cubicBezTo>
                          <a:pt x="81448" y="92834"/>
                          <a:pt x="81448" y="92802"/>
                          <a:pt x="81448" y="92802"/>
                        </a:cubicBezTo>
                        <a:close/>
                        <a:moveTo>
                          <a:pt x="67208" y="75765"/>
                        </a:moveTo>
                        <a:cubicBezTo>
                          <a:pt x="67208" y="75830"/>
                          <a:pt x="67208" y="75894"/>
                          <a:pt x="67240" y="75958"/>
                        </a:cubicBezTo>
                        <a:cubicBezTo>
                          <a:pt x="67304" y="76472"/>
                          <a:pt x="67497" y="76987"/>
                          <a:pt x="67722" y="77437"/>
                        </a:cubicBezTo>
                        <a:cubicBezTo>
                          <a:pt x="67786" y="77533"/>
                          <a:pt x="67850" y="77630"/>
                          <a:pt x="67915" y="77726"/>
                        </a:cubicBezTo>
                        <a:cubicBezTo>
                          <a:pt x="67883" y="77726"/>
                          <a:pt x="67883" y="77758"/>
                          <a:pt x="67883" y="77790"/>
                        </a:cubicBezTo>
                        <a:cubicBezTo>
                          <a:pt x="67786" y="78915"/>
                          <a:pt x="67786" y="80008"/>
                          <a:pt x="67786" y="81133"/>
                        </a:cubicBezTo>
                        <a:lnTo>
                          <a:pt x="67754" y="82805"/>
                        </a:lnTo>
                        <a:cubicBezTo>
                          <a:pt x="67754" y="83351"/>
                          <a:pt x="67754" y="83866"/>
                          <a:pt x="67722" y="84412"/>
                        </a:cubicBezTo>
                        <a:cubicBezTo>
                          <a:pt x="67754" y="84669"/>
                          <a:pt x="67658" y="84894"/>
                          <a:pt x="67465" y="85055"/>
                        </a:cubicBezTo>
                        <a:cubicBezTo>
                          <a:pt x="67384" y="85103"/>
                          <a:pt x="67296" y="85127"/>
                          <a:pt x="67208" y="85127"/>
                        </a:cubicBezTo>
                        <a:cubicBezTo>
                          <a:pt x="67119" y="85127"/>
                          <a:pt x="67031" y="85103"/>
                          <a:pt x="66950" y="85055"/>
                        </a:cubicBezTo>
                        <a:cubicBezTo>
                          <a:pt x="66932" y="85043"/>
                          <a:pt x="66913" y="85038"/>
                          <a:pt x="66894" y="85038"/>
                        </a:cubicBezTo>
                        <a:cubicBezTo>
                          <a:pt x="66813" y="85038"/>
                          <a:pt x="66737" y="85137"/>
                          <a:pt x="66790" y="85216"/>
                        </a:cubicBezTo>
                        <a:cubicBezTo>
                          <a:pt x="66867" y="85370"/>
                          <a:pt x="67011" y="85432"/>
                          <a:pt x="67170" y="85432"/>
                        </a:cubicBezTo>
                        <a:cubicBezTo>
                          <a:pt x="67409" y="85432"/>
                          <a:pt x="67683" y="85293"/>
                          <a:pt x="67818" y="85119"/>
                        </a:cubicBezTo>
                        <a:cubicBezTo>
                          <a:pt x="67947" y="84894"/>
                          <a:pt x="68011" y="84669"/>
                          <a:pt x="68011" y="84444"/>
                        </a:cubicBezTo>
                        <a:cubicBezTo>
                          <a:pt x="68011" y="84155"/>
                          <a:pt x="68011" y="83866"/>
                          <a:pt x="68011" y="83576"/>
                        </a:cubicBezTo>
                        <a:cubicBezTo>
                          <a:pt x="68011" y="82355"/>
                          <a:pt x="68011" y="81101"/>
                          <a:pt x="68043" y="79880"/>
                        </a:cubicBezTo>
                        <a:lnTo>
                          <a:pt x="68043" y="77887"/>
                        </a:lnTo>
                        <a:cubicBezTo>
                          <a:pt x="68236" y="78112"/>
                          <a:pt x="68493" y="78337"/>
                          <a:pt x="68751" y="78498"/>
                        </a:cubicBezTo>
                        <a:cubicBezTo>
                          <a:pt x="69168" y="78723"/>
                          <a:pt x="69618" y="78851"/>
                          <a:pt x="70101" y="78883"/>
                        </a:cubicBezTo>
                        <a:cubicBezTo>
                          <a:pt x="70068" y="79398"/>
                          <a:pt x="70101" y="79880"/>
                          <a:pt x="70229" y="80362"/>
                        </a:cubicBezTo>
                        <a:cubicBezTo>
                          <a:pt x="70293" y="80587"/>
                          <a:pt x="70358" y="80844"/>
                          <a:pt x="70454" y="81069"/>
                        </a:cubicBezTo>
                        <a:cubicBezTo>
                          <a:pt x="70518" y="81294"/>
                          <a:pt x="70647" y="81519"/>
                          <a:pt x="70776" y="81744"/>
                        </a:cubicBezTo>
                        <a:cubicBezTo>
                          <a:pt x="70794" y="81762"/>
                          <a:pt x="70814" y="81770"/>
                          <a:pt x="70834" y="81770"/>
                        </a:cubicBezTo>
                        <a:cubicBezTo>
                          <a:pt x="70884" y="81770"/>
                          <a:pt x="70927" y="81717"/>
                          <a:pt x="70904" y="81648"/>
                        </a:cubicBezTo>
                        <a:cubicBezTo>
                          <a:pt x="70872" y="81423"/>
                          <a:pt x="70776" y="81166"/>
                          <a:pt x="70679" y="80940"/>
                        </a:cubicBezTo>
                        <a:cubicBezTo>
                          <a:pt x="70615" y="80748"/>
                          <a:pt x="70551" y="80523"/>
                          <a:pt x="70486" y="80298"/>
                        </a:cubicBezTo>
                        <a:cubicBezTo>
                          <a:pt x="70422" y="80073"/>
                          <a:pt x="70390" y="79848"/>
                          <a:pt x="70358" y="79623"/>
                        </a:cubicBezTo>
                        <a:cubicBezTo>
                          <a:pt x="70326" y="79398"/>
                          <a:pt x="70326" y="79140"/>
                          <a:pt x="70261" y="78883"/>
                        </a:cubicBezTo>
                        <a:lnTo>
                          <a:pt x="70711" y="78883"/>
                        </a:lnTo>
                        <a:cubicBezTo>
                          <a:pt x="70711" y="78980"/>
                          <a:pt x="70711" y="79076"/>
                          <a:pt x="70711" y="79173"/>
                        </a:cubicBezTo>
                        <a:cubicBezTo>
                          <a:pt x="70711" y="79333"/>
                          <a:pt x="70743" y="79494"/>
                          <a:pt x="70743" y="79655"/>
                        </a:cubicBezTo>
                        <a:cubicBezTo>
                          <a:pt x="70776" y="79912"/>
                          <a:pt x="70840" y="80169"/>
                          <a:pt x="70904" y="80458"/>
                        </a:cubicBezTo>
                        <a:cubicBezTo>
                          <a:pt x="71065" y="81005"/>
                          <a:pt x="71322" y="81519"/>
                          <a:pt x="71644" y="82001"/>
                        </a:cubicBezTo>
                        <a:cubicBezTo>
                          <a:pt x="71708" y="82098"/>
                          <a:pt x="71804" y="82226"/>
                          <a:pt x="71901" y="82323"/>
                        </a:cubicBezTo>
                        <a:cubicBezTo>
                          <a:pt x="71965" y="82419"/>
                          <a:pt x="72061" y="82580"/>
                          <a:pt x="72190" y="82612"/>
                        </a:cubicBezTo>
                        <a:cubicBezTo>
                          <a:pt x="72208" y="82630"/>
                          <a:pt x="72228" y="82638"/>
                          <a:pt x="72249" y="82638"/>
                        </a:cubicBezTo>
                        <a:cubicBezTo>
                          <a:pt x="72301" y="82638"/>
                          <a:pt x="72351" y="82585"/>
                          <a:pt x="72351" y="82516"/>
                        </a:cubicBezTo>
                        <a:cubicBezTo>
                          <a:pt x="72351" y="82451"/>
                          <a:pt x="72286" y="82387"/>
                          <a:pt x="72254" y="82355"/>
                        </a:cubicBezTo>
                        <a:lnTo>
                          <a:pt x="72126" y="82130"/>
                        </a:lnTo>
                        <a:cubicBezTo>
                          <a:pt x="71772" y="81680"/>
                          <a:pt x="71515" y="81166"/>
                          <a:pt x="71322" y="80651"/>
                        </a:cubicBezTo>
                        <a:cubicBezTo>
                          <a:pt x="71226" y="80330"/>
                          <a:pt x="71129" y="80008"/>
                          <a:pt x="71065" y="79719"/>
                        </a:cubicBezTo>
                        <a:cubicBezTo>
                          <a:pt x="71065" y="79558"/>
                          <a:pt x="71033" y="79398"/>
                          <a:pt x="71033" y="79237"/>
                        </a:cubicBezTo>
                        <a:cubicBezTo>
                          <a:pt x="71001" y="79108"/>
                          <a:pt x="71033" y="79012"/>
                          <a:pt x="71001" y="78883"/>
                        </a:cubicBezTo>
                        <a:cubicBezTo>
                          <a:pt x="71290" y="78883"/>
                          <a:pt x="71579" y="78851"/>
                          <a:pt x="71836" y="78787"/>
                        </a:cubicBezTo>
                        <a:cubicBezTo>
                          <a:pt x="72222" y="78787"/>
                          <a:pt x="72576" y="78626"/>
                          <a:pt x="72833" y="78369"/>
                        </a:cubicBezTo>
                        <a:cubicBezTo>
                          <a:pt x="72865" y="78851"/>
                          <a:pt x="72994" y="79333"/>
                          <a:pt x="73154" y="79815"/>
                        </a:cubicBezTo>
                        <a:cubicBezTo>
                          <a:pt x="73219" y="80073"/>
                          <a:pt x="73347" y="80298"/>
                          <a:pt x="73540" y="80458"/>
                        </a:cubicBezTo>
                        <a:cubicBezTo>
                          <a:pt x="73636" y="80523"/>
                          <a:pt x="73765" y="80587"/>
                          <a:pt x="73894" y="80619"/>
                        </a:cubicBezTo>
                        <a:cubicBezTo>
                          <a:pt x="73862" y="80683"/>
                          <a:pt x="73829" y="80715"/>
                          <a:pt x="73829" y="80780"/>
                        </a:cubicBezTo>
                        <a:cubicBezTo>
                          <a:pt x="73797" y="80844"/>
                          <a:pt x="73765" y="80876"/>
                          <a:pt x="73765" y="80908"/>
                        </a:cubicBezTo>
                        <a:cubicBezTo>
                          <a:pt x="73765" y="80908"/>
                          <a:pt x="73765" y="80940"/>
                          <a:pt x="73733" y="80940"/>
                        </a:cubicBezTo>
                        <a:cubicBezTo>
                          <a:pt x="73604" y="81294"/>
                          <a:pt x="73540" y="81648"/>
                          <a:pt x="73508" y="82001"/>
                        </a:cubicBezTo>
                        <a:cubicBezTo>
                          <a:pt x="73476" y="82226"/>
                          <a:pt x="73444" y="82419"/>
                          <a:pt x="73444" y="82644"/>
                        </a:cubicBezTo>
                        <a:cubicBezTo>
                          <a:pt x="73411" y="82708"/>
                          <a:pt x="73379" y="82741"/>
                          <a:pt x="73347" y="82805"/>
                        </a:cubicBezTo>
                        <a:cubicBezTo>
                          <a:pt x="73251" y="83030"/>
                          <a:pt x="73219" y="83287"/>
                          <a:pt x="73219" y="83512"/>
                        </a:cubicBezTo>
                        <a:cubicBezTo>
                          <a:pt x="73219" y="83769"/>
                          <a:pt x="73251" y="83994"/>
                          <a:pt x="73379" y="84187"/>
                        </a:cubicBezTo>
                        <a:cubicBezTo>
                          <a:pt x="73283" y="87016"/>
                          <a:pt x="72769" y="94795"/>
                          <a:pt x="72061" y="99745"/>
                        </a:cubicBezTo>
                        <a:cubicBezTo>
                          <a:pt x="71354" y="105049"/>
                          <a:pt x="68140" y="114467"/>
                          <a:pt x="67529" y="116107"/>
                        </a:cubicBezTo>
                        <a:cubicBezTo>
                          <a:pt x="67079" y="117296"/>
                          <a:pt x="66275" y="120350"/>
                          <a:pt x="65697" y="122535"/>
                        </a:cubicBezTo>
                        <a:cubicBezTo>
                          <a:pt x="65343" y="123757"/>
                          <a:pt x="65086" y="124818"/>
                          <a:pt x="64990" y="124978"/>
                        </a:cubicBezTo>
                        <a:cubicBezTo>
                          <a:pt x="64957" y="125075"/>
                          <a:pt x="64925" y="125171"/>
                          <a:pt x="64861" y="125332"/>
                        </a:cubicBezTo>
                        <a:cubicBezTo>
                          <a:pt x="64636" y="125975"/>
                          <a:pt x="64347" y="126618"/>
                          <a:pt x="64025" y="127261"/>
                        </a:cubicBezTo>
                        <a:cubicBezTo>
                          <a:pt x="63865" y="127421"/>
                          <a:pt x="63897" y="127775"/>
                          <a:pt x="63961" y="128675"/>
                        </a:cubicBezTo>
                        <a:cubicBezTo>
                          <a:pt x="63993" y="129029"/>
                          <a:pt x="63993" y="129414"/>
                          <a:pt x="63993" y="129768"/>
                        </a:cubicBezTo>
                        <a:cubicBezTo>
                          <a:pt x="63929" y="130154"/>
                          <a:pt x="63929" y="130572"/>
                          <a:pt x="63993" y="130957"/>
                        </a:cubicBezTo>
                        <a:lnTo>
                          <a:pt x="63607" y="131343"/>
                        </a:lnTo>
                        <a:lnTo>
                          <a:pt x="59943" y="148508"/>
                        </a:lnTo>
                        <a:lnTo>
                          <a:pt x="59943" y="148540"/>
                        </a:lnTo>
                        <a:lnTo>
                          <a:pt x="59943" y="148573"/>
                        </a:lnTo>
                        <a:cubicBezTo>
                          <a:pt x="60039" y="149151"/>
                          <a:pt x="60232" y="149730"/>
                          <a:pt x="60489" y="150276"/>
                        </a:cubicBezTo>
                        <a:cubicBezTo>
                          <a:pt x="60650" y="150565"/>
                          <a:pt x="60425" y="151369"/>
                          <a:pt x="60264" y="151819"/>
                        </a:cubicBezTo>
                        <a:lnTo>
                          <a:pt x="60264" y="151883"/>
                        </a:lnTo>
                        <a:cubicBezTo>
                          <a:pt x="60264" y="151948"/>
                          <a:pt x="59461" y="158377"/>
                          <a:pt x="59236" y="159245"/>
                        </a:cubicBezTo>
                        <a:cubicBezTo>
                          <a:pt x="59236" y="159341"/>
                          <a:pt x="59075" y="159470"/>
                          <a:pt x="58657" y="159598"/>
                        </a:cubicBezTo>
                        <a:cubicBezTo>
                          <a:pt x="58689" y="159470"/>
                          <a:pt x="58721" y="159341"/>
                          <a:pt x="58754" y="159180"/>
                        </a:cubicBezTo>
                        <a:cubicBezTo>
                          <a:pt x="58754" y="159084"/>
                          <a:pt x="58786" y="158955"/>
                          <a:pt x="58818" y="158859"/>
                        </a:cubicBezTo>
                        <a:cubicBezTo>
                          <a:pt x="58818" y="158794"/>
                          <a:pt x="58818" y="158730"/>
                          <a:pt x="58818" y="158698"/>
                        </a:cubicBezTo>
                        <a:cubicBezTo>
                          <a:pt x="58818" y="158634"/>
                          <a:pt x="58818" y="158569"/>
                          <a:pt x="58786" y="158505"/>
                        </a:cubicBezTo>
                        <a:cubicBezTo>
                          <a:pt x="58754" y="158473"/>
                          <a:pt x="58713" y="158457"/>
                          <a:pt x="58677" y="158457"/>
                        </a:cubicBezTo>
                        <a:cubicBezTo>
                          <a:pt x="58641" y="158457"/>
                          <a:pt x="58609" y="158473"/>
                          <a:pt x="58593" y="158505"/>
                        </a:cubicBezTo>
                        <a:cubicBezTo>
                          <a:pt x="58561" y="158569"/>
                          <a:pt x="58561" y="158602"/>
                          <a:pt x="58561" y="158666"/>
                        </a:cubicBezTo>
                        <a:cubicBezTo>
                          <a:pt x="58529" y="158666"/>
                          <a:pt x="58529" y="158698"/>
                          <a:pt x="58529" y="158730"/>
                        </a:cubicBezTo>
                        <a:lnTo>
                          <a:pt x="58529" y="158827"/>
                        </a:lnTo>
                        <a:cubicBezTo>
                          <a:pt x="58529" y="158923"/>
                          <a:pt x="58496" y="159019"/>
                          <a:pt x="58496" y="159116"/>
                        </a:cubicBezTo>
                        <a:cubicBezTo>
                          <a:pt x="58464" y="159309"/>
                          <a:pt x="58400" y="159502"/>
                          <a:pt x="58368" y="159695"/>
                        </a:cubicBezTo>
                        <a:cubicBezTo>
                          <a:pt x="57821" y="159823"/>
                          <a:pt x="57275" y="159920"/>
                          <a:pt x="56729" y="159984"/>
                        </a:cubicBezTo>
                        <a:cubicBezTo>
                          <a:pt x="56182" y="160048"/>
                          <a:pt x="55603" y="160080"/>
                          <a:pt x="55121" y="160112"/>
                        </a:cubicBezTo>
                        <a:lnTo>
                          <a:pt x="55121" y="159920"/>
                        </a:lnTo>
                        <a:cubicBezTo>
                          <a:pt x="55121" y="159727"/>
                          <a:pt x="55121" y="159534"/>
                          <a:pt x="55089" y="159341"/>
                        </a:cubicBezTo>
                        <a:cubicBezTo>
                          <a:pt x="55073" y="159293"/>
                          <a:pt x="55025" y="159269"/>
                          <a:pt x="54981" y="159269"/>
                        </a:cubicBezTo>
                        <a:cubicBezTo>
                          <a:pt x="54936" y="159269"/>
                          <a:pt x="54896" y="159293"/>
                          <a:pt x="54896" y="159341"/>
                        </a:cubicBezTo>
                        <a:cubicBezTo>
                          <a:pt x="54896" y="159534"/>
                          <a:pt x="54864" y="159759"/>
                          <a:pt x="54832" y="159920"/>
                        </a:cubicBezTo>
                        <a:lnTo>
                          <a:pt x="54832" y="160112"/>
                        </a:lnTo>
                        <a:lnTo>
                          <a:pt x="54414" y="160112"/>
                        </a:lnTo>
                        <a:cubicBezTo>
                          <a:pt x="54446" y="160016"/>
                          <a:pt x="54446" y="159887"/>
                          <a:pt x="54414" y="159791"/>
                        </a:cubicBezTo>
                        <a:lnTo>
                          <a:pt x="54414" y="159245"/>
                        </a:lnTo>
                        <a:cubicBezTo>
                          <a:pt x="54414" y="158923"/>
                          <a:pt x="54414" y="158569"/>
                          <a:pt x="54382" y="158216"/>
                        </a:cubicBezTo>
                        <a:cubicBezTo>
                          <a:pt x="54382" y="157894"/>
                          <a:pt x="54382" y="157541"/>
                          <a:pt x="54350" y="157187"/>
                        </a:cubicBezTo>
                        <a:lnTo>
                          <a:pt x="54350" y="156673"/>
                        </a:lnTo>
                        <a:cubicBezTo>
                          <a:pt x="54350" y="156512"/>
                          <a:pt x="54350" y="156351"/>
                          <a:pt x="54286" y="156191"/>
                        </a:cubicBezTo>
                        <a:cubicBezTo>
                          <a:pt x="54274" y="156155"/>
                          <a:pt x="54249" y="156142"/>
                          <a:pt x="54222" y="156142"/>
                        </a:cubicBezTo>
                        <a:cubicBezTo>
                          <a:pt x="54176" y="156142"/>
                          <a:pt x="54125" y="156182"/>
                          <a:pt x="54125" y="156223"/>
                        </a:cubicBezTo>
                        <a:cubicBezTo>
                          <a:pt x="54061" y="156384"/>
                          <a:pt x="54061" y="156544"/>
                          <a:pt x="54061" y="156705"/>
                        </a:cubicBezTo>
                        <a:lnTo>
                          <a:pt x="54061" y="157252"/>
                        </a:lnTo>
                        <a:cubicBezTo>
                          <a:pt x="54061" y="157573"/>
                          <a:pt x="54093" y="157927"/>
                          <a:pt x="54093" y="158280"/>
                        </a:cubicBezTo>
                        <a:lnTo>
                          <a:pt x="54125" y="159309"/>
                        </a:lnTo>
                        <a:lnTo>
                          <a:pt x="54125" y="159823"/>
                        </a:lnTo>
                        <a:cubicBezTo>
                          <a:pt x="54125" y="159920"/>
                          <a:pt x="54157" y="160016"/>
                          <a:pt x="54157" y="160112"/>
                        </a:cubicBezTo>
                        <a:lnTo>
                          <a:pt x="53675" y="160112"/>
                        </a:lnTo>
                        <a:cubicBezTo>
                          <a:pt x="53546" y="159952"/>
                          <a:pt x="53225" y="158891"/>
                          <a:pt x="52968" y="152751"/>
                        </a:cubicBezTo>
                        <a:cubicBezTo>
                          <a:pt x="52871" y="149730"/>
                          <a:pt x="52807" y="146772"/>
                          <a:pt x="52807" y="146033"/>
                        </a:cubicBezTo>
                        <a:lnTo>
                          <a:pt x="52807" y="145905"/>
                        </a:lnTo>
                        <a:cubicBezTo>
                          <a:pt x="54318" y="138801"/>
                          <a:pt x="55668" y="131954"/>
                          <a:pt x="55796" y="131279"/>
                        </a:cubicBezTo>
                        <a:cubicBezTo>
                          <a:pt x="56150" y="130893"/>
                          <a:pt x="57339" y="129543"/>
                          <a:pt x="57146" y="128772"/>
                        </a:cubicBezTo>
                        <a:cubicBezTo>
                          <a:pt x="56986" y="128321"/>
                          <a:pt x="57436" y="126521"/>
                          <a:pt x="57725" y="125461"/>
                        </a:cubicBezTo>
                        <a:lnTo>
                          <a:pt x="57725" y="125428"/>
                        </a:lnTo>
                        <a:cubicBezTo>
                          <a:pt x="57789" y="125139"/>
                          <a:pt x="63093" y="95663"/>
                          <a:pt x="63318" y="94891"/>
                        </a:cubicBezTo>
                        <a:lnTo>
                          <a:pt x="63190" y="94859"/>
                        </a:lnTo>
                        <a:cubicBezTo>
                          <a:pt x="63254" y="94634"/>
                          <a:pt x="63318" y="94409"/>
                          <a:pt x="63382" y="94216"/>
                        </a:cubicBezTo>
                        <a:cubicBezTo>
                          <a:pt x="63447" y="93991"/>
                          <a:pt x="63511" y="93766"/>
                          <a:pt x="63575" y="93573"/>
                        </a:cubicBezTo>
                        <a:cubicBezTo>
                          <a:pt x="63607" y="93445"/>
                          <a:pt x="63640" y="93348"/>
                          <a:pt x="63672" y="93252"/>
                        </a:cubicBezTo>
                        <a:cubicBezTo>
                          <a:pt x="63704" y="93155"/>
                          <a:pt x="63704" y="93155"/>
                          <a:pt x="63704" y="93123"/>
                        </a:cubicBezTo>
                        <a:cubicBezTo>
                          <a:pt x="64925" y="92995"/>
                          <a:pt x="66083" y="92641"/>
                          <a:pt x="67175" y="92062"/>
                        </a:cubicBezTo>
                        <a:cubicBezTo>
                          <a:pt x="67497" y="91902"/>
                          <a:pt x="67818" y="91741"/>
                          <a:pt x="68140" y="91580"/>
                        </a:cubicBezTo>
                        <a:cubicBezTo>
                          <a:pt x="68301" y="91484"/>
                          <a:pt x="68429" y="91420"/>
                          <a:pt x="68590" y="91323"/>
                        </a:cubicBezTo>
                        <a:cubicBezTo>
                          <a:pt x="68751" y="91227"/>
                          <a:pt x="68911" y="91130"/>
                          <a:pt x="69040" y="91002"/>
                        </a:cubicBezTo>
                        <a:cubicBezTo>
                          <a:pt x="69128" y="90914"/>
                          <a:pt x="69055" y="90773"/>
                          <a:pt x="68945" y="90773"/>
                        </a:cubicBezTo>
                        <a:cubicBezTo>
                          <a:pt x="68934" y="90773"/>
                          <a:pt x="68923" y="90774"/>
                          <a:pt x="68911" y="90777"/>
                        </a:cubicBezTo>
                        <a:cubicBezTo>
                          <a:pt x="68783" y="90841"/>
                          <a:pt x="68622" y="90873"/>
                          <a:pt x="68493" y="90970"/>
                        </a:cubicBezTo>
                        <a:lnTo>
                          <a:pt x="68108" y="91195"/>
                        </a:lnTo>
                        <a:cubicBezTo>
                          <a:pt x="67818" y="91323"/>
                          <a:pt x="67561" y="91484"/>
                          <a:pt x="67304" y="91612"/>
                        </a:cubicBezTo>
                        <a:cubicBezTo>
                          <a:pt x="66725" y="91902"/>
                          <a:pt x="66147" y="92159"/>
                          <a:pt x="65568" y="92352"/>
                        </a:cubicBezTo>
                        <a:cubicBezTo>
                          <a:pt x="64783" y="92657"/>
                          <a:pt x="63954" y="92800"/>
                          <a:pt x="63111" y="92800"/>
                        </a:cubicBezTo>
                        <a:cubicBezTo>
                          <a:pt x="62711" y="92800"/>
                          <a:pt x="62307" y="92767"/>
                          <a:pt x="61904" y="92705"/>
                        </a:cubicBezTo>
                        <a:cubicBezTo>
                          <a:pt x="61229" y="92577"/>
                          <a:pt x="60554" y="92320"/>
                          <a:pt x="59879" y="92191"/>
                        </a:cubicBezTo>
                        <a:cubicBezTo>
                          <a:pt x="59867" y="92188"/>
                          <a:pt x="59856" y="92187"/>
                          <a:pt x="59846" y="92187"/>
                        </a:cubicBezTo>
                        <a:cubicBezTo>
                          <a:pt x="59740" y="92187"/>
                          <a:pt x="59694" y="92323"/>
                          <a:pt x="59782" y="92352"/>
                        </a:cubicBezTo>
                        <a:cubicBezTo>
                          <a:pt x="60851" y="92871"/>
                          <a:pt x="62006" y="93158"/>
                          <a:pt x="63194" y="93158"/>
                        </a:cubicBezTo>
                        <a:cubicBezTo>
                          <a:pt x="63256" y="93158"/>
                          <a:pt x="63319" y="93157"/>
                          <a:pt x="63382" y="93155"/>
                        </a:cubicBezTo>
                        <a:lnTo>
                          <a:pt x="63382" y="93155"/>
                        </a:lnTo>
                        <a:cubicBezTo>
                          <a:pt x="63350" y="93252"/>
                          <a:pt x="63318" y="93380"/>
                          <a:pt x="63286" y="93477"/>
                        </a:cubicBezTo>
                        <a:cubicBezTo>
                          <a:pt x="63222" y="93702"/>
                          <a:pt x="63157" y="93895"/>
                          <a:pt x="63093" y="94120"/>
                        </a:cubicBezTo>
                        <a:cubicBezTo>
                          <a:pt x="62965" y="94538"/>
                          <a:pt x="62868" y="94988"/>
                          <a:pt x="62772" y="95406"/>
                        </a:cubicBezTo>
                        <a:cubicBezTo>
                          <a:pt x="62772" y="95438"/>
                          <a:pt x="62772" y="95470"/>
                          <a:pt x="62772" y="95502"/>
                        </a:cubicBezTo>
                        <a:cubicBezTo>
                          <a:pt x="61936" y="100034"/>
                          <a:pt x="57596" y="124111"/>
                          <a:pt x="57371" y="125364"/>
                        </a:cubicBezTo>
                        <a:cubicBezTo>
                          <a:pt x="57275" y="125686"/>
                          <a:pt x="56568" y="128161"/>
                          <a:pt x="56761" y="128900"/>
                        </a:cubicBezTo>
                        <a:cubicBezTo>
                          <a:pt x="56857" y="129286"/>
                          <a:pt x="56086" y="130379"/>
                          <a:pt x="55475" y="131022"/>
                        </a:cubicBezTo>
                        <a:lnTo>
                          <a:pt x="55443" y="131086"/>
                        </a:lnTo>
                        <a:lnTo>
                          <a:pt x="55443" y="131118"/>
                        </a:lnTo>
                        <a:cubicBezTo>
                          <a:pt x="55443" y="131214"/>
                          <a:pt x="54028" y="138351"/>
                          <a:pt x="52453" y="145840"/>
                        </a:cubicBezTo>
                        <a:lnTo>
                          <a:pt x="52421" y="145840"/>
                        </a:lnTo>
                        <a:lnTo>
                          <a:pt x="52421" y="145969"/>
                        </a:lnTo>
                        <a:cubicBezTo>
                          <a:pt x="49271" y="160755"/>
                          <a:pt x="48371" y="162780"/>
                          <a:pt x="48146" y="162973"/>
                        </a:cubicBezTo>
                        <a:cubicBezTo>
                          <a:pt x="47751" y="163289"/>
                          <a:pt x="47078" y="163395"/>
                          <a:pt x="46347" y="163395"/>
                        </a:cubicBezTo>
                        <a:cubicBezTo>
                          <a:pt x="45588" y="163395"/>
                          <a:pt x="44766" y="163281"/>
                          <a:pt x="44128" y="163166"/>
                        </a:cubicBezTo>
                        <a:cubicBezTo>
                          <a:pt x="44128" y="162813"/>
                          <a:pt x="44096" y="162459"/>
                          <a:pt x="44096" y="162105"/>
                        </a:cubicBezTo>
                        <a:cubicBezTo>
                          <a:pt x="44096" y="161752"/>
                          <a:pt x="44064" y="161398"/>
                          <a:pt x="44031" y="161012"/>
                        </a:cubicBezTo>
                        <a:cubicBezTo>
                          <a:pt x="44015" y="160964"/>
                          <a:pt x="43975" y="160940"/>
                          <a:pt x="43935" y="160940"/>
                        </a:cubicBezTo>
                        <a:cubicBezTo>
                          <a:pt x="43895" y="160940"/>
                          <a:pt x="43855" y="160964"/>
                          <a:pt x="43839" y="161012"/>
                        </a:cubicBezTo>
                        <a:cubicBezTo>
                          <a:pt x="43839" y="161398"/>
                          <a:pt x="43806" y="161752"/>
                          <a:pt x="43839" y="162105"/>
                        </a:cubicBezTo>
                        <a:cubicBezTo>
                          <a:pt x="43871" y="162459"/>
                          <a:pt x="43839" y="162780"/>
                          <a:pt x="43839" y="163102"/>
                        </a:cubicBezTo>
                        <a:lnTo>
                          <a:pt x="43742" y="163102"/>
                        </a:lnTo>
                        <a:cubicBezTo>
                          <a:pt x="43710" y="162813"/>
                          <a:pt x="43710" y="162491"/>
                          <a:pt x="43646" y="162202"/>
                        </a:cubicBezTo>
                        <a:lnTo>
                          <a:pt x="43581" y="161687"/>
                        </a:lnTo>
                        <a:cubicBezTo>
                          <a:pt x="43581" y="161591"/>
                          <a:pt x="43581" y="161527"/>
                          <a:pt x="43549" y="161430"/>
                        </a:cubicBezTo>
                        <a:cubicBezTo>
                          <a:pt x="43549" y="161334"/>
                          <a:pt x="43517" y="161270"/>
                          <a:pt x="43485" y="161173"/>
                        </a:cubicBezTo>
                        <a:cubicBezTo>
                          <a:pt x="43456" y="161144"/>
                          <a:pt x="43421" y="161128"/>
                          <a:pt x="43388" y="161128"/>
                        </a:cubicBezTo>
                        <a:cubicBezTo>
                          <a:pt x="43347" y="161128"/>
                          <a:pt x="43310" y="161152"/>
                          <a:pt x="43292" y="161205"/>
                        </a:cubicBezTo>
                        <a:cubicBezTo>
                          <a:pt x="43260" y="161302"/>
                          <a:pt x="43260" y="161366"/>
                          <a:pt x="43260" y="161462"/>
                        </a:cubicBezTo>
                        <a:cubicBezTo>
                          <a:pt x="43260" y="161559"/>
                          <a:pt x="43260" y="161623"/>
                          <a:pt x="43292" y="161720"/>
                        </a:cubicBezTo>
                        <a:lnTo>
                          <a:pt x="43356" y="162234"/>
                        </a:lnTo>
                        <a:cubicBezTo>
                          <a:pt x="43389" y="162491"/>
                          <a:pt x="43389" y="162780"/>
                          <a:pt x="43453" y="163038"/>
                        </a:cubicBezTo>
                        <a:cubicBezTo>
                          <a:pt x="43356" y="163005"/>
                          <a:pt x="43260" y="163005"/>
                          <a:pt x="43196" y="162973"/>
                        </a:cubicBezTo>
                        <a:cubicBezTo>
                          <a:pt x="43035" y="161591"/>
                          <a:pt x="41781" y="150437"/>
                          <a:pt x="41781" y="143204"/>
                        </a:cubicBezTo>
                        <a:cubicBezTo>
                          <a:pt x="41781" y="137033"/>
                          <a:pt x="44321" y="126811"/>
                          <a:pt x="45414" y="122439"/>
                        </a:cubicBezTo>
                        <a:cubicBezTo>
                          <a:pt x="45735" y="121121"/>
                          <a:pt x="45832" y="120671"/>
                          <a:pt x="45832" y="120543"/>
                        </a:cubicBezTo>
                        <a:cubicBezTo>
                          <a:pt x="45864" y="120189"/>
                          <a:pt x="45928" y="119867"/>
                          <a:pt x="46024" y="119514"/>
                        </a:cubicBezTo>
                        <a:cubicBezTo>
                          <a:pt x="46249" y="118646"/>
                          <a:pt x="46378" y="117778"/>
                          <a:pt x="46442" y="116878"/>
                        </a:cubicBezTo>
                        <a:cubicBezTo>
                          <a:pt x="46442" y="116299"/>
                          <a:pt x="45992" y="109774"/>
                          <a:pt x="45446" y="102252"/>
                        </a:cubicBezTo>
                        <a:cubicBezTo>
                          <a:pt x="44803" y="93188"/>
                          <a:pt x="44096" y="82869"/>
                          <a:pt x="44096" y="81776"/>
                        </a:cubicBezTo>
                        <a:cubicBezTo>
                          <a:pt x="44096" y="80073"/>
                          <a:pt x="45317" y="78883"/>
                          <a:pt x="45607" y="78626"/>
                        </a:cubicBezTo>
                        <a:cubicBezTo>
                          <a:pt x="45671" y="78690"/>
                          <a:pt x="45767" y="78723"/>
                          <a:pt x="45832" y="78755"/>
                        </a:cubicBezTo>
                        <a:cubicBezTo>
                          <a:pt x="45799" y="78819"/>
                          <a:pt x="45767" y="78883"/>
                          <a:pt x="45735" y="78948"/>
                        </a:cubicBezTo>
                        <a:cubicBezTo>
                          <a:pt x="45671" y="79076"/>
                          <a:pt x="45639" y="79205"/>
                          <a:pt x="45574" y="79365"/>
                        </a:cubicBezTo>
                        <a:cubicBezTo>
                          <a:pt x="45510" y="79494"/>
                          <a:pt x="45478" y="79623"/>
                          <a:pt x="45478" y="79751"/>
                        </a:cubicBezTo>
                        <a:cubicBezTo>
                          <a:pt x="45446" y="79912"/>
                          <a:pt x="45446" y="80040"/>
                          <a:pt x="45478" y="80201"/>
                        </a:cubicBezTo>
                        <a:cubicBezTo>
                          <a:pt x="45478" y="80241"/>
                          <a:pt x="45515" y="80268"/>
                          <a:pt x="45558" y="80268"/>
                        </a:cubicBezTo>
                        <a:cubicBezTo>
                          <a:pt x="45585" y="80268"/>
                          <a:pt x="45614" y="80258"/>
                          <a:pt x="45639" y="80233"/>
                        </a:cubicBezTo>
                        <a:cubicBezTo>
                          <a:pt x="45671" y="80105"/>
                          <a:pt x="45735" y="79944"/>
                          <a:pt x="45767" y="79815"/>
                        </a:cubicBezTo>
                        <a:cubicBezTo>
                          <a:pt x="45799" y="79687"/>
                          <a:pt x="45832" y="79558"/>
                          <a:pt x="45864" y="79430"/>
                        </a:cubicBezTo>
                        <a:cubicBezTo>
                          <a:pt x="45928" y="79269"/>
                          <a:pt x="45960" y="79173"/>
                          <a:pt x="46024" y="79044"/>
                        </a:cubicBezTo>
                        <a:cubicBezTo>
                          <a:pt x="46057" y="78915"/>
                          <a:pt x="46057" y="78915"/>
                          <a:pt x="46089" y="78851"/>
                        </a:cubicBezTo>
                        <a:cubicBezTo>
                          <a:pt x="46121" y="78851"/>
                          <a:pt x="46121" y="78819"/>
                          <a:pt x="46121" y="78819"/>
                        </a:cubicBezTo>
                        <a:cubicBezTo>
                          <a:pt x="46282" y="78883"/>
                          <a:pt x="46442" y="78915"/>
                          <a:pt x="46635" y="78980"/>
                        </a:cubicBezTo>
                        <a:cubicBezTo>
                          <a:pt x="46539" y="79108"/>
                          <a:pt x="46507" y="79205"/>
                          <a:pt x="46474" y="79365"/>
                        </a:cubicBezTo>
                        <a:cubicBezTo>
                          <a:pt x="46410" y="79526"/>
                          <a:pt x="46346" y="79687"/>
                          <a:pt x="46314" y="79880"/>
                        </a:cubicBezTo>
                        <a:cubicBezTo>
                          <a:pt x="46249" y="80040"/>
                          <a:pt x="46217" y="80201"/>
                          <a:pt x="46185" y="80394"/>
                        </a:cubicBezTo>
                        <a:cubicBezTo>
                          <a:pt x="46153" y="80555"/>
                          <a:pt x="46121" y="80715"/>
                          <a:pt x="46153" y="80908"/>
                        </a:cubicBezTo>
                        <a:cubicBezTo>
                          <a:pt x="46169" y="80940"/>
                          <a:pt x="46201" y="80957"/>
                          <a:pt x="46233" y="80957"/>
                        </a:cubicBezTo>
                        <a:cubicBezTo>
                          <a:pt x="46265" y="80957"/>
                          <a:pt x="46298" y="80940"/>
                          <a:pt x="46314" y="80908"/>
                        </a:cubicBezTo>
                        <a:cubicBezTo>
                          <a:pt x="46378" y="80748"/>
                          <a:pt x="46442" y="80587"/>
                          <a:pt x="46442" y="80426"/>
                        </a:cubicBezTo>
                        <a:cubicBezTo>
                          <a:pt x="46507" y="80265"/>
                          <a:pt x="46539" y="80105"/>
                          <a:pt x="46571" y="79944"/>
                        </a:cubicBezTo>
                        <a:cubicBezTo>
                          <a:pt x="46603" y="79783"/>
                          <a:pt x="46667" y="79623"/>
                          <a:pt x="46699" y="79462"/>
                        </a:cubicBezTo>
                        <a:cubicBezTo>
                          <a:pt x="46764" y="79333"/>
                          <a:pt x="46796" y="79173"/>
                          <a:pt x="46796" y="79044"/>
                        </a:cubicBezTo>
                        <a:cubicBezTo>
                          <a:pt x="48821" y="79623"/>
                          <a:pt x="50910" y="79976"/>
                          <a:pt x="53032" y="80137"/>
                        </a:cubicBezTo>
                        <a:cubicBezTo>
                          <a:pt x="53546" y="80169"/>
                          <a:pt x="54061" y="80169"/>
                          <a:pt x="54575" y="80201"/>
                        </a:cubicBezTo>
                        <a:lnTo>
                          <a:pt x="54543" y="80298"/>
                        </a:lnTo>
                        <a:cubicBezTo>
                          <a:pt x="54543" y="80426"/>
                          <a:pt x="54511" y="80523"/>
                          <a:pt x="54478" y="80619"/>
                        </a:cubicBezTo>
                        <a:cubicBezTo>
                          <a:pt x="54414" y="80812"/>
                          <a:pt x="54318" y="80973"/>
                          <a:pt x="54221" y="81166"/>
                        </a:cubicBezTo>
                        <a:cubicBezTo>
                          <a:pt x="54061" y="81519"/>
                          <a:pt x="53836" y="81841"/>
                          <a:pt x="53578" y="82162"/>
                        </a:cubicBezTo>
                        <a:cubicBezTo>
                          <a:pt x="53032" y="82773"/>
                          <a:pt x="52293" y="83223"/>
                          <a:pt x="51489" y="83416"/>
                        </a:cubicBezTo>
                        <a:cubicBezTo>
                          <a:pt x="51039" y="83512"/>
                          <a:pt x="50557" y="83576"/>
                          <a:pt x="50107" y="83576"/>
                        </a:cubicBezTo>
                        <a:cubicBezTo>
                          <a:pt x="50010" y="83576"/>
                          <a:pt x="49978" y="83737"/>
                          <a:pt x="50075" y="83769"/>
                        </a:cubicBezTo>
                        <a:cubicBezTo>
                          <a:pt x="50275" y="83798"/>
                          <a:pt x="50475" y="83812"/>
                          <a:pt x="50673" y="83812"/>
                        </a:cubicBezTo>
                        <a:cubicBezTo>
                          <a:pt x="51368" y="83812"/>
                          <a:pt x="52046" y="83637"/>
                          <a:pt x="52646" y="83287"/>
                        </a:cubicBezTo>
                        <a:cubicBezTo>
                          <a:pt x="53418" y="82869"/>
                          <a:pt x="54028" y="82226"/>
                          <a:pt x="54414" y="81455"/>
                        </a:cubicBezTo>
                        <a:cubicBezTo>
                          <a:pt x="54543" y="81230"/>
                          <a:pt x="54639" y="81037"/>
                          <a:pt x="54703" y="80812"/>
                        </a:cubicBezTo>
                        <a:cubicBezTo>
                          <a:pt x="54736" y="80683"/>
                          <a:pt x="54768" y="80587"/>
                          <a:pt x="54800" y="80458"/>
                        </a:cubicBezTo>
                        <a:cubicBezTo>
                          <a:pt x="54832" y="80362"/>
                          <a:pt x="54832" y="80298"/>
                          <a:pt x="54832" y="80201"/>
                        </a:cubicBezTo>
                        <a:lnTo>
                          <a:pt x="55282" y="80201"/>
                        </a:lnTo>
                        <a:cubicBezTo>
                          <a:pt x="55282" y="80458"/>
                          <a:pt x="55282" y="80715"/>
                          <a:pt x="55282" y="80973"/>
                        </a:cubicBezTo>
                        <a:cubicBezTo>
                          <a:pt x="55218" y="81262"/>
                          <a:pt x="55153" y="81519"/>
                          <a:pt x="55057" y="81776"/>
                        </a:cubicBezTo>
                        <a:cubicBezTo>
                          <a:pt x="54864" y="82323"/>
                          <a:pt x="54511" y="82805"/>
                          <a:pt x="54093" y="83223"/>
                        </a:cubicBezTo>
                        <a:cubicBezTo>
                          <a:pt x="53225" y="83994"/>
                          <a:pt x="52196" y="84573"/>
                          <a:pt x="51039" y="84830"/>
                        </a:cubicBezTo>
                        <a:cubicBezTo>
                          <a:pt x="50685" y="84926"/>
                          <a:pt x="50332" y="85023"/>
                          <a:pt x="49978" y="85087"/>
                        </a:cubicBezTo>
                        <a:cubicBezTo>
                          <a:pt x="49625" y="85151"/>
                          <a:pt x="49271" y="85248"/>
                          <a:pt x="48950" y="85376"/>
                        </a:cubicBezTo>
                        <a:cubicBezTo>
                          <a:pt x="48853" y="85409"/>
                          <a:pt x="48885" y="85569"/>
                          <a:pt x="48982" y="85569"/>
                        </a:cubicBezTo>
                        <a:cubicBezTo>
                          <a:pt x="49335" y="85537"/>
                          <a:pt x="49689" y="85473"/>
                          <a:pt x="50010" y="85409"/>
                        </a:cubicBezTo>
                        <a:cubicBezTo>
                          <a:pt x="50332" y="85312"/>
                          <a:pt x="50653" y="85248"/>
                          <a:pt x="50975" y="85151"/>
                        </a:cubicBezTo>
                        <a:cubicBezTo>
                          <a:pt x="51618" y="84991"/>
                          <a:pt x="52196" y="84766"/>
                          <a:pt x="52775" y="84476"/>
                        </a:cubicBezTo>
                        <a:cubicBezTo>
                          <a:pt x="53868" y="83994"/>
                          <a:pt x="54736" y="83126"/>
                          <a:pt x="55250" y="82033"/>
                        </a:cubicBezTo>
                        <a:cubicBezTo>
                          <a:pt x="55378" y="81712"/>
                          <a:pt x="55475" y="81391"/>
                          <a:pt x="55507" y="81069"/>
                        </a:cubicBezTo>
                        <a:cubicBezTo>
                          <a:pt x="55571" y="80780"/>
                          <a:pt x="55571" y="80490"/>
                          <a:pt x="55507" y="80201"/>
                        </a:cubicBezTo>
                        <a:cubicBezTo>
                          <a:pt x="56889" y="80201"/>
                          <a:pt x="58239" y="80105"/>
                          <a:pt x="59589" y="80008"/>
                        </a:cubicBezTo>
                        <a:cubicBezTo>
                          <a:pt x="60714" y="79912"/>
                          <a:pt x="61807" y="79783"/>
                          <a:pt x="62900" y="79623"/>
                        </a:cubicBezTo>
                        <a:cubicBezTo>
                          <a:pt x="63865" y="79494"/>
                          <a:pt x="64893" y="79398"/>
                          <a:pt x="65729" y="78851"/>
                        </a:cubicBezTo>
                        <a:cubicBezTo>
                          <a:pt x="66436" y="78337"/>
                          <a:pt x="66950" y="77533"/>
                          <a:pt x="67079" y="76633"/>
                        </a:cubicBezTo>
                        <a:cubicBezTo>
                          <a:pt x="67143" y="76344"/>
                          <a:pt x="67175" y="76055"/>
                          <a:pt x="67208" y="75765"/>
                        </a:cubicBezTo>
                        <a:close/>
                        <a:moveTo>
                          <a:pt x="59364" y="159695"/>
                        </a:moveTo>
                        <a:lnTo>
                          <a:pt x="59396" y="159791"/>
                        </a:lnTo>
                        <a:cubicBezTo>
                          <a:pt x="59461" y="159920"/>
                          <a:pt x="59525" y="160016"/>
                          <a:pt x="59589" y="160145"/>
                        </a:cubicBezTo>
                        <a:cubicBezTo>
                          <a:pt x="59686" y="160337"/>
                          <a:pt x="59750" y="160595"/>
                          <a:pt x="59750" y="160852"/>
                        </a:cubicBezTo>
                        <a:cubicBezTo>
                          <a:pt x="59750" y="161045"/>
                          <a:pt x="59686" y="161270"/>
                          <a:pt x="59525" y="161430"/>
                        </a:cubicBezTo>
                        <a:cubicBezTo>
                          <a:pt x="59461" y="161495"/>
                          <a:pt x="59364" y="161559"/>
                          <a:pt x="59268" y="161591"/>
                        </a:cubicBezTo>
                        <a:cubicBezTo>
                          <a:pt x="59171" y="161591"/>
                          <a:pt x="59075" y="161623"/>
                          <a:pt x="58979" y="161687"/>
                        </a:cubicBezTo>
                        <a:cubicBezTo>
                          <a:pt x="58946" y="161720"/>
                          <a:pt x="58946" y="161784"/>
                          <a:pt x="58979" y="161848"/>
                        </a:cubicBezTo>
                        <a:cubicBezTo>
                          <a:pt x="59037" y="161907"/>
                          <a:pt x="59111" y="161930"/>
                          <a:pt x="59189" y="161930"/>
                        </a:cubicBezTo>
                        <a:cubicBezTo>
                          <a:pt x="59369" y="161930"/>
                          <a:pt x="59574" y="161809"/>
                          <a:pt x="59686" y="161720"/>
                        </a:cubicBezTo>
                        <a:lnTo>
                          <a:pt x="59750" y="161655"/>
                        </a:lnTo>
                        <a:cubicBezTo>
                          <a:pt x="59847" y="161784"/>
                          <a:pt x="59911" y="161912"/>
                          <a:pt x="60007" y="162041"/>
                        </a:cubicBezTo>
                        <a:lnTo>
                          <a:pt x="60039" y="162105"/>
                        </a:lnTo>
                        <a:cubicBezTo>
                          <a:pt x="59847" y="162170"/>
                          <a:pt x="59686" y="162298"/>
                          <a:pt x="59557" y="162427"/>
                        </a:cubicBezTo>
                        <a:cubicBezTo>
                          <a:pt x="59493" y="162491"/>
                          <a:pt x="59396" y="162588"/>
                          <a:pt x="59364" y="162652"/>
                        </a:cubicBezTo>
                        <a:cubicBezTo>
                          <a:pt x="59300" y="162684"/>
                          <a:pt x="59268" y="162748"/>
                          <a:pt x="59236" y="162780"/>
                        </a:cubicBezTo>
                        <a:cubicBezTo>
                          <a:pt x="59204" y="162845"/>
                          <a:pt x="59204" y="162877"/>
                          <a:pt x="59171" y="162941"/>
                        </a:cubicBezTo>
                        <a:cubicBezTo>
                          <a:pt x="59171" y="163013"/>
                          <a:pt x="59226" y="163050"/>
                          <a:pt x="59266" y="163050"/>
                        </a:cubicBezTo>
                        <a:cubicBezTo>
                          <a:pt x="59280" y="163050"/>
                          <a:pt x="59292" y="163046"/>
                          <a:pt x="59300" y="163038"/>
                        </a:cubicBezTo>
                        <a:cubicBezTo>
                          <a:pt x="59364" y="163005"/>
                          <a:pt x="59396" y="162973"/>
                          <a:pt x="59429" y="162941"/>
                        </a:cubicBezTo>
                        <a:cubicBezTo>
                          <a:pt x="59461" y="162877"/>
                          <a:pt x="59493" y="162845"/>
                          <a:pt x="59525" y="162813"/>
                        </a:cubicBezTo>
                        <a:cubicBezTo>
                          <a:pt x="59589" y="162748"/>
                          <a:pt x="59654" y="162684"/>
                          <a:pt x="59718" y="162620"/>
                        </a:cubicBezTo>
                        <a:cubicBezTo>
                          <a:pt x="59847" y="162459"/>
                          <a:pt x="60007" y="162363"/>
                          <a:pt x="60136" y="162266"/>
                        </a:cubicBezTo>
                        <a:lnTo>
                          <a:pt x="60329" y="162523"/>
                        </a:lnTo>
                        <a:cubicBezTo>
                          <a:pt x="60554" y="162845"/>
                          <a:pt x="60779" y="163134"/>
                          <a:pt x="61036" y="163423"/>
                        </a:cubicBezTo>
                        <a:cubicBezTo>
                          <a:pt x="61100" y="163488"/>
                          <a:pt x="61197" y="163584"/>
                          <a:pt x="61261" y="163648"/>
                        </a:cubicBezTo>
                        <a:lnTo>
                          <a:pt x="61229" y="163648"/>
                        </a:lnTo>
                        <a:cubicBezTo>
                          <a:pt x="61068" y="163745"/>
                          <a:pt x="60939" y="163841"/>
                          <a:pt x="60811" y="163938"/>
                        </a:cubicBezTo>
                        <a:lnTo>
                          <a:pt x="60650" y="164098"/>
                        </a:lnTo>
                        <a:cubicBezTo>
                          <a:pt x="60618" y="164130"/>
                          <a:pt x="60586" y="164163"/>
                          <a:pt x="60554" y="164195"/>
                        </a:cubicBezTo>
                        <a:cubicBezTo>
                          <a:pt x="60522" y="164227"/>
                          <a:pt x="60522" y="164291"/>
                          <a:pt x="60522" y="164323"/>
                        </a:cubicBezTo>
                        <a:cubicBezTo>
                          <a:pt x="60495" y="164376"/>
                          <a:pt x="60533" y="164428"/>
                          <a:pt x="60583" y="164428"/>
                        </a:cubicBezTo>
                        <a:cubicBezTo>
                          <a:pt x="60594" y="164428"/>
                          <a:pt x="60606" y="164426"/>
                          <a:pt x="60618" y="164420"/>
                        </a:cubicBezTo>
                        <a:cubicBezTo>
                          <a:pt x="60682" y="164420"/>
                          <a:pt x="60714" y="164388"/>
                          <a:pt x="60747" y="164355"/>
                        </a:cubicBezTo>
                        <a:cubicBezTo>
                          <a:pt x="60779" y="164323"/>
                          <a:pt x="60779" y="164291"/>
                          <a:pt x="60811" y="164259"/>
                        </a:cubicBezTo>
                        <a:lnTo>
                          <a:pt x="60972" y="164098"/>
                        </a:lnTo>
                        <a:lnTo>
                          <a:pt x="61164" y="163970"/>
                        </a:lnTo>
                        <a:lnTo>
                          <a:pt x="61197" y="163970"/>
                        </a:lnTo>
                        <a:lnTo>
                          <a:pt x="61229" y="163938"/>
                        </a:lnTo>
                        <a:lnTo>
                          <a:pt x="61325" y="163873"/>
                        </a:lnTo>
                        <a:cubicBezTo>
                          <a:pt x="61357" y="163841"/>
                          <a:pt x="61357" y="163809"/>
                          <a:pt x="61389" y="163777"/>
                        </a:cubicBezTo>
                        <a:cubicBezTo>
                          <a:pt x="61614" y="164034"/>
                          <a:pt x="61839" y="164259"/>
                          <a:pt x="62129" y="164452"/>
                        </a:cubicBezTo>
                        <a:cubicBezTo>
                          <a:pt x="61936" y="164548"/>
                          <a:pt x="61807" y="164645"/>
                          <a:pt x="61679" y="164773"/>
                        </a:cubicBezTo>
                        <a:cubicBezTo>
                          <a:pt x="61614" y="164870"/>
                          <a:pt x="61518" y="164966"/>
                          <a:pt x="61486" y="165063"/>
                        </a:cubicBezTo>
                        <a:cubicBezTo>
                          <a:pt x="61422" y="165127"/>
                          <a:pt x="61357" y="165256"/>
                          <a:pt x="61357" y="165352"/>
                        </a:cubicBezTo>
                        <a:cubicBezTo>
                          <a:pt x="61357" y="165399"/>
                          <a:pt x="61409" y="165429"/>
                          <a:pt x="61449" y="165429"/>
                        </a:cubicBezTo>
                        <a:cubicBezTo>
                          <a:pt x="61464" y="165429"/>
                          <a:pt x="61477" y="165425"/>
                          <a:pt x="61486" y="165416"/>
                        </a:cubicBezTo>
                        <a:cubicBezTo>
                          <a:pt x="61550" y="165352"/>
                          <a:pt x="61614" y="165256"/>
                          <a:pt x="61679" y="165191"/>
                        </a:cubicBezTo>
                        <a:cubicBezTo>
                          <a:pt x="61743" y="165095"/>
                          <a:pt x="61807" y="165031"/>
                          <a:pt x="61872" y="164966"/>
                        </a:cubicBezTo>
                        <a:cubicBezTo>
                          <a:pt x="62000" y="164806"/>
                          <a:pt x="62161" y="164709"/>
                          <a:pt x="62322" y="164580"/>
                        </a:cubicBezTo>
                        <a:cubicBezTo>
                          <a:pt x="62418" y="164677"/>
                          <a:pt x="62547" y="164773"/>
                          <a:pt x="62675" y="164838"/>
                        </a:cubicBezTo>
                        <a:cubicBezTo>
                          <a:pt x="62900" y="164966"/>
                          <a:pt x="63125" y="165063"/>
                          <a:pt x="63350" y="165159"/>
                        </a:cubicBezTo>
                        <a:cubicBezTo>
                          <a:pt x="63286" y="165223"/>
                          <a:pt x="63254" y="165320"/>
                          <a:pt x="63222" y="165384"/>
                        </a:cubicBezTo>
                        <a:cubicBezTo>
                          <a:pt x="63125" y="165545"/>
                          <a:pt x="63029" y="165706"/>
                          <a:pt x="62965" y="165866"/>
                        </a:cubicBezTo>
                        <a:cubicBezTo>
                          <a:pt x="62868" y="166027"/>
                          <a:pt x="62804" y="166188"/>
                          <a:pt x="62740" y="166348"/>
                        </a:cubicBezTo>
                        <a:cubicBezTo>
                          <a:pt x="62675" y="166509"/>
                          <a:pt x="62611" y="166670"/>
                          <a:pt x="62611" y="166863"/>
                        </a:cubicBezTo>
                        <a:cubicBezTo>
                          <a:pt x="62611" y="166908"/>
                          <a:pt x="62659" y="166954"/>
                          <a:pt x="62710" y="166954"/>
                        </a:cubicBezTo>
                        <a:cubicBezTo>
                          <a:pt x="62731" y="166954"/>
                          <a:pt x="62753" y="166946"/>
                          <a:pt x="62772" y="166927"/>
                        </a:cubicBezTo>
                        <a:cubicBezTo>
                          <a:pt x="62868" y="166798"/>
                          <a:pt x="62932" y="166638"/>
                          <a:pt x="62997" y="166477"/>
                        </a:cubicBezTo>
                        <a:cubicBezTo>
                          <a:pt x="63061" y="166316"/>
                          <a:pt x="63125" y="166156"/>
                          <a:pt x="63222" y="165995"/>
                        </a:cubicBezTo>
                        <a:cubicBezTo>
                          <a:pt x="63286" y="165834"/>
                          <a:pt x="63382" y="165706"/>
                          <a:pt x="63447" y="165545"/>
                        </a:cubicBezTo>
                        <a:cubicBezTo>
                          <a:pt x="63543" y="165448"/>
                          <a:pt x="63607" y="165320"/>
                          <a:pt x="63640" y="165223"/>
                        </a:cubicBezTo>
                        <a:lnTo>
                          <a:pt x="63768" y="165223"/>
                        </a:lnTo>
                        <a:cubicBezTo>
                          <a:pt x="63832" y="165191"/>
                          <a:pt x="63865" y="165191"/>
                          <a:pt x="63865" y="165159"/>
                        </a:cubicBezTo>
                        <a:lnTo>
                          <a:pt x="64218" y="165159"/>
                        </a:lnTo>
                        <a:cubicBezTo>
                          <a:pt x="64540" y="165159"/>
                          <a:pt x="64829" y="165159"/>
                          <a:pt x="65150" y="165191"/>
                        </a:cubicBezTo>
                        <a:cubicBezTo>
                          <a:pt x="65665" y="165223"/>
                          <a:pt x="66179" y="165352"/>
                          <a:pt x="66661" y="165577"/>
                        </a:cubicBezTo>
                        <a:cubicBezTo>
                          <a:pt x="67529" y="165995"/>
                          <a:pt x="68236" y="166831"/>
                          <a:pt x="68140" y="167827"/>
                        </a:cubicBezTo>
                        <a:cubicBezTo>
                          <a:pt x="68108" y="168084"/>
                          <a:pt x="68011" y="168341"/>
                          <a:pt x="67850" y="168534"/>
                        </a:cubicBezTo>
                        <a:cubicBezTo>
                          <a:pt x="67786" y="168631"/>
                          <a:pt x="67722" y="168727"/>
                          <a:pt x="67625" y="168791"/>
                        </a:cubicBezTo>
                        <a:cubicBezTo>
                          <a:pt x="67561" y="168824"/>
                          <a:pt x="67497" y="168856"/>
                          <a:pt x="67465" y="168856"/>
                        </a:cubicBezTo>
                        <a:cubicBezTo>
                          <a:pt x="66500" y="168984"/>
                          <a:pt x="65568" y="169145"/>
                          <a:pt x="64604" y="169241"/>
                        </a:cubicBezTo>
                        <a:cubicBezTo>
                          <a:pt x="63640" y="169306"/>
                          <a:pt x="62675" y="169370"/>
                          <a:pt x="61679" y="169402"/>
                        </a:cubicBezTo>
                        <a:cubicBezTo>
                          <a:pt x="61140" y="169420"/>
                          <a:pt x="60599" y="169428"/>
                          <a:pt x="60056" y="169428"/>
                        </a:cubicBezTo>
                        <a:cubicBezTo>
                          <a:pt x="58655" y="169428"/>
                          <a:pt x="57242" y="169375"/>
                          <a:pt x="55828" y="169306"/>
                        </a:cubicBezTo>
                        <a:lnTo>
                          <a:pt x="54221" y="169209"/>
                        </a:lnTo>
                        <a:cubicBezTo>
                          <a:pt x="53868" y="169209"/>
                          <a:pt x="53546" y="169177"/>
                          <a:pt x="53225" y="169145"/>
                        </a:cubicBezTo>
                        <a:cubicBezTo>
                          <a:pt x="53225" y="168791"/>
                          <a:pt x="53160" y="168470"/>
                          <a:pt x="53160" y="168116"/>
                        </a:cubicBezTo>
                        <a:cubicBezTo>
                          <a:pt x="53160" y="167924"/>
                          <a:pt x="53128" y="167731"/>
                          <a:pt x="53128" y="167538"/>
                        </a:cubicBezTo>
                        <a:cubicBezTo>
                          <a:pt x="53128" y="167377"/>
                          <a:pt x="53160" y="167152"/>
                          <a:pt x="53032" y="167023"/>
                        </a:cubicBezTo>
                        <a:cubicBezTo>
                          <a:pt x="53016" y="167007"/>
                          <a:pt x="52992" y="166999"/>
                          <a:pt x="52968" y="166999"/>
                        </a:cubicBezTo>
                        <a:cubicBezTo>
                          <a:pt x="52943" y="166999"/>
                          <a:pt x="52919" y="167007"/>
                          <a:pt x="52903" y="167023"/>
                        </a:cubicBezTo>
                        <a:cubicBezTo>
                          <a:pt x="52807" y="167184"/>
                          <a:pt x="52775" y="167377"/>
                          <a:pt x="52839" y="167538"/>
                        </a:cubicBezTo>
                        <a:cubicBezTo>
                          <a:pt x="52839" y="167731"/>
                          <a:pt x="52839" y="167956"/>
                          <a:pt x="52839" y="168116"/>
                        </a:cubicBezTo>
                        <a:cubicBezTo>
                          <a:pt x="52871" y="168470"/>
                          <a:pt x="52903" y="168824"/>
                          <a:pt x="53000" y="169145"/>
                        </a:cubicBezTo>
                        <a:lnTo>
                          <a:pt x="52710" y="169145"/>
                        </a:lnTo>
                        <a:cubicBezTo>
                          <a:pt x="52325" y="167281"/>
                          <a:pt x="52325" y="165384"/>
                          <a:pt x="52678" y="163520"/>
                        </a:cubicBezTo>
                        <a:cubicBezTo>
                          <a:pt x="52710" y="163263"/>
                          <a:pt x="52775" y="163005"/>
                          <a:pt x="52839" y="162716"/>
                        </a:cubicBezTo>
                        <a:cubicBezTo>
                          <a:pt x="52871" y="162523"/>
                          <a:pt x="52935" y="162330"/>
                          <a:pt x="52968" y="162138"/>
                        </a:cubicBezTo>
                        <a:cubicBezTo>
                          <a:pt x="53032" y="162234"/>
                          <a:pt x="53128" y="162298"/>
                          <a:pt x="53257" y="162363"/>
                        </a:cubicBezTo>
                        <a:cubicBezTo>
                          <a:pt x="53385" y="162395"/>
                          <a:pt x="53514" y="162427"/>
                          <a:pt x="53643" y="162427"/>
                        </a:cubicBezTo>
                        <a:cubicBezTo>
                          <a:pt x="53771" y="162427"/>
                          <a:pt x="53996" y="162395"/>
                          <a:pt x="53996" y="162234"/>
                        </a:cubicBezTo>
                        <a:cubicBezTo>
                          <a:pt x="54028" y="162202"/>
                          <a:pt x="53996" y="162138"/>
                          <a:pt x="53932" y="162105"/>
                        </a:cubicBezTo>
                        <a:cubicBezTo>
                          <a:pt x="53911" y="162084"/>
                          <a:pt x="53882" y="162077"/>
                          <a:pt x="53849" y="162077"/>
                        </a:cubicBezTo>
                        <a:cubicBezTo>
                          <a:pt x="53782" y="162077"/>
                          <a:pt x="53696" y="162105"/>
                          <a:pt x="53610" y="162105"/>
                        </a:cubicBezTo>
                        <a:cubicBezTo>
                          <a:pt x="53546" y="162105"/>
                          <a:pt x="53450" y="162073"/>
                          <a:pt x="53353" y="162041"/>
                        </a:cubicBezTo>
                        <a:cubicBezTo>
                          <a:pt x="53193" y="161912"/>
                          <a:pt x="53064" y="161752"/>
                          <a:pt x="53032" y="161527"/>
                        </a:cubicBezTo>
                        <a:cubicBezTo>
                          <a:pt x="52968" y="161270"/>
                          <a:pt x="53000" y="161045"/>
                          <a:pt x="53096" y="160787"/>
                        </a:cubicBezTo>
                        <a:cubicBezTo>
                          <a:pt x="53160" y="160691"/>
                          <a:pt x="53225" y="160562"/>
                          <a:pt x="53289" y="160434"/>
                        </a:cubicBezTo>
                        <a:lnTo>
                          <a:pt x="53321" y="160370"/>
                        </a:lnTo>
                        <a:cubicBezTo>
                          <a:pt x="53353" y="160434"/>
                          <a:pt x="53450" y="160498"/>
                          <a:pt x="53546" y="160498"/>
                        </a:cubicBezTo>
                        <a:lnTo>
                          <a:pt x="54832" y="160498"/>
                        </a:lnTo>
                        <a:cubicBezTo>
                          <a:pt x="54864" y="160530"/>
                          <a:pt x="54904" y="160546"/>
                          <a:pt x="54944" y="160546"/>
                        </a:cubicBezTo>
                        <a:cubicBezTo>
                          <a:pt x="54985" y="160546"/>
                          <a:pt x="55025" y="160530"/>
                          <a:pt x="55057" y="160498"/>
                        </a:cubicBezTo>
                        <a:cubicBezTo>
                          <a:pt x="56536" y="160434"/>
                          <a:pt x="58593" y="160241"/>
                          <a:pt x="59364" y="159695"/>
                        </a:cubicBezTo>
                        <a:close/>
                        <a:moveTo>
                          <a:pt x="67722" y="169081"/>
                        </a:moveTo>
                        <a:cubicBezTo>
                          <a:pt x="67722" y="169466"/>
                          <a:pt x="67336" y="169724"/>
                          <a:pt x="67015" y="169788"/>
                        </a:cubicBezTo>
                        <a:cubicBezTo>
                          <a:pt x="66758" y="169852"/>
                          <a:pt x="66533" y="169884"/>
                          <a:pt x="66275" y="169884"/>
                        </a:cubicBezTo>
                        <a:lnTo>
                          <a:pt x="65408" y="169949"/>
                        </a:lnTo>
                        <a:cubicBezTo>
                          <a:pt x="64315" y="170045"/>
                          <a:pt x="63190" y="170141"/>
                          <a:pt x="62064" y="170206"/>
                        </a:cubicBezTo>
                        <a:cubicBezTo>
                          <a:pt x="60678" y="170306"/>
                          <a:pt x="59279" y="170356"/>
                          <a:pt x="57884" y="170356"/>
                        </a:cubicBezTo>
                        <a:cubicBezTo>
                          <a:pt x="57046" y="170356"/>
                          <a:pt x="56210" y="170338"/>
                          <a:pt x="55378" y="170302"/>
                        </a:cubicBezTo>
                        <a:cubicBezTo>
                          <a:pt x="54768" y="170270"/>
                          <a:pt x="54125" y="170238"/>
                          <a:pt x="53514" y="170174"/>
                        </a:cubicBezTo>
                        <a:cubicBezTo>
                          <a:pt x="53257" y="170141"/>
                          <a:pt x="53000" y="170077"/>
                          <a:pt x="52807" y="169916"/>
                        </a:cubicBezTo>
                        <a:cubicBezTo>
                          <a:pt x="52646" y="169788"/>
                          <a:pt x="52582" y="169563"/>
                          <a:pt x="52678" y="169370"/>
                        </a:cubicBezTo>
                        <a:lnTo>
                          <a:pt x="52678" y="169370"/>
                        </a:lnTo>
                        <a:cubicBezTo>
                          <a:pt x="53096" y="169434"/>
                          <a:pt x="53546" y="169466"/>
                          <a:pt x="53996" y="169499"/>
                        </a:cubicBezTo>
                        <a:lnTo>
                          <a:pt x="55443" y="169563"/>
                        </a:lnTo>
                        <a:cubicBezTo>
                          <a:pt x="56407" y="169627"/>
                          <a:pt x="57404" y="169659"/>
                          <a:pt x="58368" y="169691"/>
                        </a:cubicBezTo>
                        <a:cubicBezTo>
                          <a:pt x="58989" y="169712"/>
                          <a:pt x="59610" y="169723"/>
                          <a:pt x="60230" y="169723"/>
                        </a:cubicBezTo>
                        <a:cubicBezTo>
                          <a:pt x="61570" y="169723"/>
                          <a:pt x="62910" y="169673"/>
                          <a:pt x="64250" y="169563"/>
                        </a:cubicBezTo>
                        <a:cubicBezTo>
                          <a:pt x="65247" y="169499"/>
                          <a:pt x="66243" y="169370"/>
                          <a:pt x="67240" y="169177"/>
                        </a:cubicBezTo>
                        <a:cubicBezTo>
                          <a:pt x="67272" y="169177"/>
                          <a:pt x="67304" y="169209"/>
                          <a:pt x="67336" y="169209"/>
                        </a:cubicBezTo>
                        <a:cubicBezTo>
                          <a:pt x="67465" y="169209"/>
                          <a:pt x="67625" y="169177"/>
                          <a:pt x="67722" y="169081"/>
                        </a:cubicBezTo>
                        <a:close/>
                        <a:moveTo>
                          <a:pt x="42714" y="163134"/>
                        </a:moveTo>
                        <a:lnTo>
                          <a:pt x="42714" y="163166"/>
                        </a:lnTo>
                        <a:lnTo>
                          <a:pt x="42714" y="163295"/>
                        </a:lnTo>
                        <a:lnTo>
                          <a:pt x="42842" y="163327"/>
                        </a:lnTo>
                        <a:cubicBezTo>
                          <a:pt x="43967" y="163616"/>
                          <a:pt x="45092" y="163745"/>
                          <a:pt x="46217" y="163777"/>
                        </a:cubicBezTo>
                        <a:cubicBezTo>
                          <a:pt x="47021" y="163777"/>
                          <a:pt x="47824" y="163680"/>
                          <a:pt x="48307" y="163295"/>
                        </a:cubicBezTo>
                        <a:cubicBezTo>
                          <a:pt x="48339" y="163263"/>
                          <a:pt x="48371" y="163230"/>
                          <a:pt x="48403" y="163166"/>
                        </a:cubicBezTo>
                        <a:cubicBezTo>
                          <a:pt x="48472" y="163158"/>
                          <a:pt x="48539" y="163154"/>
                          <a:pt x="48604" y="163154"/>
                        </a:cubicBezTo>
                        <a:cubicBezTo>
                          <a:pt x="48783" y="163154"/>
                          <a:pt x="48954" y="163183"/>
                          <a:pt x="49142" y="163230"/>
                        </a:cubicBezTo>
                        <a:cubicBezTo>
                          <a:pt x="49239" y="163263"/>
                          <a:pt x="49335" y="163359"/>
                          <a:pt x="49432" y="163488"/>
                        </a:cubicBezTo>
                        <a:cubicBezTo>
                          <a:pt x="49464" y="163616"/>
                          <a:pt x="49496" y="163745"/>
                          <a:pt x="49464" y="163905"/>
                        </a:cubicBezTo>
                        <a:cubicBezTo>
                          <a:pt x="49432" y="164227"/>
                          <a:pt x="49367" y="164548"/>
                          <a:pt x="49271" y="164870"/>
                        </a:cubicBezTo>
                        <a:cubicBezTo>
                          <a:pt x="49271" y="164998"/>
                          <a:pt x="49207" y="165127"/>
                          <a:pt x="49175" y="165256"/>
                        </a:cubicBezTo>
                        <a:cubicBezTo>
                          <a:pt x="49175" y="165256"/>
                          <a:pt x="49142" y="165256"/>
                          <a:pt x="49110" y="165288"/>
                        </a:cubicBezTo>
                        <a:cubicBezTo>
                          <a:pt x="48982" y="165481"/>
                          <a:pt x="48917" y="165706"/>
                          <a:pt x="48885" y="165931"/>
                        </a:cubicBezTo>
                        <a:cubicBezTo>
                          <a:pt x="48821" y="166156"/>
                          <a:pt x="48757" y="166413"/>
                          <a:pt x="48725" y="166638"/>
                        </a:cubicBezTo>
                        <a:cubicBezTo>
                          <a:pt x="48628" y="167120"/>
                          <a:pt x="48564" y="167602"/>
                          <a:pt x="48532" y="168084"/>
                        </a:cubicBezTo>
                        <a:cubicBezTo>
                          <a:pt x="48435" y="169016"/>
                          <a:pt x="48467" y="169981"/>
                          <a:pt x="48628" y="170945"/>
                        </a:cubicBezTo>
                        <a:cubicBezTo>
                          <a:pt x="48660" y="171202"/>
                          <a:pt x="48692" y="171459"/>
                          <a:pt x="48757" y="171717"/>
                        </a:cubicBezTo>
                        <a:cubicBezTo>
                          <a:pt x="48789" y="171845"/>
                          <a:pt x="48821" y="172006"/>
                          <a:pt x="48853" y="172134"/>
                        </a:cubicBezTo>
                        <a:cubicBezTo>
                          <a:pt x="48885" y="172263"/>
                          <a:pt x="48917" y="172359"/>
                          <a:pt x="49014" y="172424"/>
                        </a:cubicBezTo>
                        <a:cubicBezTo>
                          <a:pt x="49046" y="172424"/>
                          <a:pt x="49078" y="172424"/>
                          <a:pt x="49110" y="172392"/>
                        </a:cubicBezTo>
                        <a:lnTo>
                          <a:pt x="49142" y="172456"/>
                        </a:lnTo>
                        <a:cubicBezTo>
                          <a:pt x="49239" y="172552"/>
                          <a:pt x="49335" y="172649"/>
                          <a:pt x="49400" y="172745"/>
                        </a:cubicBezTo>
                        <a:cubicBezTo>
                          <a:pt x="49560" y="172970"/>
                          <a:pt x="49721" y="173195"/>
                          <a:pt x="49850" y="173420"/>
                        </a:cubicBezTo>
                        <a:cubicBezTo>
                          <a:pt x="49978" y="173645"/>
                          <a:pt x="50075" y="173870"/>
                          <a:pt x="50139" y="174127"/>
                        </a:cubicBezTo>
                        <a:cubicBezTo>
                          <a:pt x="50139" y="174160"/>
                          <a:pt x="50139" y="174192"/>
                          <a:pt x="50171" y="174224"/>
                        </a:cubicBezTo>
                        <a:cubicBezTo>
                          <a:pt x="50139" y="174288"/>
                          <a:pt x="50139" y="174320"/>
                          <a:pt x="50139" y="174385"/>
                        </a:cubicBezTo>
                        <a:cubicBezTo>
                          <a:pt x="50139" y="174449"/>
                          <a:pt x="50139" y="174481"/>
                          <a:pt x="50139" y="174545"/>
                        </a:cubicBezTo>
                        <a:cubicBezTo>
                          <a:pt x="49882" y="174642"/>
                          <a:pt x="49657" y="174770"/>
                          <a:pt x="49400" y="174867"/>
                        </a:cubicBezTo>
                        <a:cubicBezTo>
                          <a:pt x="49142" y="174963"/>
                          <a:pt x="48853" y="175060"/>
                          <a:pt x="48564" y="175124"/>
                        </a:cubicBezTo>
                        <a:cubicBezTo>
                          <a:pt x="47985" y="175252"/>
                          <a:pt x="47374" y="175349"/>
                          <a:pt x="46796" y="175349"/>
                        </a:cubicBezTo>
                        <a:cubicBezTo>
                          <a:pt x="46598" y="175354"/>
                          <a:pt x="46399" y="175357"/>
                          <a:pt x="46201" y="175357"/>
                        </a:cubicBezTo>
                        <a:cubicBezTo>
                          <a:pt x="45178" y="175357"/>
                          <a:pt x="44155" y="175285"/>
                          <a:pt x="43131" y="175124"/>
                        </a:cubicBezTo>
                        <a:cubicBezTo>
                          <a:pt x="42521" y="175092"/>
                          <a:pt x="41942" y="174899"/>
                          <a:pt x="41428" y="174610"/>
                        </a:cubicBezTo>
                        <a:cubicBezTo>
                          <a:pt x="41235" y="174449"/>
                          <a:pt x="41106" y="174256"/>
                          <a:pt x="40978" y="174063"/>
                        </a:cubicBezTo>
                        <a:lnTo>
                          <a:pt x="40978" y="173774"/>
                        </a:lnTo>
                        <a:cubicBezTo>
                          <a:pt x="40978" y="173742"/>
                          <a:pt x="40946" y="173710"/>
                          <a:pt x="40913" y="173677"/>
                        </a:cubicBezTo>
                        <a:cubicBezTo>
                          <a:pt x="40913" y="173485"/>
                          <a:pt x="40913" y="173324"/>
                          <a:pt x="40978" y="173131"/>
                        </a:cubicBezTo>
                        <a:cubicBezTo>
                          <a:pt x="41074" y="172842"/>
                          <a:pt x="41203" y="172552"/>
                          <a:pt x="41363" y="172263"/>
                        </a:cubicBezTo>
                        <a:cubicBezTo>
                          <a:pt x="41492" y="171974"/>
                          <a:pt x="41621" y="171684"/>
                          <a:pt x="41749" y="171395"/>
                        </a:cubicBezTo>
                        <a:cubicBezTo>
                          <a:pt x="41974" y="170817"/>
                          <a:pt x="42167" y="170206"/>
                          <a:pt x="42296" y="169595"/>
                        </a:cubicBezTo>
                        <a:cubicBezTo>
                          <a:pt x="42456" y="168920"/>
                          <a:pt x="42521" y="168213"/>
                          <a:pt x="42553" y="167506"/>
                        </a:cubicBezTo>
                        <a:cubicBezTo>
                          <a:pt x="42617" y="166863"/>
                          <a:pt x="42553" y="166188"/>
                          <a:pt x="42456" y="165545"/>
                        </a:cubicBezTo>
                        <a:cubicBezTo>
                          <a:pt x="42521" y="165545"/>
                          <a:pt x="42585" y="165481"/>
                          <a:pt x="42585" y="165416"/>
                        </a:cubicBezTo>
                        <a:cubicBezTo>
                          <a:pt x="42649" y="165416"/>
                          <a:pt x="42714" y="165448"/>
                          <a:pt x="42810" y="165481"/>
                        </a:cubicBezTo>
                        <a:cubicBezTo>
                          <a:pt x="42906" y="165513"/>
                          <a:pt x="43035" y="165513"/>
                          <a:pt x="43131" y="165513"/>
                        </a:cubicBezTo>
                        <a:lnTo>
                          <a:pt x="43292" y="165513"/>
                        </a:lnTo>
                        <a:cubicBezTo>
                          <a:pt x="43356" y="165513"/>
                          <a:pt x="43421" y="165481"/>
                          <a:pt x="43485" y="165416"/>
                        </a:cubicBezTo>
                        <a:cubicBezTo>
                          <a:pt x="43517" y="165384"/>
                          <a:pt x="43485" y="165288"/>
                          <a:pt x="43421" y="165256"/>
                        </a:cubicBezTo>
                        <a:cubicBezTo>
                          <a:pt x="43399" y="165256"/>
                          <a:pt x="43364" y="165241"/>
                          <a:pt x="43333" y="165241"/>
                        </a:cubicBezTo>
                        <a:cubicBezTo>
                          <a:pt x="43317" y="165241"/>
                          <a:pt x="43303" y="165245"/>
                          <a:pt x="43292" y="165256"/>
                        </a:cubicBezTo>
                        <a:lnTo>
                          <a:pt x="43131" y="165256"/>
                        </a:lnTo>
                        <a:cubicBezTo>
                          <a:pt x="43067" y="165223"/>
                          <a:pt x="42971" y="165223"/>
                          <a:pt x="42874" y="165223"/>
                        </a:cubicBezTo>
                        <a:cubicBezTo>
                          <a:pt x="42778" y="165191"/>
                          <a:pt x="42681" y="165159"/>
                          <a:pt x="42617" y="165127"/>
                        </a:cubicBezTo>
                        <a:lnTo>
                          <a:pt x="42489" y="165063"/>
                        </a:lnTo>
                        <a:cubicBezTo>
                          <a:pt x="42296" y="164741"/>
                          <a:pt x="42135" y="164388"/>
                          <a:pt x="42038" y="164002"/>
                        </a:cubicBezTo>
                        <a:cubicBezTo>
                          <a:pt x="42006" y="163777"/>
                          <a:pt x="42103" y="163584"/>
                          <a:pt x="42231" y="163423"/>
                        </a:cubicBezTo>
                        <a:cubicBezTo>
                          <a:pt x="42360" y="163263"/>
                          <a:pt x="42553" y="163166"/>
                          <a:pt x="42714" y="163134"/>
                        </a:cubicBezTo>
                        <a:close/>
                        <a:moveTo>
                          <a:pt x="41203" y="174802"/>
                        </a:moveTo>
                        <a:lnTo>
                          <a:pt x="41203" y="174802"/>
                        </a:lnTo>
                        <a:cubicBezTo>
                          <a:pt x="41588" y="175124"/>
                          <a:pt x="42071" y="175317"/>
                          <a:pt x="42585" y="175413"/>
                        </a:cubicBezTo>
                        <a:cubicBezTo>
                          <a:pt x="43196" y="175510"/>
                          <a:pt x="43839" y="175574"/>
                          <a:pt x="44449" y="175638"/>
                        </a:cubicBezTo>
                        <a:cubicBezTo>
                          <a:pt x="45092" y="175702"/>
                          <a:pt x="45735" y="175735"/>
                          <a:pt x="46346" y="175735"/>
                        </a:cubicBezTo>
                        <a:cubicBezTo>
                          <a:pt x="47053" y="175735"/>
                          <a:pt x="47760" y="175670"/>
                          <a:pt x="48435" y="175542"/>
                        </a:cubicBezTo>
                        <a:cubicBezTo>
                          <a:pt x="48757" y="175477"/>
                          <a:pt x="49078" y="175381"/>
                          <a:pt x="49400" y="175252"/>
                        </a:cubicBezTo>
                        <a:cubicBezTo>
                          <a:pt x="49657" y="175188"/>
                          <a:pt x="49914" y="175060"/>
                          <a:pt x="50139" y="174963"/>
                        </a:cubicBezTo>
                        <a:lnTo>
                          <a:pt x="50139" y="174963"/>
                        </a:lnTo>
                        <a:cubicBezTo>
                          <a:pt x="50042" y="175445"/>
                          <a:pt x="49721" y="175895"/>
                          <a:pt x="49271" y="176153"/>
                        </a:cubicBezTo>
                        <a:cubicBezTo>
                          <a:pt x="48564" y="176538"/>
                          <a:pt x="47792" y="176763"/>
                          <a:pt x="46989" y="176795"/>
                        </a:cubicBezTo>
                        <a:cubicBezTo>
                          <a:pt x="46699" y="176828"/>
                          <a:pt x="46407" y="176842"/>
                          <a:pt x="46112" y="176842"/>
                        </a:cubicBezTo>
                        <a:cubicBezTo>
                          <a:pt x="45524" y="176842"/>
                          <a:pt x="44931" y="176785"/>
                          <a:pt x="44353" y="176699"/>
                        </a:cubicBezTo>
                        <a:cubicBezTo>
                          <a:pt x="43549" y="176570"/>
                          <a:pt x="42778" y="176313"/>
                          <a:pt x="42103" y="175895"/>
                        </a:cubicBezTo>
                        <a:cubicBezTo>
                          <a:pt x="41749" y="175638"/>
                          <a:pt x="41460" y="175349"/>
                          <a:pt x="41267" y="174963"/>
                        </a:cubicBezTo>
                        <a:cubicBezTo>
                          <a:pt x="41235" y="174931"/>
                          <a:pt x="41203" y="174867"/>
                          <a:pt x="41203" y="174802"/>
                        </a:cubicBezTo>
                        <a:close/>
                        <a:moveTo>
                          <a:pt x="51907" y="1"/>
                        </a:moveTo>
                        <a:cubicBezTo>
                          <a:pt x="51360" y="1"/>
                          <a:pt x="50878" y="354"/>
                          <a:pt x="50717" y="869"/>
                        </a:cubicBezTo>
                        <a:cubicBezTo>
                          <a:pt x="50428" y="901"/>
                          <a:pt x="50203" y="1029"/>
                          <a:pt x="50042" y="1286"/>
                        </a:cubicBezTo>
                        <a:cubicBezTo>
                          <a:pt x="49882" y="1544"/>
                          <a:pt x="49850" y="1897"/>
                          <a:pt x="49946" y="2186"/>
                        </a:cubicBezTo>
                        <a:cubicBezTo>
                          <a:pt x="50075" y="2508"/>
                          <a:pt x="50300" y="2797"/>
                          <a:pt x="50589" y="2958"/>
                        </a:cubicBezTo>
                        <a:cubicBezTo>
                          <a:pt x="50782" y="3087"/>
                          <a:pt x="51200" y="3215"/>
                          <a:pt x="51200" y="3504"/>
                        </a:cubicBezTo>
                        <a:cubicBezTo>
                          <a:pt x="51200" y="3762"/>
                          <a:pt x="50782" y="3954"/>
                          <a:pt x="50589" y="4115"/>
                        </a:cubicBezTo>
                        <a:cubicBezTo>
                          <a:pt x="50300" y="4308"/>
                          <a:pt x="50171" y="4662"/>
                          <a:pt x="50300" y="4983"/>
                        </a:cubicBezTo>
                        <a:cubicBezTo>
                          <a:pt x="50428" y="5240"/>
                          <a:pt x="50750" y="5272"/>
                          <a:pt x="51039" y="5304"/>
                        </a:cubicBezTo>
                        <a:cubicBezTo>
                          <a:pt x="51135" y="5304"/>
                          <a:pt x="51264" y="5337"/>
                          <a:pt x="51360" y="5401"/>
                        </a:cubicBezTo>
                        <a:cubicBezTo>
                          <a:pt x="51457" y="5465"/>
                          <a:pt x="51521" y="5626"/>
                          <a:pt x="51457" y="5755"/>
                        </a:cubicBezTo>
                        <a:cubicBezTo>
                          <a:pt x="51360" y="6108"/>
                          <a:pt x="51007" y="6333"/>
                          <a:pt x="50878" y="6719"/>
                        </a:cubicBezTo>
                        <a:cubicBezTo>
                          <a:pt x="50846" y="6912"/>
                          <a:pt x="50846" y="7169"/>
                          <a:pt x="50975" y="7330"/>
                        </a:cubicBezTo>
                        <a:cubicBezTo>
                          <a:pt x="50653" y="7522"/>
                          <a:pt x="50364" y="7780"/>
                          <a:pt x="50171" y="8101"/>
                        </a:cubicBezTo>
                        <a:cubicBezTo>
                          <a:pt x="50139" y="7940"/>
                          <a:pt x="50107" y="7780"/>
                          <a:pt x="50010" y="7651"/>
                        </a:cubicBezTo>
                        <a:cubicBezTo>
                          <a:pt x="49914" y="7458"/>
                          <a:pt x="49785" y="7330"/>
                          <a:pt x="49625" y="7201"/>
                        </a:cubicBezTo>
                        <a:cubicBezTo>
                          <a:pt x="49400" y="7105"/>
                          <a:pt x="49175" y="7040"/>
                          <a:pt x="48950" y="7008"/>
                        </a:cubicBezTo>
                        <a:cubicBezTo>
                          <a:pt x="48532" y="6912"/>
                          <a:pt x="48467" y="6494"/>
                          <a:pt x="48339" y="6108"/>
                        </a:cubicBezTo>
                        <a:cubicBezTo>
                          <a:pt x="48242" y="5690"/>
                          <a:pt x="47953" y="5337"/>
                          <a:pt x="47567" y="5176"/>
                        </a:cubicBezTo>
                        <a:cubicBezTo>
                          <a:pt x="47426" y="5115"/>
                          <a:pt x="47281" y="5086"/>
                          <a:pt x="47139" y="5086"/>
                        </a:cubicBezTo>
                        <a:cubicBezTo>
                          <a:pt x="46830" y="5086"/>
                          <a:pt x="46534" y="5223"/>
                          <a:pt x="46314" y="5465"/>
                        </a:cubicBezTo>
                        <a:cubicBezTo>
                          <a:pt x="46185" y="5626"/>
                          <a:pt x="46057" y="5851"/>
                          <a:pt x="46057" y="6076"/>
                        </a:cubicBezTo>
                        <a:cubicBezTo>
                          <a:pt x="46024" y="6333"/>
                          <a:pt x="46057" y="6590"/>
                          <a:pt x="46153" y="6815"/>
                        </a:cubicBezTo>
                        <a:cubicBezTo>
                          <a:pt x="46249" y="7040"/>
                          <a:pt x="46314" y="7265"/>
                          <a:pt x="46282" y="7490"/>
                        </a:cubicBezTo>
                        <a:cubicBezTo>
                          <a:pt x="46249" y="7715"/>
                          <a:pt x="46089" y="7780"/>
                          <a:pt x="45864" y="7780"/>
                        </a:cubicBezTo>
                        <a:cubicBezTo>
                          <a:pt x="45713" y="7742"/>
                          <a:pt x="45573" y="7726"/>
                          <a:pt x="45432" y="7726"/>
                        </a:cubicBezTo>
                        <a:cubicBezTo>
                          <a:pt x="45332" y="7726"/>
                          <a:pt x="45231" y="7734"/>
                          <a:pt x="45124" y="7747"/>
                        </a:cubicBezTo>
                        <a:cubicBezTo>
                          <a:pt x="44899" y="7780"/>
                          <a:pt x="44674" y="7908"/>
                          <a:pt x="44514" y="8069"/>
                        </a:cubicBezTo>
                        <a:cubicBezTo>
                          <a:pt x="44160" y="8551"/>
                          <a:pt x="43967" y="9130"/>
                          <a:pt x="43999" y="9740"/>
                        </a:cubicBezTo>
                        <a:cubicBezTo>
                          <a:pt x="43967" y="10415"/>
                          <a:pt x="43999" y="11123"/>
                          <a:pt x="44096" y="11798"/>
                        </a:cubicBezTo>
                        <a:cubicBezTo>
                          <a:pt x="44122" y="11850"/>
                          <a:pt x="44191" y="11903"/>
                          <a:pt x="44268" y="11903"/>
                        </a:cubicBezTo>
                        <a:cubicBezTo>
                          <a:pt x="44285" y="11903"/>
                          <a:pt x="44303" y="11900"/>
                          <a:pt x="44321" y="11894"/>
                        </a:cubicBezTo>
                        <a:lnTo>
                          <a:pt x="44385" y="11894"/>
                        </a:lnTo>
                        <a:cubicBezTo>
                          <a:pt x="44385" y="11926"/>
                          <a:pt x="44353" y="11958"/>
                          <a:pt x="44353" y="11991"/>
                        </a:cubicBezTo>
                        <a:lnTo>
                          <a:pt x="44353" y="12119"/>
                        </a:lnTo>
                        <a:cubicBezTo>
                          <a:pt x="44256" y="11991"/>
                          <a:pt x="44192" y="11894"/>
                          <a:pt x="44064" y="11798"/>
                        </a:cubicBezTo>
                        <a:cubicBezTo>
                          <a:pt x="43839" y="11573"/>
                          <a:pt x="43517" y="11412"/>
                          <a:pt x="43164" y="11348"/>
                        </a:cubicBezTo>
                        <a:cubicBezTo>
                          <a:pt x="42842" y="11348"/>
                          <a:pt x="42553" y="11541"/>
                          <a:pt x="42424" y="11830"/>
                        </a:cubicBezTo>
                        <a:cubicBezTo>
                          <a:pt x="42360" y="11958"/>
                          <a:pt x="42328" y="12087"/>
                          <a:pt x="42328" y="12216"/>
                        </a:cubicBezTo>
                        <a:cubicBezTo>
                          <a:pt x="42199" y="12183"/>
                          <a:pt x="42071" y="12151"/>
                          <a:pt x="41942" y="12151"/>
                        </a:cubicBezTo>
                        <a:cubicBezTo>
                          <a:pt x="41749" y="12151"/>
                          <a:pt x="41556" y="12216"/>
                          <a:pt x="41396" y="12312"/>
                        </a:cubicBezTo>
                        <a:cubicBezTo>
                          <a:pt x="41492" y="12023"/>
                          <a:pt x="41556" y="11701"/>
                          <a:pt x="41556" y="11412"/>
                        </a:cubicBezTo>
                        <a:cubicBezTo>
                          <a:pt x="41621" y="10898"/>
                          <a:pt x="41331" y="10448"/>
                          <a:pt x="40817" y="10319"/>
                        </a:cubicBezTo>
                        <a:cubicBezTo>
                          <a:pt x="40719" y="10298"/>
                          <a:pt x="40624" y="10288"/>
                          <a:pt x="40530" y="10288"/>
                        </a:cubicBezTo>
                        <a:cubicBezTo>
                          <a:pt x="39640" y="10288"/>
                          <a:pt x="38951" y="11202"/>
                          <a:pt x="38631" y="11958"/>
                        </a:cubicBezTo>
                        <a:cubicBezTo>
                          <a:pt x="38503" y="12216"/>
                          <a:pt x="38438" y="12473"/>
                          <a:pt x="38374" y="12762"/>
                        </a:cubicBezTo>
                        <a:cubicBezTo>
                          <a:pt x="38310" y="12923"/>
                          <a:pt x="38245" y="13116"/>
                          <a:pt x="38181" y="13308"/>
                        </a:cubicBezTo>
                        <a:cubicBezTo>
                          <a:pt x="37860" y="13116"/>
                          <a:pt x="37731" y="12698"/>
                          <a:pt x="37313" y="12633"/>
                        </a:cubicBezTo>
                        <a:cubicBezTo>
                          <a:pt x="37299" y="12632"/>
                          <a:pt x="37285" y="12632"/>
                          <a:pt x="37272" y="12632"/>
                        </a:cubicBezTo>
                        <a:cubicBezTo>
                          <a:pt x="36909" y="12632"/>
                          <a:pt x="36669" y="13032"/>
                          <a:pt x="36638" y="13373"/>
                        </a:cubicBezTo>
                        <a:cubicBezTo>
                          <a:pt x="36613" y="13383"/>
                          <a:pt x="36588" y="13387"/>
                          <a:pt x="36564" y="13387"/>
                        </a:cubicBezTo>
                        <a:cubicBezTo>
                          <a:pt x="36432" y="13387"/>
                          <a:pt x="36317" y="13251"/>
                          <a:pt x="36317" y="13116"/>
                        </a:cubicBezTo>
                        <a:cubicBezTo>
                          <a:pt x="36317" y="12858"/>
                          <a:pt x="36413" y="12601"/>
                          <a:pt x="36542" y="12408"/>
                        </a:cubicBezTo>
                        <a:cubicBezTo>
                          <a:pt x="36735" y="11958"/>
                          <a:pt x="36799" y="11476"/>
                          <a:pt x="36670" y="10994"/>
                        </a:cubicBezTo>
                        <a:cubicBezTo>
                          <a:pt x="36574" y="10576"/>
                          <a:pt x="36220" y="10287"/>
                          <a:pt x="35802" y="10255"/>
                        </a:cubicBezTo>
                        <a:cubicBezTo>
                          <a:pt x="35765" y="10245"/>
                          <a:pt x="35727" y="10241"/>
                          <a:pt x="35689" y="10241"/>
                        </a:cubicBezTo>
                        <a:cubicBezTo>
                          <a:pt x="35599" y="10241"/>
                          <a:pt x="35508" y="10264"/>
                          <a:pt x="35417" y="10287"/>
                        </a:cubicBezTo>
                        <a:cubicBezTo>
                          <a:pt x="35545" y="10030"/>
                          <a:pt x="35577" y="9708"/>
                          <a:pt x="35545" y="9419"/>
                        </a:cubicBezTo>
                        <a:cubicBezTo>
                          <a:pt x="35513" y="8969"/>
                          <a:pt x="35352" y="8551"/>
                          <a:pt x="35031" y="8262"/>
                        </a:cubicBezTo>
                        <a:cubicBezTo>
                          <a:pt x="34793" y="8023"/>
                          <a:pt x="34483" y="7891"/>
                          <a:pt x="34156" y="7891"/>
                        </a:cubicBezTo>
                        <a:cubicBezTo>
                          <a:pt x="34042" y="7891"/>
                          <a:pt x="33926" y="7907"/>
                          <a:pt x="33809" y="7940"/>
                        </a:cubicBezTo>
                        <a:cubicBezTo>
                          <a:pt x="33424" y="8101"/>
                          <a:pt x="33070" y="8422"/>
                          <a:pt x="32942" y="8840"/>
                        </a:cubicBezTo>
                        <a:cubicBezTo>
                          <a:pt x="32845" y="9130"/>
                          <a:pt x="32813" y="9419"/>
                          <a:pt x="32845" y="9708"/>
                        </a:cubicBezTo>
                        <a:cubicBezTo>
                          <a:pt x="32845" y="9773"/>
                          <a:pt x="32845" y="9869"/>
                          <a:pt x="32877" y="9965"/>
                        </a:cubicBezTo>
                        <a:cubicBezTo>
                          <a:pt x="32717" y="9869"/>
                          <a:pt x="32524" y="9837"/>
                          <a:pt x="32331" y="9837"/>
                        </a:cubicBezTo>
                        <a:lnTo>
                          <a:pt x="32170" y="9837"/>
                        </a:lnTo>
                        <a:cubicBezTo>
                          <a:pt x="32234" y="9740"/>
                          <a:pt x="32299" y="9644"/>
                          <a:pt x="32363" y="9515"/>
                        </a:cubicBezTo>
                        <a:cubicBezTo>
                          <a:pt x="32492" y="9226"/>
                          <a:pt x="32492" y="8873"/>
                          <a:pt x="32363" y="8583"/>
                        </a:cubicBezTo>
                        <a:cubicBezTo>
                          <a:pt x="32170" y="8326"/>
                          <a:pt x="31881" y="8165"/>
                          <a:pt x="31592" y="8133"/>
                        </a:cubicBezTo>
                        <a:cubicBezTo>
                          <a:pt x="31270" y="8133"/>
                          <a:pt x="30949" y="8165"/>
                          <a:pt x="30659" y="8294"/>
                        </a:cubicBezTo>
                        <a:cubicBezTo>
                          <a:pt x="30338" y="8358"/>
                          <a:pt x="30016" y="8487"/>
                          <a:pt x="29759" y="8648"/>
                        </a:cubicBezTo>
                        <a:cubicBezTo>
                          <a:pt x="29438" y="8840"/>
                          <a:pt x="29149" y="9065"/>
                          <a:pt x="28891" y="9323"/>
                        </a:cubicBezTo>
                        <a:lnTo>
                          <a:pt x="28731" y="9451"/>
                        </a:lnTo>
                        <a:cubicBezTo>
                          <a:pt x="28827" y="9033"/>
                          <a:pt x="28924" y="8615"/>
                          <a:pt x="28956" y="8197"/>
                        </a:cubicBezTo>
                        <a:cubicBezTo>
                          <a:pt x="29020" y="7844"/>
                          <a:pt x="29020" y="7490"/>
                          <a:pt x="29020" y="7169"/>
                        </a:cubicBezTo>
                        <a:cubicBezTo>
                          <a:pt x="29020" y="6847"/>
                          <a:pt x="28988" y="6558"/>
                          <a:pt x="28859" y="6269"/>
                        </a:cubicBezTo>
                        <a:cubicBezTo>
                          <a:pt x="28731" y="6012"/>
                          <a:pt x="28474" y="5851"/>
                          <a:pt x="28184" y="5819"/>
                        </a:cubicBezTo>
                        <a:cubicBezTo>
                          <a:pt x="27863" y="5819"/>
                          <a:pt x="27573" y="5915"/>
                          <a:pt x="27316" y="6140"/>
                        </a:cubicBezTo>
                        <a:cubicBezTo>
                          <a:pt x="26866" y="6494"/>
                          <a:pt x="26577" y="7040"/>
                          <a:pt x="26545" y="7651"/>
                        </a:cubicBezTo>
                        <a:cubicBezTo>
                          <a:pt x="26513" y="8101"/>
                          <a:pt x="26545" y="8615"/>
                          <a:pt x="26706" y="9065"/>
                        </a:cubicBezTo>
                        <a:cubicBezTo>
                          <a:pt x="26673" y="9033"/>
                          <a:pt x="26673" y="9001"/>
                          <a:pt x="26641" y="9001"/>
                        </a:cubicBezTo>
                        <a:cubicBezTo>
                          <a:pt x="26416" y="8808"/>
                          <a:pt x="26223" y="8615"/>
                          <a:pt x="25966" y="8455"/>
                        </a:cubicBezTo>
                        <a:cubicBezTo>
                          <a:pt x="25672" y="8209"/>
                          <a:pt x="25265" y="7907"/>
                          <a:pt x="24845" y="7907"/>
                        </a:cubicBezTo>
                        <a:cubicBezTo>
                          <a:pt x="24715" y="7907"/>
                          <a:pt x="24585" y="7936"/>
                          <a:pt x="24455" y="8005"/>
                        </a:cubicBezTo>
                        <a:cubicBezTo>
                          <a:pt x="24038" y="8294"/>
                          <a:pt x="23813" y="8808"/>
                          <a:pt x="23909" y="9323"/>
                        </a:cubicBezTo>
                        <a:cubicBezTo>
                          <a:pt x="23909" y="9837"/>
                          <a:pt x="24166" y="10319"/>
                          <a:pt x="24552" y="10673"/>
                        </a:cubicBezTo>
                        <a:cubicBezTo>
                          <a:pt x="24680" y="10769"/>
                          <a:pt x="24809" y="10833"/>
                          <a:pt x="24970" y="10930"/>
                        </a:cubicBezTo>
                        <a:cubicBezTo>
                          <a:pt x="24552" y="10930"/>
                          <a:pt x="24166" y="11026"/>
                          <a:pt x="23813" y="11219"/>
                        </a:cubicBezTo>
                        <a:cubicBezTo>
                          <a:pt x="23813" y="11123"/>
                          <a:pt x="23780" y="11058"/>
                          <a:pt x="23716" y="10962"/>
                        </a:cubicBezTo>
                        <a:cubicBezTo>
                          <a:pt x="23629" y="10853"/>
                          <a:pt x="23497" y="10788"/>
                          <a:pt x="23361" y="10788"/>
                        </a:cubicBezTo>
                        <a:cubicBezTo>
                          <a:pt x="23297" y="10788"/>
                          <a:pt x="23232" y="10802"/>
                          <a:pt x="23170" y="10833"/>
                        </a:cubicBezTo>
                        <a:cubicBezTo>
                          <a:pt x="23009" y="10962"/>
                          <a:pt x="22880" y="11123"/>
                          <a:pt x="22848" y="11348"/>
                        </a:cubicBezTo>
                        <a:cubicBezTo>
                          <a:pt x="22752" y="11573"/>
                          <a:pt x="22655" y="11830"/>
                          <a:pt x="22559" y="12055"/>
                        </a:cubicBezTo>
                        <a:cubicBezTo>
                          <a:pt x="22501" y="12171"/>
                          <a:pt x="22417" y="12418"/>
                          <a:pt x="22259" y="12418"/>
                        </a:cubicBezTo>
                        <a:cubicBezTo>
                          <a:pt x="22242" y="12418"/>
                          <a:pt x="22224" y="12415"/>
                          <a:pt x="22205" y="12408"/>
                        </a:cubicBezTo>
                        <a:cubicBezTo>
                          <a:pt x="22205" y="12408"/>
                          <a:pt x="22205" y="12376"/>
                          <a:pt x="22205" y="12376"/>
                        </a:cubicBezTo>
                        <a:cubicBezTo>
                          <a:pt x="22366" y="11894"/>
                          <a:pt x="22398" y="11348"/>
                          <a:pt x="22302" y="10833"/>
                        </a:cubicBezTo>
                        <a:cubicBezTo>
                          <a:pt x="22237" y="10319"/>
                          <a:pt x="22012" y="9837"/>
                          <a:pt x="21723" y="9387"/>
                        </a:cubicBezTo>
                        <a:cubicBezTo>
                          <a:pt x="21498" y="9087"/>
                          <a:pt x="21137" y="8748"/>
                          <a:pt x="20746" y="8748"/>
                        </a:cubicBezTo>
                        <a:cubicBezTo>
                          <a:pt x="20634" y="8748"/>
                          <a:pt x="20520" y="8776"/>
                          <a:pt x="20405" y="8840"/>
                        </a:cubicBezTo>
                        <a:cubicBezTo>
                          <a:pt x="19891" y="9130"/>
                          <a:pt x="19923" y="9740"/>
                          <a:pt x="19987" y="10190"/>
                        </a:cubicBezTo>
                        <a:cubicBezTo>
                          <a:pt x="20052" y="10512"/>
                          <a:pt x="20084" y="10833"/>
                          <a:pt x="20084" y="11155"/>
                        </a:cubicBezTo>
                        <a:cubicBezTo>
                          <a:pt x="20052" y="11348"/>
                          <a:pt x="20020" y="11541"/>
                          <a:pt x="19923" y="11733"/>
                        </a:cubicBezTo>
                        <a:cubicBezTo>
                          <a:pt x="19666" y="10962"/>
                          <a:pt x="19280" y="10255"/>
                          <a:pt x="18766" y="9644"/>
                        </a:cubicBezTo>
                        <a:cubicBezTo>
                          <a:pt x="18541" y="9290"/>
                          <a:pt x="18219" y="9001"/>
                          <a:pt x="17834" y="8840"/>
                        </a:cubicBezTo>
                        <a:cubicBezTo>
                          <a:pt x="17736" y="8808"/>
                          <a:pt x="17636" y="8792"/>
                          <a:pt x="17538" y="8792"/>
                        </a:cubicBezTo>
                        <a:cubicBezTo>
                          <a:pt x="17250" y="8792"/>
                          <a:pt x="16981" y="8930"/>
                          <a:pt x="16837" y="9194"/>
                        </a:cubicBezTo>
                        <a:cubicBezTo>
                          <a:pt x="16644" y="9548"/>
                          <a:pt x="16644" y="9965"/>
                          <a:pt x="16805" y="10319"/>
                        </a:cubicBezTo>
                        <a:cubicBezTo>
                          <a:pt x="16998" y="10737"/>
                          <a:pt x="17223" y="11123"/>
                          <a:pt x="17480" y="11508"/>
                        </a:cubicBezTo>
                        <a:cubicBezTo>
                          <a:pt x="17962" y="12280"/>
                          <a:pt x="18412" y="13116"/>
                          <a:pt x="18766" y="13983"/>
                        </a:cubicBezTo>
                        <a:cubicBezTo>
                          <a:pt x="19119" y="14851"/>
                          <a:pt x="19248" y="15784"/>
                          <a:pt x="19184" y="16748"/>
                        </a:cubicBezTo>
                        <a:cubicBezTo>
                          <a:pt x="19119" y="16459"/>
                          <a:pt x="18991" y="16234"/>
                          <a:pt x="18798" y="16041"/>
                        </a:cubicBezTo>
                        <a:cubicBezTo>
                          <a:pt x="18710" y="15952"/>
                          <a:pt x="18601" y="15911"/>
                          <a:pt x="18494" y="15911"/>
                        </a:cubicBezTo>
                        <a:cubicBezTo>
                          <a:pt x="18367" y="15911"/>
                          <a:pt x="18242" y="15968"/>
                          <a:pt x="18155" y="16073"/>
                        </a:cubicBezTo>
                        <a:cubicBezTo>
                          <a:pt x="18027" y="16330"/>
                          <a:pt x="17962" y="16587"/>
                          <a:pt x="17962" y="16844"/>
                        </a:cubicBezTo>
                        <a:cubicBezTo>
                          <a:pt x="17930" y="17166"/>
                          <a:pt x="17898" y="17487"/>
                          <a:pt x="17930" y="17809"/>
                        </a:cubicBezTo>
                        <a:cubicBezTo>
                          <a:pt x="17930" y="18452"/>
                          <a:pt x="18027" y="19094"/>
                          <a:pt x="18187" y="19705"/>
                        </a:cubicBezTo>
                        <a:cubicBezTo>
                          <a:pt x="18187" y="19770"/>
                          <a:pt x="18219" y="19802"/>
                          <a:pt x="18219" y="19866"/>
                        </a:cubicBezTo>
                        <a:cubicBezTo>
                          <a:pt x="18114" y="19787"/>
                          <a:pt x="17986" y="19729"/>
                          <a:pt x="17837" y="19729"/>
                        </a:cubicBezTo>
                        <a:cubicBezTo>
                          <a:pt x="17805" y="19729"/>
                          <a:pt x="17771" y="19732"/>
                          <a:pt x="17737" y="19737"/>
                        </a:cubicBezTo>
                        <a:cubicBezTo>
                          <a:pt x="17544" y="19737"/>
                          <a:pt x="17384" y="19866"/>
                          <a:pt x="17319" y="20059"/>
                        </a:cubicBezTo>
                        <a:cubicBezTo>
                          <a:pt x="16902" y="18902"/>
                          <a:pt x="16259" y="17809"/>
                          <a:pt x="15391" y="16941"/>
                        </a:cubicBezTo>
                        <a:cubicBezTo>
                          <a:pt x="15134" y="16651"/>
                          <a:pt x="14844" y="16394"/>
                          <a:pt x="14587" y="16169"/>
                        </a:cubicBezTo>
                        <a:cubicBezTo>
                          <a:pt x="14330" y="15880"/>
                          <a:pt x="14009" y="15655"/>
                          <a:pt x="13687" y="15494"/>
                        </a:cubicBezTo>
                        <a:lnTo>
                          <a:pt x="13591" y="15494"/>
                        </a:lnTo>
                        <a:cubicBezTo>
                          <a:pt x="13575" y="15478"/>
                          <a:pt x="13558" y="15470"/>
                          <a:pt x="13542" y="15470"/>
                        </a:cubicBezTo>
                        <a:cubicBezTo>
                          <a:pt x="13526" y="15470"/>
                          <a:pt x="13510" y="15478"/>
                          <a:pt x="13494" y="15494"/>
                        </a:cubicBezTo>
                        <a:cubicBezTo>
                          <a:pt x="13470" y="15470"/>
                          <a:pt x="13445" y="15459"/>
                          <a:pt x="13422" y="15459"/>
                        </a:cubicBezTo>
                        <a:cubicBezTo>
                          <a:pt x="13385" y="15459"/>
                          <a:pt x="13353" y="15487"/>
                          <a:pt x="13333" y="15526"/>
                        </a:cubicBezTo>
                        <a:cubicBezTo>
                          <a:pt x="13173" y="15591"/>
                          <a:pt x="13012" y="15719"/>
                          <a:pt x="12851" y="15848"/>
                        </a:cubicBezTo>
                        <a:cubicBezTo>
                          <a:pt x="12658" y="16073"/>
                          <a:pt x="12498" y="16298"/>
                          <a:pt x="12369" y="16587"/>
                        </a:cubicBezTo>
                        <a:cubicBezTo>
                          <a:pt x="12080" y="17166"/>
                          <a:pt x="11919" y="17777"/>
                          <a:pt x="11823" y="18419"/>
                        </a:cubicBezTo>
                        <a:cubicBezTo>
                          <a:pt x="11566" y="19898"/>
                          <a:pt x="11598" y="21409"/>
                          <a:pt x="11855" y="22855"/>
                        </a:cubicBezTo>
                        <a:cubicBezTo>
                          <a:pt x="12016" y="23659"/>
                          <a:pt x="12241" y="24463"/>
                          <a:pt x="12594" y="25202"/>
                        </a:cubicBezTo>
                        <a:cubicBezTo>
                          <a:pt x="12433" y="25234"/>
                          <a:pt x="12273" y="25298"/>
                          <a:pt x="12080" y="25363"/>
                        </a:cubicBezTo>
                        <a:cubicBezTo>
                          <a:pt x="11983" y="25395"/>
                          <a:pt x="11951" y="25523"/>
                          <a:pt x="12016" y="25620"/>
                        </a:cubicBezTo>
                        <a:cubicBezTo>
                          <a:pt x="13173" y="27034"/>
                          <a:pt x="14330" y="28416"/>
                          <a:pt x="15519" y="29799"/>
                        </a:cubicBezTo>
                        <a:lnTo>
                          <a:pt x="16001" y="30345"/>
                        </a:lnTo>
                        <a:lnTo>
                          <a:pt x="16194" y="30570"/>
                        </a:lnTo>
                        <a:cubicBezTo>
                          <a:pt x="16066" y="30554"/>
                          <a:pt x="15929" y="30546"/>
                          <a:pt x="15793" y="30546"/>
                        </a:cubicBezTo>
                        <a:cubicBezTo>
                          <a:pt x="15656" y="30546"/>
                          <a:pt x="15519" y="30554"/>
                          <a:pt x="15391" y="30570"/>
                        </a:cubicBezTo>
                        <a:cubicBezTo>
                          <a:pt x="14844" y="30699"/>
                          <a:pt x="14394" y="31084"/>
                          <a:pt x="14234" y="31599"/>
                        </a:cubicBezTo>
                        <a:cubicBezTo>
                          <a:pt x="14137" y="31181"/>
                          <a:pt x="14009" y="30731"/>
                          <a:pt x="13848" y="30313"/>
                        </a:cubicBezTo>
                        <a:cubicBezTo>
                          <a:pt x="13655" y="29702"/>
                          <a:pt x="13366" y="29124"/>
                          <a:pt x="13044" y="28545"/>
                        </a:cubicBezTo>
                        <a:cubicBezTo>
                          <a:pt x="12401" y="27420"/>
                          <a:pt x="11566" y="26423"/>
                          <a:pt x="10569" y="25556"/>
                        </a:cubicBezTo>
                        <a:cubicBezTo>
                          <a:pt x="10280" y="25331"/>
                          <a:pt x="9990" y="25105"/>
                          <a:pt x="9701" y="24913"/>
                        </a:cubicBezTo>
                        <a:cubicBezTo>
                          <a:pt x="9444" y="24720"/>
                          <a:pt x="9155" y="24559"/>
                          <a:pt x="8865" y="24430"/>
                        </a:cubicBezTo>
                        <a:cubicBezTo>
                          <a:pt x="8865" y="24398"/>
                          <a:pt x="8865" y="24366"/>
                          <a:pt x="8833" y="24366"/>
                        </a:cubicBezTo>
                        <a:cubicBezTo>
                          <a:pt x="8817" y="24350"/>
                          <a:pt x="8793" y="24342"/>
                          <a:pt x="8769" y="24342"/>
                        </a:cubicBezTo>
                        <a:cubicBezTo>
                          <a:pt x="8745" y="24342"/>
                          <a:pt x="8721" y="24350"/>
                          <a:pt x="8705" y="24366"/>
                        </a:cubicBezTo>
                        <a:lnTo>
                          <a:pt x="8673" y="24366"/>
                        </a:lnTo>
                        <a:cubicBezTo>
                          <a:pt x="8673" y="24366"/>
                          <a:pt x="8640" y="24398"/>
                          <a:pt x="8640" y="24398"/>
                        </a:cubicBezTo>
                        <a:cubicBezTo>
                          <a:pt x="8608" y="24430"/>
                          <a:pt x="8576" y="24430"/>
                          <a:pt x="8544" y="24463"/>
                        </a:cubicBezTo>
                        <a:cubicBezTo>
                          <a:pt x="8512" y="24527"/>
                          <a:pt x="8448" y="24591"/>
                          <a:pt x="8383" y="24655"/>
                        </a:cubicBezTo>
                        <a:cubicBezTo>
                          <a:pt x="8351" y="24688"/>
                          <a:pt x="8351" y="24752"/>
                          <a:pt x="8319" y="24784"/>
                        </a:cubicBezTo>
                        <a:lnTo>
                          <a:pt x="8319" y="24623"/>
                        </a:lnTo>
                        <a:lnTo>
                          <a:pt x="8319" y="24366"/>
                        </a:lnTo>
                        <a:cubicBezTo>
                          <a:pt x="8319" y="24270"/>
                          <a:pt x="8319" y="24173"/>
                          <a:pt x="8287" y="24109"/>
                        </a:cubicBezTo>
                        <a:cubicBezTo>
                          <a:pt x="8255" y="24061"/>
                          <a:pt x="8214" y="24037"/>
                          <a:pt x="8174" y="24037"/>
                        </a:cubicBezTo>
                        <a:cubicBezTo>
                          <a:pt x="8134" y="24037"/>
                          <a:pt x="8094" y="24061"/>
                          <a:pt x="8062" y="24109"/>
                        </a:cubicBezTo>
                        <a:lnTo>
                          <a:pt x="8062" y="24141"/>
                        </a:lnTo>
                        <a:cubicBezTo>
                          <a:pt x="7492" y="23975"/>
                          <a:pt x="6887" y="23879"/>
                          <a:pt x="6286" y="23879"/>
                        </a:cubicBezTo>
                        <a:cubicBezTo>
                          <a:pt x="6073" y="23879"/>
                          <a:pt x="5861" y="23891"/>
                          <a:pt x="5651" y="23916"/>
                        </a:cubicBezTo>
                        <a:cubicBezTo>
                          <a:pt x="4815" y="23980"/>
                          <a:pt x="3979" y="24173"/>
                          <a:pt x="3208" y="24495"/>
                        </a:cubicBezTo>
                        <a:cubicBezTo>
                          <a:pt x="2983" y="24591"/>
                          <a:pt x="2758" y="24688"/>
                          <a:pt x="2533" y="24816"/>
                        </a:cubicBezTo>
                        <a:cubicBezTo>
                          <a:pt x="2308" y="24913"/>
                          <a:pt x="2115" y="25041"/>
                          <a:pt x="1954" y="25202"/>
                        </a:cubicBezTo>
                        <a:cubicBezTo>
                          <a:pt x="1890" y="25298"/>
                          <a:pt x="1954" y="25395"/>
                          <a:pt x="2051" y="25395"/>
                        </a:cubicBezTo>
                        <a:cubicBezTo>
                          <a:pt x="2115" y="25556"/>
                          <a:pt x="2211" y="25684"/>
                          <a:pt x="2308" y="25813"/>
                        </a:cubicBezTo>
                        <a:cubicBezTo>
                          <a:pt x="2436" y="25973"/>
                          <a:pt x="2533" y="26102"/>
                          <a:pt x="2662" y="26231"/>
                        </a:cubicBezTo>
                        <a:cubicBezTo>
                          <a:pt x="2919" y="26488"/>
                          <a:pt x="3176" y="26745"/>
                          <a:pt x="3465" y="27002"/>
                        </a:cubicBezTo>
                        <a:cubicBezTo>
                          <a:pt x="3754" y="27227"/>
                          <a:pt x="4044" y="27452"/>
                          <a:pt x="4365" y="27645"/>
                        </a:cubicBezTo>
                        <a:cubicBezTo>
                          <a:pt x="4494" y="27741"/>
                          <a:pt x="4654" y="27838"/>
                          <a:pt x="4815" y="27934"/>
                        </a:cubicBezTo>
                        <a:cubicBezTo>
                          <a:pt x="4912" y="27998"/>
                          <a:pt x="5040" y="28031"/>
                          <a:pt x="5169" y="28063"/>
                        </a:cubicBezTo>
                        <a:cubicBezTo>
                          <a:pt x="5137" y="28127"/>
                          <a:pt x="5201" y="28191"/>
                          <a:pt x="5265" y="28191"/>
                        </a:cubicBezTo>
                        <a:cubicBezTo>
                          <a:pt x="5362" y="28159"/>
                          <a:pt x="5458" y="28127"/>
                          <a:pt x="5555" y="28095"/>
                        </a:cubicBezTo>
                        <a:lnTo>
                          <a:pt x="5555" y="28095"/>
                        </a:lnTo>
                        <a:cubicBezTo>
                          <a:pt x="5490" y="28577"/>
                          <a:pt x="5619" y="29059"/>
                          <a:pt x="5908" y="29445"/>
                        </a:cubicBezTo>
                        <a:cubicBezTo>
                          <a:pt x="6358" y="29959"/>
                          <a:pt x="6937" y="30313"/>
                          <a:pt x="7547" y="30538"/>
                        </a:cubicBezTo>
                        <a:lnTo>
                          <a:pt x="10087" y="31599"/>
                        </a:lnTo>
                        <a:cubicBezTo>
                          <a:pt x="9573" y="31502"/>
                          <a:pt x="9058" y="31438"/>
                          <a:pt x="8544" y="31406"/>
                        </a:cubicBezTo>
                        <a:cubicBezTo>
                          <a:pt x="8330" y="31406"/>
                          <a:pt x="8101" y="31392"/>
                          <a:pt x="7868" y="31392"/>
                        </a:cubicBezTo>
                        <a:cubicBezTo>
                          <a:pt x="7751" y="31392"/>
                          <a:pt x="7633" y="31395"/>
                          <a:pt x="7515" y="31406"/>
                        </a:cubicBezTo>
                        <a:cubicBezTo>
                          <a:pt x="7355" y="31406"/>
                          <a:pt x="7162" y="31406"/>
                          <a:pt x="6969" y="31438"/>
                        </a:cubicBezTo>
                        <a:cubicBezTo>
                          <a:pt x="6872" y="31438"/>
                          <a:pt x="6744" y="31470"/>
                          <a:pt x="6647" y="31470"/>
                        </a:cubicBezTo>
                        <a:cubicBezTo>
                          <a:pt x="6629" y="31432"/>
                          <a:pt x="6599" y="31417"/>
                          <a:pt x="6564" y="31417"/>
                        </a:cubicBezTo>
                        <a:cubicBezTo>
                          <a:pt x="6540" y="31417"/>
                          <a:pt x="6513" y="31425"/>
                          <a:pt x="6487" y="31438"/>
                        </a:cubicBezTo>
                        <a:cubicBezTo>
                          <a:pt x="6455" y="31470"/>
                          <a:pt x="6422" y="31502"/>
                          <a:pt x="6422" y="31567"/>
                        </a:cubicBezTo>
                        <a:cubicBezTo>
                          <a:pt x="6390" y="31567"/>
                          <a:pt x="6390" y="31599"/>
                          <a:pt x="6390" y="31631"/>
                        </a:cubicBezTo>
                        <a:lnTo>
                          <a:pt x="6390" y="31663"/>
                        </a:lnTo>
                        <a:cubicBezTo>
                          <a:pt x="6358" y="31727"/>
                          <a:pt x="6326" y="31792"/>
                          <a:pt x="6294" y="31856"/>
                        </a:cubicBezTo>
                        <a:cubicBezTo>
                          <a:pt x="6262" y="31856"/>
                          <a:pt x="6262" y="31888"/>
                          <a:pt x="6262" y="31920"/>
                        </a:cubicBezTo>
                        <a:lnTo>
                          <a:pt x="6197" y="31695"/>
                        </a:lnTo>
                        <a:cubicBezTo>
                          <a:pt x="6173" y="31623"/>
                          <a:pt x="6131" y="31587"/>
                          <a:pt x="6071" y="31587"/>
                        </a:cubicBezTo>
                        <a:cubicBezTo>
                          <a:pt x="6051" y="31587"/>
                          <a:pt x="6029" y="31591"/>
                          <a:pt x="6005" y="31599"/>
                        </a:cubicBezTo>
                        <a:cubicBezTo>
                          <a:pt x="4076" y="32113"/>
                          <a:pt x="2340" y="33206"/>
                          <a:pt x="1054" y="34749"/>
                        </a:cubicBezTo>
                        <a:cubicBezTo>
                          <a:pt x="669" y="35167"/>
                          <a:pt x="347" y="35617"/>
                          <a:pt x="58" y="36099"/>
                        </a:cubicBezTo>
                        <a:cubicBezTo>
                          <a:pt x="0" y="36214"/>
                          <a:pt x="97" y="36329"/>
                          <a:pt x="210" y="36329"/>
                        </a:cubicBezTo>
                        <a:cubicBezTo>
                          <a:pt x="224" y="36329"/>
                          <a:pt x="237" y="36327"/>
                          <a:pt x="251" y="36324"/>
                        </a:cubicBezTo>
                        <a:lnTo>
                          <a:pt x="315" y="36324"/>
                        </a:lnTo>
                        <a:lnTo>
                          <a:pt x="315" y="36356"/>
                        </a:lnTo>
                        <a:cubicBezTo>
                          <a:pt x="379" y="36420"/>
                          <a:pt x="476" y="36517"/>
                          <a:pt x="572" y="36549"/>
                        </a:cubicBezTo>
                        <a:lnTo>
                          <a:pt x="861" y="36678"/>
                        </a:lnTo>
                        <a:cubicBezTo>
                          <a:pt x="1086" y="36774"/>
                          <a:pt x="1279" y="36870"/>
                          <a:pt x="1504" y="36967"/>
                        </a:cubicBezTo>
                        <a:cubicBezTo>
                          <a:pt x="1922" y="37128"/>
                          <a:pt x="2372" y="37288"/>
                          <a:pt x="2790" y="37417"/>
                        </a:cubicBezTo>
                        <a:cubicBezTo>
                          <a:pt x="3047" y="37513"/>
                          <a:pt x="3337" y="37578"/>
                          <a:pt x="3594" y="37642"/>
                        </a:cubicBezTo>
                        <a:lnTo>
                          <a:pt x="3433" y="37770"/>
                        </a:lnTo>
                        <a:lnTo>
                          <a:pt x="3079" y="38028"/>
                        </a:lnTo>
                        <a:cubicBezTo>
                          <a:pt x="2854" y="38220"/>
                          <a:pt x="2629" y="38381"/>
                          <a:pt x="2404" y="38542"/>
                        </a:cubicBezTo>
                        <a:cubicBezTo>
                          <a:pt x="2211" y="38670"/>
                          <a:pt x="2083" y="38863"/>
                          <a:pt x="2115" y="39088"/>
                        </a:cubicBezTo>
                        <a:cubicBezTo>
                          <a:pt x="2115" y="39280"/>
                          <a:pt x="2255" y="39495"/>
                          <a:pt x="2435" y="39495"/>
                        </a:cubicBezTo>
                        <a:cubicBezTo>
                          <a:pt x="2467" y="39495"/>
                          <a:pt x="2500" y="39488"/>
                          <a:pt x="2533" y="39474"/>
                        </a:cubicBezTo>
                        <a:cubicBezTo>
                          <a:pt x="2822" y="39603"/>
                          <a:pt x="3112" y="39731"/>
                          <a:pt x="3433" y="39796"/>
                        </a:cubicBezTo>
                        <a:cubicBezTo>
                          <a:pt x="3787" y="39892"/>
                          <a:pt x="4140" y="39956"/>
                          <a:pt x="4526" y="39988"/>
                        </a:cubicBezTo>
                        <a:cubicBezTo>
                          <a:pt x="4703" y="40004"/>
                          <a:pt x="4888" y="40013"/>
                          <a:pt x="5072" y="40013"/>
                        </a:cubicBezTo>
                        <a:cubicBezTo>
                          <a:pt x="5257" y="40013"/>
                          <a:pt x="5442" y="40004"/>
                          <a:pt x="5619" y="39988"/>
                        </a:cubicBezTo>
                        <a:cubicBezTo>
                          <a:pt x="5812" y="39988"/>
                          <a:pt x="6005" y="39956"/>
                          <a:pt x="6197" y="39924"/>
                        </a:cubicBezTo>
                        <a:lnTo>
                          <a:pt x="6197" y="39956"/>
                        </a:lnTo>
                        <a:cubicBezTo>
                          <a:pt x="6133" y="39988"/>
                          <a:pt x="6101" y="40117"/>
                          <a:pt x="6197" y="40117"/>
                        </a:cubicBezTo>
                        <a:lnTo>
                          <a:pt x="6390" y="40149"/>
                        </a:lnTo>
                        <a:cubicBezTo>
                          <a:pt x="5329" y="40728"/>
                          <a:pt x="4687" y="41981"/>
                          <a:pt x="4301" y="43139"/>
                        </a:cubicBezTo>
                        <a:cubicBezTo>
                          <a:pt x="4237" y="43331"/>
                          <a:pt x="4172" y="43556"/>
                          <a:pt x="4108" y="43781"/>
                        </a:cubicBezTo>
                        <a:cubicBezTo>
                          <a:pt x="4044" y="44006"/>
                          <a:pt x="4012" y="44264"/>
                          <a:pt x="4012" y="44489"/>
                        </a:cubicBezTo>
                        <a:cubicBezTo>
                          <a:pt x="4012" y="44553"/>
                          <a:pt x="4076" y="44585"/>
                          <a:pt x="4140" y="44585"/>
                        </a:cubicBezTo>
                        <a:cubicBezTo>
                          <a:pt x="4235" y="44594"/>
                          <a:pt x="4330" y="44598"/>
                          <a:pt x="4424" y="44598"/>
                        </a:cubicBezTo>
                        <a:cubicBezTo>
                          <a:pt x="4681" y="44598"/>
                          <a:pt x="4933" y="44568"/>
                          <a:pt x="5169" y="44521"/>
                        </a:cubicBezTo>
                        <a:cubicBezTo>
                          <a:pt x="5522" y="44456"/>
                          <a:pt x="5876" y="44360"/>
                          <a:pt x="6197" y="44231"/>
                        </a:cubicBezTo>
                        <a:cubicBezTo>
                          <a:pt x="6872" y="43974"/>
                          <a:pt x="7483" y="43589"/>
                          <a:pt x="8030" y="43139"/>
                        </a:cubicBezTo>
                        <a:cubicBezTo>
                          <a:pt x="8158" y="43010"/>
                          <a:pt x="8287" y="42881"/>
                          <a:pt x="8415" y="42721"/>
                        </a:cubicBezTo>
                        <a:lnTo>
                          <a:pt x="8480" y="42656"/>
                        </a:lnTo>
                        <a:cubicBezTo>
                          <a:pt x="8480" y="42785"/>
                          <a:pt x="8512" y="42914"/>
                          <a:pt x="8576" y="43010"/>
                        </a:cubicBezTo>
                        <a:cubicBezTo>
                          <a:pt x="8597" y="43072"/>
                          <a:pt x="8644" y="43108"/>
                          <a:pt x="8701" y="43108"/>
                        </a:cubicBezTo>
                        <a:cubicBezTo>
                          <a:pt x="8733" y="43108"/>
                          <a:pt x="8767" y="43097"/>
                          <a:pt x="8801" y="43074"/>
                        </a:cubicBezTo>
                        <a:cubicBezTo>
                          <a:pt x="9669" y="42431"/>
                          <a:pt x="10376" y="41563"/>
                          <a:pt x="10826" y="40535"/>
                        </a:cubicBezTo>
                        <a:cubicBezTo>
                          <a:pt x="10826" y="40985"/>
                          <a:pt x="10923" y="41403"/>
                          <a:pt x="11051" y="41821"/>
                        </a:cubicBezTo>
                        <a:lnTo>
                          <a:pt x="11148" y="42014"/>
                        </a:lnTo>
                        <a:cubicBezTo>
                          <a:pt x="10826" y="42239"/>
                          <a:pt x="10601" y="42496"/>
                          <a:pt x="10408" y="42817"/>
                        </a:cubicBezTo>
                        <a:cubicBezTo>
                          <a:pt x="10215" y="43139"/>
                          <a:pt x="10055" y="43460"/>
                          <a:pt x="9958" y="43814"/>
                        </a:cubicBezTo>
                        <a:cubicBezTo>
                          <a:pt x="9830" y="44135"/>
                          <a:pt x="9765" y="44521"/>
                          <a:pt x="9733" y="44874"/>
                        </a:cubicBezTo>
                        <a:cubicBezTo>
                          <a:pt x="9733" y="45067"/>
                          <a:pt x="9733" y="45228"/>
                          <a:pt x="9733" y="45421"/>
                        </a:cubicBezTo>
                        <a:cubicBezTo>
                          <a:pt x="9733" y="45582"/>
                          <a:pt x="9765" y="45774"/>
                          <a:pt x="9862" y="45935"/>
                        </a:cubicBezTo>
                        <a:cubicBezTo>
                          <a:pt x="9886" y="45960"/>
                          <a:pt x="9916" y="45970"/>
                          <a:pt x="9942" y="45970"/>
                        </a:cubicBezTo>
                        <a:cubicBezTo>
                          <a:pt x="9986" y="45970"/>
                          <a:pt x="10023" y="45943"/>
                          <a:pt x="10023" y="45903"/>
                        </a:cubicBezTo>
                        <a:cubicBezTo>
                          <a:pt x="10119" y="45839"/>
                          <a:pt x="10183" y="45742"/>
                          <a:pt x="10248" y="45646"/>
                        </a:cubicBezTo>
                        <a:lnTo>
                          <a:pt x="10248" y="45646"/>
                        </a:lnTo>
                        <a:cubicBezTo>
                          <a:pt x="9926" y="46964"/>
                          <a:pt x="10248" y="48410"/>
                          <a:pt x="10633" y="49696"/>
                        </a:cubicBezTo>
                        <a:cubicBezTo>
                          <a:pt x="10698" y="49921"/>
                          <a:pt x="10794" y="50146"/>
                          <a:pt x="10858" y="50371"/>
                        </a:cubicBezTo>
                        <a:cubicBezTo>
                          <a:pt x="10923" y="50628"/>
                          <a:pt x="11019" y="50853"/>
                          <a:pt x="11148" y="51046"/>
                        </a:cubicBezTo>
                        <a:cubicBezTo>
                          <a:pt x="11164" y="51062"/>
                          <a:pt x="11188" y="51070"/>
                          <a:pt x="11212" y="51070"/>
                        </a:cubicBezTo>
                        <a:cubicBezTo>
                          <a:pt x="11236" y="51070"/>
                          <a:pt x="11260" y="51062"/>
                          <a:pt x="11276" y="51046"/>
                        </a:cubicBezTo>
                        <a:lnTo>
                          <a:pt x="11308" y="51014"/>
                        </a:lnTo>
                        <a:cubicBezTo>
                          <a:pt x="11887" y="50403"/>
                          <a:pt x="12369" y="49696"/>
                          <a:pt x="12723" y="48957"/>
                        </a:cubicBezTo>
                        <a:cubicBezTo>
                          <a:pt x="13076" y="48185"/>
                          <a:pt x="13366" y="47382"/>
                          <a:pt x="13526" y="46546"/>
                        </a:cubicBezTo>
                        <a:cubicBezTo>
                          <a:pt x="13558" y="46321"/>
                          <a:pt x="13591" y="46064"/>
                          <a:pt x="13623" y="45839"/>
                        </a:cubicBezTo>
                        <a:cubicBezTo>
                          <a:pt x="13623" y="45742"/>
                          <a:pt x="13655" y="45614"/>
                          <a:pt x="13655" y="45517"/>
                        </a:cubicBezTo>
                        <a:cubicBezTo>
                          <a:pt x="13816" y="45517"/>
                          <a:pt x="13944" y="45421"/>
                          <a:pt x="14009" y="45292"/>
                        </a:cubicBezTo>
                        <a:cubicBezTo>
                          <a:pt x="14105" y="45132"/>
                          <a:pt x="14169" y="44939"/>
                          <a:pt x="14201" y="44746"/>
                        </a:cubicBezTo>
                        <a:cubicBezTo>
                          <a:pt x="14266" y="44553"/>
                          <a:pt x="14330" y="44360"/>
                          <a:pt x="14362" y="44167"/>
                        </a:cubicBezTo>
                        <a:cubicBezTo>
                          <a:pt x="14491" y="43331"/>
                          <a:pt x="14459" y="42528"/>
                          <a:pt x="14266" y="41724"/>
                        </a:cubicBezTo>
                        <a:cubicBezTo>
                          <a:pt x="14234" y="41499"/>
                          <a:pt x="14169" y="41274"/>
                          <a:pt x="14105" y="41049"/>
                        </a:cubicBezTo>
                        <a:cubicBezTo>
                          <a:pt x="14105" y="40985"/>
                          <a:pt x="14105" y="40921"/>
                          <a:pt x="14073" y="40888"/>
                        </a:cubicBezTo>
                        <a:lnTo>
                          <a:pt x="14073" y="40888"/>
                        </a:lnTo>
                        <a:cubicBezTo>
                          <a:pt x="14266" y="41049"/>
                          <a:pt x="14523" y="41178"/>
                          <a:pt x="14780" y="41274"/>
                        </a:cubicBezTo>
                        <a:cubicBezTo>
                          <a:pt x="14793" y="41278"/>
                          <a:pt x="14806" y="41280"/>
                          <a:pt x="14818" y="41280"/>
                        </a:cubicBezTo>
                        <a:cubicBezTo>
                          <a:pt x="14901" y="41280"/>
                          <a:pt x="14973" y="41197"/>
                          <a:pt x="14973" y="41113"/>
                        </a:cubicBezTo>
                        <a:cubicBezTo>
                          <a:pt x="14844" y="40535"/>
                          <a:pt x="14876" y="39892"/>
                          <a:pt x="15037" y="39313"/>
                        </a:cubicBezTo>
                        <a:lnTo>
                          <a:pt x="15101" y="39249"/>
                        </a:lnTo>
                        <a:lnTo>
                          <a:pt x="15101" y="39249"/>
                        </a:lnTo>
                        <a:cubicBezTo>
                          <a:pt x="15037" y="39603"/>
                          <a:pt x="15198" y="39956"/>
                          <a:pt x="15487" y="40213"/>
                        </a:cubicBezTo>
                        <a:cubicBezTo>
                          <a:pt x="15680" y="40342"/>
                          <a:pt x="15873" y="40438"/>
                          <a:pt x="16098" y="40503"/>
                        </a:cubicBezTo>
                        <a:cubicBezTo>
                          <a:pt x="15809" y="40663"/>
                          <a:pt x="15584" y="40953"/>
                          <a:pt x="15519" y="41306"/>
                        </a:cubicBezTo>
                        <a:cubicBezTo>
                          <a:pt x="15455" y="41628"/>
                          <a:pt x="15551" y="41949"/>
                          <a:pt x="15776" y="42206"/>
                        </a:cubicBezTo>
                        <a:cubicBezTo>
                          <a:pt x="15841" y="42239"/>
                          <a:pt x="15905" y="42303"/>
                          <a:pt x="15969" y="42335"/>
                        </a:cubicBezTo>
                        <a:cubicBezTo>
                          <a:pt x="15776" y="42592"/>
                          <a:pt x="15744" y="42946"/>
                          <a:pt x="15937" y="43203"/>
                        </a:cubicBezTo>
                        <a:cubicBezTo>
                          <a:pt x="15969" y="43235"/>
                          <a:pt x="16001" y="43299"/>
                          <a:pt x="16066" y="43331"/>
                        </a:cubicBezTo>
                        <a:cubicBezTo>
                          <a:pt x="15841" y="43428"/>
                          <a:pt x="15616" y="43556"/>
                          <a:pt x="15423" y="43685"/>
                        </a:cubicBezTo>
                        <a:cubicBezTo>
                          <a:pt x="14941" y="44039"/>
                          <a:pt x="14587" y="44521"/>
                          <a:pt x="14426" y="45099"/>
                        </a:cubicBezTo>
                        <a:cubicBezTo>
                          <a:pt x="14362" y="45389"/>
                          <a:pt x="14394" y="45678"/>
                          <a:pt x="14555" y="45935"/>
                        </a:cubicBezTo>
                        <a:cubicBezTo>
                          <a:pt x="14699" y="46127"/>
                          <a:pt x="14931" y="46229"/>
                          <a:pt x="15173" y="46229"/>
                        </a:cubicBezTo>
                        <a:cubicBezTo>
                          <a:pt x="15257" y="46229"/>
                          <a:pt x="15341" y="46217"/>
                          <a:pt x="15423" y="46192"/>
                        </a:cubicBezTo>
                        <a:lnTo>
                          <a:pt x="15487" y="46192"/>
                        </a:lnTo>
                        <a:cubicBezTo>
                          <a:pt x="15262" y="46385"/>
                          <a:pt x="15037" y="46578"/>
                          <a:pt x="14844" y="46771"/>
                        </a:cubicBezTo>
                        <a:cubicBezTo>
                          <a:pt x="14362" y="47317"/>
                          <a:pt x="14009" y="47992"/>
                          <a:pt x="13880" y="48700"/>
                        </a:cubicBezTo>
                        <a:cubicBezTo>
                          <a:pt x="13783" y="49375"/>
                          <a:pt x="13816" y="50242"/>
                          <a:pt x="14330" y="50757"/>
                        </a:cubicBezTo>
                        <a:cubicBezTo>
                          <a:pt x="14503" y="50930"/>
                          <a:pt x="14753" y="51046"/>
                          <a:pt x="15006" y="51046"/>
                        </a:cubicBezTo>
                        <a:cubicBezTo>
                          <a:pt x="15081" y="51046"/>
                          <a:pt x="15156" y="51036"/>
                          <a:pt x="15230" y="51014"/>
                        </a:cubicBezTo>
                        <a:lnTo>
                          <a:pt x="15230" y="51014"/>
                        </a:lnTo>
                        <a:cubicBezTo>
                          <a:pt x="15005" y="51303"/>
                          <a:pt x="14844" y="51657"/>
                          <a:pt x="14780" y="52010"/>
                        </a:cubicBezTo>
                        <a:cubicBezTo>
                          <a:pt x="14619" y="52493"/>
                          <a:pt x="14651" y="53039"/>
                          <a:pt x="14876" y="53521"/>
                        </a:cubicBezTo>
                        <a:cubicBezTo>
                          <a:pt x="15037" y="53746"/>
                          <a:pt x="15262" y="53875"/>
                          <a:pt x="15487" y="53939"/>
                        </a:cubicBezTo>
                        <a:cubicBezTo>
                          <a:pt x="15744" y="53939"/>
                          <a:pt x="16001" y="53843"/>
                          <a:pt x="16194" y="53650"/>
                        </a:cubicBezTo>
                        <a:cubicBezTo>
                          <a:pt x="16291" y="53586"/>
                          <a:pt x="16355" y="53489"/>
                          <a:pt x="16451" y="53393"/>
                        </a:cubicBezTo>
                        <a:cubicBezTo>
                          <a:pt x="16451" y="53521"/>
                          <a:pt x="16484" y="53618"/>
                          <a:pt x="16548" y="53746"/>
                        </a:cubicBezTo>
                        <a:cubicBezTo>
                          <a:pt x="16710" y="54044"/>
                          <a:pt x="17033" y="54251"/>
                          <a:pt x="17380" y="54251"/>
                        </a:cubicBezTo>
                        <a:cubicBezTo>
                          <a:pt x="17445" y="54251"/>
                          <a:pt x="17511" y="54244"/>
                          <a:pt x="17577" y="54228"/>
                        </a:cubicBezTo>
                        <a:cubicBezTo>
                          <a:pt x="17994" y="54132"/>
                          <a:pt x="18348" y="53811"/>
                          <a:pt x="18477" y="53393"/>
                        </a:cubicBezTo>
                        <a:cubicBezTo>
                          <a:pt x="18541" y="53264"/>
                          <a:pt x="18605" y="53103"/>
                          <a:pt x="18605" y="52943"/>
                        </a:cubicBezTo>
                        <a:cubicBezTo>
                          <a:pt x="18758" y="53052"/>
                          <a:pt x="18941" y="53117"/>
                          <a:pt x="19123" y="53117"/>
                        </a:cubicBezTo>
                        <a:cubicBezTo>
                          <a:pt x="19208" y="53117"/>
                          <a:pt x="19294" y="53102"/>
                          <a:pt x="19377" y="53071"/>
                        </a:cubicBezTo>
                        <a:cubicBezTo>
                          <a:pt x="19634" y="52975"/>
                          <a:pt x="19891" y="52814"/>
                          <a:pt x="20052" y="52589"/>
                        </a:cubicBezTo>
                        <a:cubicBezTo>
                          <a:pt x="20116" y="52460"/>
                          <a:pt x="20212" y="52332"/>
                          <a:pt x="20245" y="52203"/>
                        </a:cubicBezTo>
                        <a:lnTo>
                          <a:pt x="20341" y="52043"/>
                        </a:lnTo>
                        <a:cubicBezTo>
                          <a:pt x="20470" y="52139"/>
                          <a:pt x="20630" y="52203"/>
                          <a:pt x="20791" y="52235"/>
                        </a:cubicBezTo>
                        <a:cubicBezTo>
                          <a:pt x="20630" y="52364"/>
                          <a:pt x="20470" y="52493"/>
                          <a:pt x="20341" y="52653"/>
                        </a:cubicBezTo>
                        <a:cubicBezTo>
                          <a:pt x="20052" y="52943"/>
                          <a:pt x="19795" y="53328"/>
                          <a:pt x="19634" y="53714"/>
                        </a:cubicBezTo>
                        <a:cubicBezTo>
                          <a:pt x="19409" y="54100"/>
                          <a:pt x="19280" y="54518"/>
                          <a:pt x="19216" y="54936"/>
                        </a:cubicBezTo>
                        <a:cubicBezTo>
                          <a:pt x="19152" y="55161"/>
                          <a:pt x="19184" y="55386"/>
                          <a:pt x="19280" y="55611"/>
                        </a:cubicBezTo>
                        <a:cubicBezTo>
                          <a:pt x="19377" y="55771"/>
                          <a:pt x="19569" y="55868"/>
                          <a:pt x="19762" y="55900"/>
                        </a:cubicBezTo>
                        <a:cubicBezTo>
                          <a:pt x="19805" y="55909"/>
                          <a:pt x="19851" y="55913"/>
                          <a:pt x="19897" y="55913"/>
                        </a:cubicBezTo>
                        <a:cubicBezTo>
                          <a:pt x="20024" y="55913"/>
                          <a:pt x="20159" y="55883"/>
                          <a:pt x="20277" y="55836"/>
                        </a:cubicBezTo>
                        <a:lnTo>
                          <a:pt x="20277" y="55836"/>
                        </a:lnTo>
                        <a:cubicBezTo>
                          <a:pt x="20245" y="55900"/>
                          <a:pt x="20212" y="55964"/>
                          <a:pt x="20212" y="56029"/>
                        </a:cubicBezTo>
                        <a:cubicBezTo>
                          <a:pt x="20148" y="56350"/>
                          <a:pt x="20148" y="56671"/>
                          <a:pt x="20245" y="56993"/>
                        </a:cubicBezTo>
                        <a:cubicBezTo>
                          <a:pt x="20310" y="57234"/>
                          <a:pt x="20541" y="57386"/>
                          <a:pt x="20763" y="57386"/>
                        </a:cubicBezTo>
                        <a:cubicBezTo>
                          <a:pt x="20866" y="57386"/>
                          <a:pt x="20967" y="57353"/>
                          <a:pt x="21048" y="57282"/>
                        </a:cubicBezTo>
                        <a:cubicBezTo>
                          <a:pt x="21337" y="57057"/>
                          <a:pt x="21562" y="56768"/>
                          <a:pt x="21755" y="56479"/>
                        </a:cubicBezTo>
                        <a:cubicBezTo>
                          <a:pt x="21916" y="56221"/>
                          <a:pt x="22045" y="55964"/>
                          <a:pt x="22141" y="55707"/>
                        </a:cubicBezTo>
                        <a:cubicBezTo>
                          <a:pt x="22237" y="55771"/>
                          <a:pt x="22334" y="55836"/>
                          <a:pt x="22430" y="55900"/>
                        </a:cubicBezTo>
                        <a:cubicBezTo>
                          <a:pt x="22398" y="55932"/>
                          <a:pt x="22366" y="55964"/>
                          <a:pt x="22366" y="55996"/>
                        </a:cubicBezTo>
                        <a:cubicBezTo>
                          <a:pt x="22205" y="56254"/>
                          <a:pt x="22302" y="56575"/>
                          <a:pt x="22527" y="56736"/>
                        </a:cubicBezTo>
                        <a:cubicBezTo>
                          <a:pt x="22591" y="56768"/>
                          <a:pt x="22688" y="56800"/>
                          <a:pt x="22752" y="56800"/>
                        </a:cubicBezTo>
                        <a:cubicBezTo>
                          <a:pt x="22720" y="56864"/>
                          <a:pt x="22655" y="56929"/>
                          <a:pt x="22623" y="56961"/>
                        </a:cubicBezTo>
                        <a:cubicBezTo>
                          <a:pt x="22398" y="57218"/>
                          <a:pt x="22173" y="57539"/>
                          <a:pt x="22045" y="57861"/>
                        </a:cubicBezTo>
                        <a:cubicBezTo>
                          <a:pt x="21948" y="57989"/>
                          <a:pt x="21884" y="58150"/>
                          <a:pt x="21916" y="58343"/>
                        </a:cubicBezTo>
                        <a:cubicBezTo>
                          <a:pt x="21948" y="58504"/>
                          <a:pt x="22109" y="58632"/>
                          <a:pt x="22270" y="58632"/>
                        </a:cubicBezTo>
                        <a:cubicBezTo>
                          <a:pt x="22462" y="58632"/>
                          <a:pt x="22655" y="58632"/>
                          <a:pt x="22816" y="58568"/>
                        </a:cubicBezTo>
                        <a:lnTo>
                          <a:pt x="22913" y="58536"/>
                        </a:lnTo>
                        <a:lnTo>
                          <a:pt x="22913" y="58536"/>
                        </a:lnTo>
                        <a:lnTo>
                          <a:pt x="22880" y="58600"/>
                        </a:lnTo>
                        <a:cubicBezTo>
                          <a:pt x="22816" y="58729"/>
                          <a:pt x="22784" y="58857"/>
                          <a:pt x="22752" y="59018"/>
                        </a:cubicBezTo>
                        <a:cubicBezTo>
                          <a:pt x="22688" y="59275"/>
                          <a:pt x="22688" y="59532"/>
                          <a:pt x="22720" y="59822"/>
                        </a:cubicBezTo>
                        <a:cubicBezTo>
                          <a:pt x="22752" y="59950"/>
                          <a:pt x="22848" y="60047"/>
                          <a:pt x="22945" y="60111"/>
                        </a:cubicBezTo>
                        <a:cubicBezTo>
                          <a:pt x="23009" y="60143"/>
                          <a:pt x="23081" y="60159"/>
                          <a:pt x="23154" y="60159"/>
                        </a:cubicBezTo>
                        <a:cubicBezTo>
                          <a:pt x="23226" y="60159"/>
                          <a:pt x="23298" y="60143"/>
                          <a:pt x="23363" y="60111"/>
                        </a:cubicBezTo>
                        <a:cubicBezTo>
                          <a:pt x="23588" y="59982"/>
                          <a:pt x="23780" y="59854"/>
                          <a:pt x="23941" y="59661"/>
                        </a:cubicBezTo>
                        <a:lnTo>
                          <a:pt x="24038" y="59532"/>
                        </a:lnTo>
                        <a:cubicBezTo>
                          <a:pt x="24038" y="59629"/>
                          <a:pt x="24070" y="59693"/>
                          <a:pt x="24070" y="59757"/>
                        </a:cubicBezTo>
                        <a:cubicBezTo>
                          <a:pt x="24134" y="60014"/>
                          <a:pt x="24230" y="60272"/>
                          <a:pt x="24391" y="60497"/>
                        </a:cubicBezTo>
                        <a:cubicBezTo>
                          <a:pt x="24485" y="60698"/>
                          <a:pt x="24674" y="60793"/>
                          <a:pt x="24865" y="60793"/>
                        </a:cubicBezTo>
                        <a:cubicBezTo>
                          <a:pt x="25132" y="60793"/>
                          <a:pt x="25401" y="60609"/>
                          <a:pt x="25420" y="60272"/>
                        </a:cubicBezTo>
                        <a:cubicBezTo>
                          <a:pt x="25420" y="60239"/>
                          <a:pt x="25452" y="60207"/>
                          <a:pt x="25452" y="60175"/>
                        </a:cubicBezTo>
                        <a:cubicBezTo>
                          <a:pt x="25516" y="60239"/>
                          <a:pt x="25581" y="60272"/>
                          <a:pt x="25645" y="60304"/>
                        </a:cubicBezTo>
                        <a:cubicBezTo>
                          <a:pt x="25708" y="60323"/>
                          <a:pt x="25772" y="60332"/>
                          <a:pt x="25834" y="60332"/>
                        </a:cubicBezTo>
                        <a:cubicBezTo>
                          <a:pt x="26086" y="60332"/>
                          <a:pt x="26313" y="60182"/>
                          <a:pt x="26416" y="59950"/>
                        </a:cubicBezTo>
                        <a:cubicBezTo>
                          <a:pt x="26481" y="59789"/>
                          <a:pt x="26577" y="59629"/>
                          <a:pt x="26609" y="59468"/>
                        </a:cubicBezTo>
                        <a:lnTo>
                          <a:pt x="26834" y="58889"/>
                        </a:lnTo>
                        <a:lnTo>
                          <a:pt x="27027" y="58375"/>
                        </a:lnTo>
                        <a:cubicBezTo>
                          <a:pt x="27123" y="58182"/>
                          <a:pt x="27188" y="57989"/>
                          <a:pt x="27220" y="57796"/>
                        </a:cubicBezTo>
                        <a:cubicBezTo>
                          <a:pt x="27220" y="57764"/>
                          <a:pt x="27220" y="57732"/>
                          <a:pt x="27188" y="57700"/>
                        </a:cubicBezTo>
                        <a:lnTo>
                          <a:pt x="27252" y="57668"/>
                        </a:lnTo>
                        <a:lnTo>
                          <a:pt x="27252" y="57668"/>
                        </a:lnTo>
                        <a:cubicBezTo>
                          <a:pt x="27123" y="58407"/>
                          <a:pt x="27123" y="59211"/>
                          <a:pt x="27252" y="59950"/>
                        </a:cubicBezTo>
                        <a:cubicBezTo>
                          <a:pt x="27284" y="60207"/>
                          <a:pt x="27348" y="60432"/>
                          <a:pt x="27445" y="60689"/>
                        </a:cubicBezTo>
                        <a:cubicBezTo>
                          <a:pt x="27477" y="60850"/>
                          <a:pt x="27573" y="61011"/>
                          <a:pt x="27734" y="61139"/>
                        </a:cubicBezTo>
                        <a:cubicBezTo>
                          <a:pt x="27815" y="61204"/>
                          <a:pt x="27903" y="61236"/>
                          <a:pt x="27991" y="61236"/>
                        </a:cubicBezTo>
                        <a:cubicBezTo>
                          <a:pt x="28080" y="61236"/>
                          <a:pt x="28168" y="61204"/>
                          <a:pt x="28249" y="61139"/>
                        </a:cubicBezTo>
                        <a:cubicBezTo>
                          <a:pt x="28377" y="61011"/>
                          <a:pt x="28474" y="60850"/>
                          <a:pt x="28474" y="60657"/>
                        </a:cubicBezTo>
                        <a:cubicBezTo>
                          <a:pt x="28538" y="60368"/>
                          <a:pt x="28570" y="60079"/>
                          <a:pt x="28634" y="59789"/>
                        </a:cubicBezTo>
                        <a:lnTo>
                          <a:pt x="28634" y="59725"/>
                        </a:lnTo>
                        <a:cubicBezTo>
                          <a:pt x="28666" y="59854"/>
                          <a:pt x="28699" y="59982"/>
                          <a:pt x="28763" y="60079"/>
                        </a:cubicBezTo>
                        <a:cubicBezTo>
                          <a:pt x="28924" y="60464"/>
                          <a:pt x="29084" y="60818"/>
                          <a:pt x="29309" y="61139"/>
                        </a:cubicBezTo>
                        <a:cubicBezTo>
                          <a:pt x="29474" y="61352"/>
                          <a:pt x="29691" y="61547"/>
                          <a:pt x="29922" y="61547"/>
                        </a:cubicBezTo>
                        <a:cubicBezTo>
                          <a:pt x="30006" y="61547"/>
                          <a:pt x="30092" y="61521"/>
                          <a:pt x="30177" y="61461"/>
                        </a:cubicBezTo>
                        <a:cubicBezTo>
                          <a:pt x="30499" y="61204"/>
                          <a:pt x="30627" y="60818"/>
                          <a:pt x="30595" y="60464"/>
                        </a:cubicBezTo>
                        <a:cubicBezTo>
                          <a:pt x="30595" y="60336"/>
                          <a:pt x="30595" y="60207"/>
                          <a:pt x="30595" y="60079"/>
                        </a:cubicBezTo>
                        <a:lnTo>
                          <a:pt x="30659" y="60111"/>
                        </a:lnTo>
                        <a:cubicBezTo>
                          <a:pt x="30820" y="60304"/>
                          <a:pt x="31045" y="60464"/>
                          <a:pt x="31270" y="60529"/>
                        </a:cubicBezTo>
                        <a:cubicBezTo>
                          <a:pt x="31334" y="60545"/>
                          <a:pt x="31399" y="60553"/>
                          <a:pt x="31463" y="60553"/>
                        </a:cubicBezTo>
                        <a:cubicBezTo>
                          <a:pt x="31527" y="60553"/>
                          <a:pt x="31592" y="60545"/>
                          <a:pt x="31656" y="60529"/>
                        </a:cubicBezTo>
                        <a:lnTo>
                          <a:pt x="31656" y="60529"/>
                        </a:lnTo>
                        <a:cubicBezTo>
                          <a:pt x="31142" y="61718"/>
                          <a:pt x="30306" y="62747"/>
                          <a:pt x="29245" y="63518"/>
                        </a:cubicBezTo>
                        <a:cubicBezTo>
                          <a:pt x="28859" y="63807"/>
                          <a:pt x="28474" y="64065"/>
                          <a:pt x="28056" y="64290"/>
                        </a:cubicBezTo>
                        <a:cubicBezTo>
                          <a:pt x="28056" y="64097"/>
                          <a:pt x="27991" y="63904"/>
                          <a:pt x="27895" y="63743"/>
                        </a:cubicBezTo>
                        <a:cubicBezTo>
                          <a:pt x="27798" y="63550"/>
                          <a:pt x="27670" y="63390"/>
                          <a:pt x="27477" y="63261"/>
                        </a:cubicBezTo>
                        <a:cubicBezTo>
                          <a:pt x="27202" y="63036"/>
                          <a:pt x="26848" y="62908"/>
                          <a:pt x="26478" y="62908"/>
                        </a:cubicBezTo>
                        <a:cubicBezTo>
                          <a:pt x="26373" y="62908"/>
                          <a:pt x="26266" y="62918"/>
                          <a:pt x="26159" y="62940"/>
                        </a:cubicBezTo>
                        <a:cubicBezTo>
                          <a:pt x="25677" y="63004"/>
                          <a:pt x="25323" y="63422"/>
                          <a:pt x="25291" y="63872"/>
                        </a:cubicBezTo>
                        <a:cubicBezTo>
                          <a:pt x="25291" y="64386"/>
                          <a:pt x="25773" y="64643"/>
                          <a:pt x="26191" y="64804"/>
                        </a:cubicBezTo>
                        <a:cubicBezTo>
                          <a:pt x="26384" y="64868"/>
                          <a:pt x="26577" y="64900"/>
                          <a:pt x="26770" y="64933"/>
                        </a:cubicBezTo>
                        <a:cubicBezTo>
                          <a:pt x="26191" y="65158"/>
                          <a:pt x="25645" y="65350"/>
                          <a:pt x="25066" y="65511"/>
                        </a:cubicBezTo>
                        <a:cubicBezTo>
                          <a:pt x="24648" y="65640"/>
                          <a:pt x="24263" y="65768"/>
                          <a:pt x="23845" y="65865"/>
                        </a:cubicBezTo>
                        <a:cubicBezTo>
                          <a:pt x="23780" y="65672"/>
                          <a:pt x="23652" y="65479"/>
                          <a:pt x="23491" y="65318"/>
                        </a:cubicBezTo>
                        <a:cubicBezTo>
                          <a:pt x="23298" y="65125"/>
                          <a:pt x="23105" y="64933"/>
                          <a:pt x="22880" y="64772"/>
                        </a:cubicBezTo>
                        <a:cubicBezTo>
                          <a:pt x="22543" y="64555"/>
                          <a:pt x="22133" y="64446"/>
                          <a:pt x="21732" y="64446"/>
                        </a:cubicBezTo>
                        <a:cubicBezTo>
                          <a:pt x="21599" y="64446"/>
                          <a:pt x="21466" y="64458"/>
                          <a:pt x="21337" y="64483"/>
                        </a:cubicBezTo>
                        <a:cubicBezTo>
                          <a:pt x="20855" y="64547"/>
                          <a:pt x="20148" y="64868"/>
                          <a:pt x="20116" y="65447"/>
                        </a:cubicBezTo>
                        <a:cubicBezTo>
                          <a:pt x="20116" y="65736"/>
                          <a:pt x="20309" y="65961"/>
                          <a:pt x="20566" y="66025"/>
                        </a:cubicBezTo>
                        <a:cubicBezTo>
                          <a:pt x="20887" y="66090"/>
                          <a:pt x="21209" y="66154"/>
                          <a:pt x="21530" y="66186"/>
                        </a:cubicBezTo>
                        <a:cubicBezTo>
                          <a:pt x="21787" y="66218"/>
                          <a:pt x="22045" y="66250"/>
                          <a:pt x="22270" y="66250"/>
                        </a:cubicBezTo>
                        <a:cubicBezTo>
                          <a:pt x="21530" y="66475"/>
                          <a:pt x="20759" y="66668"/>
                          <a:pt x="20020" y="66925"/>
                        </a:cubicBezTo>
                        <a:cubicBezTo>
                          <a:pt x="19762" y="67022"/>
                          <a:pt x="19505" y="67118"/>
                          <a:pt x="19248" y="67215"/>
                        </a:cubicBezTo>
                        <a:cubicBezTo>
                          <a:pt x="19023" y="67054"/>
                          <a:pt x="18798" y="66893"/>
                          <a:pt x="18573" y="66797"/>
                        </a:cubicBezTo>
                        <a:cubicBezTo>
                          <a:pt x="18252" y="66668"/>
                          <a:pt x="17898" y="66540"/>
                          <a:pt x="17544" y="66475"/>
                        </a:cubicBezTo>
                        <a:cubicBezTo>
                          <a:pt x="17223" y="66411"/>
                          <a:pt x="16902" y="66379"/>
                          <a:pt x="16548" y="66379"/>
                        </a:cubicBezTo>
                        <a:cubicBezTo>
                          <a:pt x="16487" y="66374"/>
                          <a:pt x="16427" y="66371"/>
                          <a:pt x="16366" y="66371"/>
                        </a:cubicBezTo>
                        <a:cubicBezTo>
                          <a:pt x="16074" y="66371"/>
                          <a:pt x="15786" y="66433"/>
                          <a:pt x="15519" y="66540"/>
                        </a:cubicBezTo>
                        <a:cubicBezTo>
                          <a:pt x="15230" y="66668"/>
                          <a:pt x="15005" y="66958"/>
                          <a:pt x="14973" y="67279"/>
                        </a:cubicBezTo>
                        <a:cubicBezTo>
                          <a:pt x="14941" y="67568"/>
                          <a:pt x="15101" y="67826"/>
                          <a:pt x="15359" y="67954"/>
                        </a:cubicBezTo>
                        <a:cubicBezTo>
                          <a:pt x="15616" y="68083"/>
                          <a:pt x="15937" y="68115"/>
                          <a:pt x="16226" y="68115"/>
                        </a:cubicBezTo>
                        <a:cubicBezTo>
                          <a:pt x="16419" y="68115"/>
                          <a:pt x="16626" y="68129"/>
                          <a:pt x="16829" y="68129"/>
                        </a:cubicBezTo>
                        <a:cubicBezTo>
                          <a:pt x="16930" y="68129"/>
                          <a:pt x="17030" y="68126"/>
                          <a:pt x="17127" y="68115"/>
                        </a:cubicBezTo>
                        <a:lnTo>
                          <a:pt x="17127" y="68115"/>
                        </a:lnTo>
                        <a:cubicBezTo>
                          <a:pt x="16741" y="68340"/>
                          <a:pt x="16323" y="68533"/>
                          <a:pt x="15937" y="68758"/>
                        </a:cubicBezTo>
                        <a:cubicBezTo>
                          <a:pt x="15069" y="69272"/>
                          <a:pt x="14201" y="69818"/>
                          <a:pt x="13398" y="70429"/>
                        </a:cubicBezTo>
                        <a:cubicBezTo>
                          <a:pt x="13092" y="70413"/>
                          <a:pt x="12779" y="70405"/>
                          <a:pt x="12462" y="70405"/>
                        </a:cubicBezTo>
                        <a:cubicBezTo>
                          <a:pt x="12144" y="70405"/>
                          <a:pt x="11823" y="70413"/>
                          <a:pt x="11501" y="70429"/>
                        </a:cubicBezTo>
                        <a:cubicBezTo>
                          <a:pt x="10923" y="70429"/>
                          <a:pt x="10344" y="70590"/>
                          <a:pt x="9862" y="70879"/>
                        </a:cubicBezTo>
                        <a:cubicBezTo>
                          <a:pt x="9605" y="71008"/>
                          <a:pt x="9412" y="71233"/>
                          <a:pt x="9315" y="71490"/>
                        </a:cubicBezTo>
                        <a:cubicBezTo>
                          <a:pt x="9187" y="71747"/>
                          <a:pt x="9315" y="72069"/>
                          <a:pt x="9637" y="72165"/>
                        </a:cubicBezTo>
                        <a:cubicBezTo>
                          <a:pt x="9743" y="72177"/>
                          <a:pt x="9849" y="72184"/>
                          <a:pt x="9955" y="72184"/>
                        </a:cubicBezTo>
                        <a:cubicBezTo>
                          <a:pt x="10138" y="72184"/>
                          <a:pt x="10321" y="72162"/>
                          <a:pt x="10505" y="72101"/>
                        </a:cubicBezTo>
                        <a:cubicBezTo>
                          <a:pt x="10794" y="72036"/>
                          <a:pt x="11116" y="71940"/>
                          <a:pt x="11437" y="71844"/>
                        </a:cubicBezTo>
                        <a:cubicBezTo>
                          <a:pt x="11598" y="71779"/>
                          <a:pt x="11791" y="71715"/>
                          <a:pt x="11951" y="71651"/>
                        </a:cubicBezTo>
                        <a:lnTo>
                          <a:pt x="11951" y="71651"/>
                        </a:lnTo>
                        <a:cubicBezTo>
                          <a:pt x="11373" y="72165"/>
                          <a:pt x="10826" y="72712"/>
                          <a:pt x="10280" y="73258"/>
                        </a:cubicBezTo>
                        <a:cubicBezTo>
                          <a:pt x="10183" y="73258"/>
                          <a:pt x="10055" y="73258"/>
                          <a:pt x="9958" y="73290"/>
                        </a:cubicBezTo>
                        <a:lnTo>
                          <a:pt x="9476" y="73419"/>
                        </a:lnTo>
                        <a:cubicBezTo>
                          <a:pt x="9219" y="73483"/>
                          <a:pt x="8962" y="73579"/>
                          <a:pt x="8673" y="73676"/>
                        </a:cubicBezTo>
                        <a:cubicBezTo>
                          <a:pt x="8190" y="73869"/>
                          <a:pt x="7772" y="74158"/>
                          <a:pt x="7387" y="74479"/>
                        </a:cubicBezTo>
                        <a:cubicBezTo>
                          <a:pt x="7194" y="74672"/>
                          <a:pt x="7033" y="74865"/>
                          <a:pt x="6905" y="75058"/>
                        </a:cubicBezTo>
                        <a:cubicBezTo>
                          <a:pt x="6808" y="75283"/>
                          <a:pt x="6808" y="75572"/>
                          <a:pt x="7065" y="75669"/>
                        </a:cubicBezTo>
                        <a:cubicBezTo>
                          <a:pt x="7108" y="75687"/>
                          <a:pt x="7152" y="75695"/>
                          <a:pt x="7197" y="75695"/>
                        </a:cubicBezTo>
                        <a:cubicBezTo>
                          <a:pt x="7386" y="75695"/>
                          <a:pt x="7584" y="75554"/>
                          <a:pt x="7740" y="75476"/>
                        </a:cubicBezTo>
                        <a:cubicBezTo>
                          <a:pt x="7997" y="75379"/>
                          <a:pt x="8255" y="75219"/>
                          <a:pt x="8480" y="75090"/>
                        </a:cubicBezTo>
                        <a:cubicBezTo>
                          <a:pt x="8673" y="74962"/>
                          <a:pt x="8865" y="74865"/>
                          <a:pt x="9058" y="74737"/>
                        </a:cubicBezTo>
                        <a:lnTo>
                          <a:pt x="9058" y="74737"/>
                        </a:lnTo>
                        <a:cubicBezTo>
                          <a:pt x="8448" y="75476"/>
                          <a:pt x="7901" y="76247"/>
                          <a:pt x="7451" y="77083"/>
                        </a:cubicBezTo>
                        <a:cubicBezTo>
                          <a:pt x="6551" y="77501"/>
                          <a:pt x="5458" y="77565"/>
                          <a:pt x="4783" y="78369"/>
                        </a:cubicBezTo>
                        <a:cubicBezTo>
                          <a:pt x="4622" y="78530"/>
                          <a:pt x="4494" y="78787"/>
                          <a:pt x="4526" y="79044"/>
                        </a:cubicBezTo>
                        <a:cubicBezTo>
                          <a:pt x="4555" y="79220"/>
                          <a:pt x="4719" y="79370"/>
                          <a:pt x="4918" y="79370"/>
                        </a:cubicBezTo>
                        <a:cubicBezTo>
                          <a:pt x="4937" y="79370"/>
                          <a:pt x="4956" y="79368"/>
                          <a:pt x="4976" y="79365"/>
                        </a:cubicBezTo>
                        <a:cubicBezTo>
                          <a:pt x="5169" y="79365"/>
                          <a:pt x="5394" y="79301"/>
                          <a:pt x="5587" y="79205"/>
                        </a:cubicBezTo>
                        <a:cubicBezTo>
                          <a:pt x="5812" y="79140"/>
                          <a:pt x="6037" y="79012"/>
                          <a:pt x="6230" y="78883"/>
                        </a:cubicBezTo>
                        <a:cubicBezTo>
                          <a:pt x="6390" y="78787"/>
                          <a:pt x="6551" y="78690"/>
                          <a:pt x="6680" y="78562"/>
                        </a:cubicBezTo>
                        <a:lnTo>
                          <a:pt x="6680" y="78562"/>
                        </a:lnTo>
                        <a:cubicBezTo>
                          <a:pt x="6165" y="79687"/>
                          <a:pt x="5876" y="80876"/>
                          <a:pt x="5812" y="82130"/>
                        </a:cubicBezTo>
                        <a:cubicBezTo>
                          <a:pt x="5651" y="82387"/>
                          <a:pt x="5522" y="82644"/>
                          <a:pt x="5426" y="82933"/>
                        </a:cubicBezTo>
                        <a:cubicBezTo>
                          <a:pt x="5297" y="83223"/>
                          <a:pt x="5201" y="83512"/>
                          <a:pt x="5137" y="83801"/>
                        </a:cubicBezTo>
                        <a:cubicBezTo>
                          <a:pt x="5040" y="84091"/>
                          <a:pt x="5008" y="84380"/>
                          <a:pt x="4944" y="84701"/>
                        </a:cubicBezTo>
                        <a:cubicBezTo>
                          <a:pt x="4912" y="84991"/>
                          <a:pt x="4879" y="85280"/>
                          <a:pt x="4879" y="85569"/>
                        </a:cubicBezTo>
                        <a:cubicBezTo>
                          <a:pt x="4879" y="85826"/>
                          <a:pt x="5008" y="86051"/>
                          <a:pt x="5201" y="86180"/>
                        </a:cubicBezTo>
                        <a:cubicBezTo>
                          <a:pt x="5271" y="86210"/>
                          <a:pt x="5346" y="86224"/>
                          <a:pt x="5423" y="86224"/>
                        </a:cubicBezTo>
                        <a:cubicBezTo>
                          <a:pt x="5593" y="86224"/>
                          <a:pt x="5765" y="86152"/>
                          <a:pt x="5876" y="86019"/>
                        </a:cubicBezTo>
                        <a:cubicBezTo>
                          <a:pt x="6069" y="85762"/>
                          <a:pt x="6165" y="85473"/>
                          <a:pt x="6197" y="85184"/>
                        </a:cubicBezTo>
                        <a:cubicBezTo>
                          <a:pt x="6197" y="85087"/>
                          <a:pt x="6230" y="84991"/>
                          <a:pt x="6230" y="84894"/>
                        </a:cubicBezTo>
                        <a:cubicBezTo>
                          <a:pt x="6937" y="86984"/>
                          <a:pt x="8480" y="88687"/>
                          <a:pt x="10473" y="89620"/>
                        </a:cubicBezTo>
                        <a:cubicBezTo>
                          <a:pt x="10633" y="89684"/>
                          <a:pt x="10762" y="89716"/>
                          <a:pt x="10923" y="89780"/>
                        </a:cubicBezTo>
                        <a:cubicBezTo>
                          <a:pt x="11083" y="89845"/>
                          <a:pt x="11276" y="89877"/>
                          <a:pt x="11437" y="89909"/>
                        </a:cubicBezTo>
                        <a:cubicBezTo>
                          <a:pt x="11455" y="89916"/>
                          <a:pt x="11471" y="89919"/>
                          <a:pt x="11486" y="89919"/>
                        </a:cubicBezTo>
                        <a:cubicBezTo>
                          <a:pt x="11609" y="89919"/>
                          <a:pt x="11644" y="89709"/>
                          <a:pt x="11501" y="89652"/>
                        </a:cubicBezTo>
                        <a:cubicBezTo>
                          <a:pt x="11341" y="89587"/>
                          <a:pt x="11180" y="89523"/>
                          <a:pt x="11019" y="89459"/>
                        </a:cubicBezTo>
                        <a:cubicBezTo>
                          <a:pt x="10858" y="89394"/>
                          <a:pt x="10698" y="89330"/>
                          <a:pt x="10569" y="89234"/>
                        </a:cubicBezTo>
                        <a:cubicBezTo>
                          <a:pt x="10248" y="89105"/>
                          <a:pt x="9958" y="88912"/>
                          <a:pt x="9669" y="88752"/>
                        </a:cubicBezTo>
                        <a:cubicBezTo>
                          <a:pt x="9123" y="88366"/>
                          <a:pt x="8608" y="87948"/>
                          <a:pt x="8190" y="87434"/>
                        </a:cubicBezTo>
                        <a:cubicBezTo>
                          <a:pt x="8030" y="87305"/>
                          <a:pt x="7901" y="87144"/>
                          <a:pt x="7772" y="86984"/>
                        </a:cubicBezTo>
                        <a:lnTo>
                          <a:pt x="7772" y="86984"/>
                        </a:lnTo>
                        <a:cubicBezTo>
                          <a:pt x="7901" y="87080"/>
                          <a:pt x="8030" y="87144"/>
                          <a:pt x="8190" y="87241"/>
                        </a:cubicBezTo>
                        <a:cubicBezTo>
                          <a:pt x="8322" y="87351"/>
                          <a:pt x="8484" y="87400"/>
                          <a:pt x="8645" y="87400"/>
                        </a:cubicBezTo>
                        <a:cubicBezTo>
                          <a:pt x="8720" y="87400"/>
                          <a:pt x="8794" y="87390"/>
                          <a:pt x="8865" y="87369"/>
                        </a:cubicBezTo>
                        <a:cubicBezTo>
                          <a:pt x="9090" y="87273"/>
                          <a:pt x="9187" y="87016"/>
                          <a:pt x="9123" y="86791"/>
                        </a:cubicBezTo>
                        <a:cubicBezTo>
                          <a:pt x="8962" y="86341"/>
                          <a:pt x="8608" y="85987"/>
                          <a:pt x="8158" y="85859"/>
                        </a:cubicBezTo>
                        <a:cubicBezTo>
                          <a:pt x="7901" y="85762"/>
                          <a:pt x="7644" y="85666"/>
                          <a:pt x="7419" y="85569"/>
                        </a:cubicBezTo>
                        <a:cubicBezTo>
                          <a:pt x="7162" y="85441"/>
                          <a:pt x="6969" y="85312"/>
                          <a:pt x="6744" y="85151"/>
                        </a:cubicBezTo>
                        <a:cubicBezTo>
                          <a:pt x="6744" y="85119"/>
                          <a:pt x="6712" y="85119"/>
                          <a:pt x="6712" y="85119"/>
                        </a:cubicBezTo>
                        <a:cubicBezTo>
                          <a:pt x="6551" y="84734"/>
                          <a:pt x="6422" y="84316"/>
                          <a:pt x="6326" y="83898"/>
                        </a:cubicBezTo>
                        <a:cubicBezTo>
                          <a:pt x="6294" y="83737"/>
                          <a:pt x="6262" y="83576"/>
                          <a:pt x="6262" y="83416"/>
                        </a:cubicBezTo>
                        <a:lnTo>
                          <a:pt x="6230" y="83126"/>
                        </a:lnTo>
                        <a:cubicBezTo>
                          <a:pt x="6230" y="82998"/>
                          <a:pt x="6197" y="82869"/>
                          <a:pt x="6197" y="82741"/>
                        </a:cubicBezTo>
                        <a:cubicBezTo>
                          <a:pt x="6165" y="81873"/>
                          <a:pt x="6262" y="81037"/>
                          <a:pt x="6487" y="80201"/>
                        </a:cubicBezTo>
                        <a:lnTo>
                          <a:pt x="6487" y="80458"/>
                        </a:lnTo>
                        <a:cubicBezTo>
                          <a:pt x="6519" y="80715"/>
                          <a:pt x="6583" y="80940"/>
                          <a:pt x="6647" y="81166"/>
                        </a:cubicBezTo>
                        <a:cubicBezTo>
                          <a:pt x="6712" y="81391"/>
                          <a:pt x="6808" y="81583"/>
                          <a:pt x="6969" y="81744"/>
                        </a:cubicBezTo>
                        <a:cubicBezTo>
                          <a:pt x="7088" y="81863"/>
                          <a:pt x="7243" y="81929"/>
                          <a:pt x="7393" y="81929"/>
                        </a:cubicBezTo>
                        <a:cubicBezTo>
                          <a:pt x="7446" y="81929"/>
                          <a:pt x="7498" y="81921"/>
                          <a:pt x="7547" y="81905"/>
                        </a:cubicBezTo>
                        <a:cubicBezTo>
                          <a:pt x="7740" y="81776"/>
                          <a:pt x="7869" y="81616"/>
                          <a:pt x="7869" y="81391"/>
                        </a:cubicBezTo>
                        <a:cubicBezTo>
                          <a:pt x="7933" y="80876"/>
                          <a:pt x="7837" y="80330"/>
                          <a:pt x="7644" y="79848"/>
                        </a:cubicBezTo>
                        <a:cubicBezTo>
                          <a:pt x="7515" y="79301"/>
                          <a:pt x="7387" y="78787"/>
                          <a:pt x="7226" y="78240"/>
                        </a:cubicBezTo>
                        <a:cubicBezTo>
                          <a:pt x="7740" y="77212"/>
                          <a:pt x="8351" y="76215"/>
                          <a:pt x="9058" y="75283"/>
                        </a:cubicBezTo>
                        <a:lnTo>
                          <a:pt x="9187" y="75154"/>
                        </a:lnTo>
                        <a:lnTo>
                          <a:pt x="9187" y="75154"/>
                        </a:lnTo>
                        <a:cubicBezTo>
                          <a:pt x="8962" y="75701"/>
                          <a:pt x="8898" y="76312"/>
                          <a:pt x="8994" y="76922"/>
                        </a:cubicBezTo>
                        <a:cubicBezTo>
                          <a:pt x="8994" y="77180"/>
                          <a:pt x="9155" y="77405"/>
                          <a:pt x="9380" y="77533"/>
                        </a:cubicBezTo>
                        <a:cubicBezTo>
                          <a:pt x="9450" y="77574"/>
                          <a:pt x="9527" y="77592"/>
                          <a:pt x="9604" y="77592"/>
                        </a:cubicBezTo>
                        <a:cubicBezTo>
                          <a:pt x="9770" y="77592"/>
                          <a:pt x="9934" y="77505"/>
                          <a:pt x="10023" y="77372"/>
                        </a:cubicBezTo>
                        <a:cubicBezTo>
                          <a:pt x="10183" y="77147"/>
                          <a:pt x="10248" y="76890"/>
                          <a:pt x="10312" y="76633"/>
                        </a:cubicBezTo>
                        <a:cubicBezTo>
                          <a:pt x="10376" y="76312"/>
                          <a:pt x="10408" y="76022"/>
                          <a:pt x="10440" y="75701"/>
                        </a:cubicBezTo>
                        <a:cubicBezTo>
                          <a:pt x="10473" y="75379"/>
                          <a:pt x="10473" y="75026"/>
                          <a:pt x="10473" y="74672"/>
                        </a:cubicBezTo>
                        <a:cubicBezTo>
                          <a:pt x="10473" y="74351"/>
                          <a:pt x="10440" y="74029"/>
                          <a:pt x="10376" y="73708"/>
                        </a:cubicBezTo>
                        <a:cubicBezTo>
                          <a:pt x="11598" y="72390"/>
                          <a:pt x="12948" y="71201"/>
                          <a:pt x="14459" y="70172"/>
                        </a:cubicBezTo>
                        <a:lnTo>
                          <a:pt x="14459" y="70172"/>
                        </a:lnTo>
                        <a:cubicBezTo>
                          <a:pt x="13944" y="70783"/>
                          <a:pt x="13687" y="71554"/>
                          <a:pt x="13719" y="72358"/>
                        </a:cubicBezTo>
                        <a:cubicBezTo>
                          <a:pt x="13719" y="72615"/>
                          <a:pt x="13783" y="72840"/>
                          <a:pt x="13912" y="73065"/>
                        </a:cubicBezTo>
                        <a:cubicBezTo>
                          <a:pt x="14012" y="73205"/>
                          <a:pt x="14162" y="73283"/>
                          <a:pt x="14315" y="73283"/>
                        </a:cubicBezTo>
                        <a:cubicBezTo>
                          <a:pt x="14408" y="73283"/>
                          <a:pt x="14502" y="73254"/>
                          <a:pt x="14587" y="73194"/>
                        </a:cubicBezTo>
                        <a:cubicBezTo>
                          <a:pt x="14844" y="73033"/>
                          <a:pt x="15005" y="72776"/>
                          <a:pt x="15069" y="72486"/>
                        </a:cubicBezTo>
                        <a:cubicBezTo>
                          <a:pt x="15198" y="72197"/>
                          <a:pt x="15294" y="71908"/>
                          <a:pt x="15359" y="71619"/>
                        </a:cubicBezTo>
                        <a:cubicBezTo>
                          <a:pt x="15551" y="70911"/>
                          <a:pt x="15616" y="70204"/>
                          <a:pt x="15551" y="69497"/>
                        </a:cubicBezTo>
                        <a:lnTo>
                          <a:pt x="15551" y="69465"/>
                        </a:lnTo>
                        <a:lnTo>
                          <a:pt x="15648" y="69401"/>
                        </a:lnTo>
                        <a:cubicBezTo>
                          <a:pt x="16484" y="68886"/>
                          <a:pt x="17384" y="68436"/>
                          <a:pt x="18284" y="68018"/>
                        </a:cubicBezTo>
                        <a:cubicBezTo>
                          <a:pt x="18702" y="67954"/>
                          <a:pt x="19119" y="67793"/>
                          <a:pt x="19473" y="67536"/>
                        </a:cubicBezTo>
                        <a:lnTo>
                          <a:pt x="19666" y="67472"/>
                        </a:lnTo>
                        <a:cubicBezTo>
                          <a:pt x="20052" y="67343"/>
                          <a:pt x="20470" y="67215"/>
                          <a:pt x="20823" y="67086"/>
                        </a:cubicBezTo>
                        <a:lnTo>
                          <a:pt x="20823" y="67086"/>
                        </a:lnTo>
                        <a:lnTo>
                          <a:pt x="20695" y="67215"/>
                        </a:lnTo>
                        <a:cubicBezTo>
                          <a:pt x="20470" y="67440"/>
                          <a:pt x="20277" y="67697"/>
                          <a:pt x="20084" y="67986"/>
                        </a:cubicBezTo>
                        <a:cubicBezTo>
                          <a:pt x="19730" y="68533"/>
                          <a:pt x="19473" y="69143"/>
                          <a:pt x="19344" y="69818"/>
                        </a:cubicBezTo>
                        <a:cubicBezTo>
                          <a:pt x="19248" y="70108"/>
                          <a:pt x="19280" y="70429"/>
                          <a:pt x="19409" y="70719"/>
                        </a:cubicBezTo>
                        <a:cubicBezTo>
                          <a:pt x="19514" y="70876"/>
                          <a:pt x="19685" y="70957"/>
                          <a:pt x="19861" y="70957"/>
                        </a:cubicBezTo>
                        <a:cubicBezTo>
                          <a:pt x="20009" y="70957"/>
                          <a:pt x="20159" y="70900"/>
                          <a:pt x="20277" y="70783"/>
                        </a:cubicBezTo>
                        <a:cubicBezTo>
                          <a:pt x="20566" y="70558"/>
                          <a:pt x="20791" y="70301"/>
                          <a:pt x="20984" y="69979"/>
                        </a:cubicBezTo>
                        <a:cubicBezTo>
                          <a:pt x="21177" y="69690"/>
                          <a:pt x="21337" y="69401"/>
                          <a:pt x="21466" y="69047"/>
                        </a:cubicBezTo>
                        <a:cubicBezTo>
                          <a:pt x="21787" y="68340"/>
                          <a:pt x="21948" y="67568"/>
                          <a:pt x="21948" y="66765"/>
                        </a:cubicBezTo>
                        <a:lnTo>
                          <a:pt x="23716" y="66283"/>
                        </a:lnTo>
                        <a:lnTo>
                          <a:pt x="23845" y="66250"/>
                        </a:lnTo>
                        <a:cubicBezTo>
                          <a:pt x="23877" y="66250"/>
                          <a:pt x="23909" y="66250"/>
                          <a:pt x="23941" y="66218"/>
                        </a:cubicBezTo>
                        <a:lnTo>
                          <a:pt x="24520" y="66058"/>
                        </a:lnTo>
                        <a:lnTo>
                          <a:pt x="25066" y="65897"/>
                        </a:lnTo>
                        <a:lnTo>
                          <a:pt x="25066" y="65897"/>
                        </a:lnTo>
                        <a:cubicBezTo>
                          <a:pt x="24777" y="66283"/>
                          <a:pt x="24616" y="66765"/>
                          <a:pt x="24616" y="67247"/>
                        </a:cubicBezTo>
                        <a:cubicBezTo>
                          <a:pt x="24616" y="67408"/>
                          <a:pt x="24680" y="67568"/>
                          <a:pt x="24777" y="67697"/>
                        </a:cubicBezTo>
                        <a:cubicBezTo>
                          <a:pt x="24874" y="67775"/>
                          <a:pt x="24983" y="67817"/>
                          <a:pt x="25097" y="67817"/>
                        </a:cubicBezTo>
                        <a:cubicBezTo>
                          <a:pt x="25171" y="67817"/>
                          <a:pt x="25247" y="67799"/>
                          <a:pt x="25323" y="67761"/>
                        </a:cubicBezTo>
                        <a:cubicBezTo>
                          <a:pt x="25484" y="67665"/>
                          <a:pt x="25645" y="67536"/>
                          <a:pt x="25709" y="67376"/>
                        </a:cubicBezTo>
                        <a:cubicBezTo>
                          <a:pt x="25806" y="67183"/>
                          <a:pt x="25902" y="66958"/>
                          <a:pt x="25966" y="66765"/>
                        </a:cubicBezTo>
                        <a:cubicBezTo>
                          <a:pt x="26031" y="66540"/>
                          <a:pt x="26095" y="66315"/>
                          <a:pt x="26127" y="66090"/>
                        </a:cubicBezTo>
                        <a:cubicBezTo>
                          <a:pt x="26127" y="65961"/>
                          <a:pt x="26127" y="65833"/>
                          <a:pt x="26127" y="65704"/>
                        </a:cubicBezTo>
                        <a:lnTo>
                          <a:pt x="26127" y="65575"/>
                        </a:lnTo>
                        <a:cubicBezTo>
                          <a:pt x="27831" y="64997"/>
                          <a:pt x="29341" y="64065"/>
                          <a:pt x="30595" y="62843"/>
                        </a:cubicBezTo>
                        <a:lnTo>
                          <a:pt x="30595" y="62843"/>
                        </a:lnTo>
                        <a:cubicBezTo>
                          <a:pt x="30595" y="62875"/>
                          <a:pt x="30563" y="62907"/>
                          <a:pt x="30563" y="62940"/>
                        </a:cubicBezTo>
                        <a:cubicBezTo>
                          <a:pt x="30499" y="63132"/>
                          <a:pt x="30466" y="63325"/>
                          <a:pt x="30434" y="63518"/>
                        </a:cubicBezTo>
                        <a:cubicBezTo>
                          <a:pt x="30434" y="63615"/>
                          <a:pt x="30499" y="63647"/>
                          <a:pt x="30563" y="63647"/>
                        </a:cubicBezTo>
                        <a:cubicBezTo>
                          <a:pt x="30274" y="64900"/>
                          <a:pt x="30145" y="66218"/>
                          <a:pt x="30241" y="67536"/>
                        </a:cubicBezTo>
                        <a:cubicBezTo>
                          <a:pt x="30274" y="68276"/>
                          <a:pt x="30499" y="69047"/>
                          <a:pt x="30820" y="69722"/>
                        </a:cubicBezTo>
                        <a:cubicBezTo>
                          <a:pt x="31142" y="70397"/>
                          <a:pt x="31592" y="71008"/>
                          <a:pt x="32170" y="71490"/>
                        </a:cubicBezTo>
                        <a:cubicBezTo>
                          <a:pt x="33392" y="72486"/>
                          <a:pt x="34806" y="73194"/>
                          <a:pt x="36317" y="73644"/>
                        </a:cubicBezTo>
                        <a:cubicBezTo>
                          <a:pt x="37988" y="74190"/>
                          <a:pt x="39756" y="74512"/>
                          <a:pt x="41524" y="74576"/>
                        </a:cubicBezTo>
                        <a:cubicBezTo>
                          <a:pt x="41809" y="74599"/>
                          <a:pt x="42094" y="74609"/>
                          <a:pt x="42378" y="74609"/>
                        </a:cubicBezTo>
                        <a:cubicBezTo>
                          <a:pt x="42897" y="74609"/>
                          <a:pt x="43416" y="74574"/>
                          <a:pt x="43935" y="74512"/>
                        </a:cubicBezTo>
                        <a:cubicBezTo>
                          <a:pt x="44096" y="74479"/>
                          <a:pt x="44289" y="74447"/>
                          <a:pt x="44449" y="74383"/>
                        </a:cubicBezTo>
                        <a:lnTo>
                          <a:pt x="44449" y="74383"/>
                        </a:lnTo>
                        <a:cubicBezTo>
                          <a:pt x="44224" y="75379"/>
                          <a:pt x="43999" y="76440"/>
                          <a:pt x="44385" y="77405"/>
                        </a:cubicBezTo>
                        <a:cubicBezTo>
                          <a:pt x="44546" y="77790"/>
                          <a:pt x="44835" y="78144"/>
                          <a:pt x="45156" y="78433"/>
                        </a:cubicBezTo>
                        <a:cubicBezTo>
                          <a:pt x="44224" y="79301"/>
                          <a:pt x="43678" y="80490"/>
                          <a:pt x="43614" y="81776"/>
                        </a:cubicBezTo>
                        <a:cubicBezTo>
                          <a:pt x="43614" y="82901"/>
                          <a:pt x="44353" y="93220"/>
                          <a:pt x="44964" y="102317"/>
                        </a:cubicBezTo>
                        <a:cubicBezTo>
                          <a:pt x="45478" y="109517"/>
                          <a:pt x="45960" y="116332"/>
                          <a:pt x="45960" y="116910"/>
                        </a:cubicBezTo>
                        <a:cubicBezTo>
                          <a:pt x="45896" y="117778"/>
                          <a:pt x="45767" y="118614"/>
                          <a:pt x="45542" y="119450"/>
                        </a:cubicBezTo>
                        <a:cubicBezTo>
                          <a:pt x="45446" y="119803"/>
                          <a:pt x="45382" y="120189"/>
                          <a:pt x="45349" y="120543"/>
                        </a:cubicBezTo>
                        <a:cubicBezTo>
                          <a:pt x="45349" y="120671"/>
                          <a:pt x="45156" y="121410"/>
                          <a:pt x="44931" y="122343"/>
                        </a:cubicBezTo>
                        <a:cubicBezTo>
                          <a:pt x="43839" y="126746"/>
                          <a:pt x="41299" y="137001"/>
                          <a:pt x="41299" y="143237"/>
                        </a:cubicBezTo>
                        <a:cubicBezTo>
                          <a:pt x="41299" y="150244"/>
                          <a:pt x="42456" y="160948"/>
                          <a:pt x="42681" y="162877"/>
                        </a:cubicBezTo>
                        <a:cubicBezTo>
                          <a:pt x="42167" y="162941"/>
                          <a:pt x="41781" y="163327"/>
                          <a:pt x="41717" y="163841"/>
                        </a:cubicBezTo>
                        <a:cubicBezTo>
                          <a:pt x="41653" y="164388"/>
                          <a:pt x="42038" y="164870"/>
                          <a:pt x="42231" y="165352"/>
                        </a:cubicBezTo>
                        <a:cubicBezTo>
                          <a:pt x="42199" y="165384"/>
                          <a:pt x="42167" y="165416"/>
                          <a:pt x="42167" y="165448"/>
                        </a:cubicBezTo>
                        <a:cubicBezTo>
                          <a:pt x="42231" y="166123"/>
                          <a:pt x="42263" y="166766"/>
                          <a:pt x="42263" y="167441"/>
                        </a:cubicBezTo>
                        <a:cubicBezTo>
                          <a:pt x="42199" y="168727"/>
                          <a:pt x="41942" y="170013"/>
                          <a:pt x="41492" y="171234"/>
                        </a:cubicBezTo>
                        <a:cubicBezTo>
                          <a:pt x="41363" y="171524"/>
                          <a:pt x="41235" y="171845"/>
                          <a:pt x="41074" y="172134"/>
                        </a:cubicBezTo>
                        <a:cubicBezTo>
                          <a:pt x="40913" y="172424"/>
                          <a:pt x="40785" y="172713"/>
                          <a:pt x="40688" y="173034"/>
                        </a:cubicBezTo>
                        <a:cubicBezTo>
                          <a:pt x="40528" y="173420"/>
                          <a:pt x="40560" y="173870"/>
                          <a:pt x="40721" y="174256"/>
                        </a:cubicBezTo>
                        <a:cubicBezTo>
                          <a:pt x="40753" y="174481"/>
                          <a:pt x="40785" y="174738"/>
                          <a:pt x="40881" y="174931"/>
                        </a:cubicBezTo>
                        <a:cubicBezTo>
                          <a:pt x="41042" y="175317"/>
                          <a:pt x="41299" y="175638"/>
                          <a:pt x="41588" y="175927"/>
                        </a:cubicBezTo>
                        <a:cubicBezTo>
                          <a:pt x="42263" y="176474"/>
                          <a:pt x="43067" y="176828"/>
                          <a:pt x="43903" y="176988"/>
                        </a:cubicBezTo>
                        <a:cubicBezTo>
                          <a:pt x="44640" y="177141"/>
                          <a:pt x="45398" y="177233"/>
                          <a:pt x="46160" y="177233"/>
                        </a:cubicBezTo>
                        <a:cubicBezTo>
                          <a:pt x="46361" y="177233"/>
                          <a:pt x="46562" y="177227"/>
                          <a:pt x="46764" y="177213"/>
                        </a:cubicBezTo>
                        <a:cubicBezTo>
                          <a:pt x="47664" y="177181"/>
                          <a:pt x="48532" y="176956"/>
                          <a:pt x="49335" y="176570"/>
                        </a:cubicBezTo>
                        <a:cubicBezTo>
                          <a:pt x="50042" y="176153"/>
                          <a:pt x="50653" y="175317"/>
                          <a:pt x="50492" y="174449"/>
                        </a:cubicBezTo>
                        <a:cubicBezTo>
                          <a:pt x="50492" y="174385"/>
                          <a:pt x="50492" y="174320"/>
                          <a:pt x="50492" y="174288"/>
                        </a:cubicBezTo>
                        <a:cubicBezTo>
                          <a:pt x="50428" y="173999"/>
                          <a:pt x="50332" y="173742"/>
                          <a:pt x="50203" y="173485"/>
                        </a:cubicBezTo>
                        <a:cubicBezTo>
                          <a:pt x="50075" y="173195"/>
                          <a:pt x="49914" y="172938"/>
                          <a:pt x="49753" y="172713"/>
                        </a:cubicBezTo>
                        <a:cubicBezTo>
                          <a:pt x="49657" y="172584"/>
                          <a:pt x="49560" y="172456"/>
                          <a:pt x="49464" y="172327"/>
                        </a:cubicBezTo>
                        <a:cubicBezTo>
                          <a:pt x="49367" y="172231"/>
                          <a:pt x="49271" y="172070"/>
                          <a:pt x="49110" y="172038"/>
                        </a:cubicBezTo>
                        <a:cubicBezTo>
                          <a:pt x="49110" y="171974"/>
                          <a:pt x="49078" y="171877"/>
                          <a:pt x="49078" y="171813"/>
                        </a:cubicBezTo>
                        <a:cubicBezTo>
                          <a:pt x="49014" y="171588"/>
                          <a:pt x="48982" y="171363"/>
                          <a:pt x="48950" y="171106"/>
                        </a:cubicBezTo>
                        <a:cubicBezTo>
                          <a:pt x="48885" y="170656"/>
                          <a:pt x="48821" y="170206"/>
                          <a:pt x="48821" y="169724"/>
                        </a:cubicBezTo>
                        <a:cubicBezTo>
                          <a:pt x="48789" y="168791"/>
                          <a:pt x="48853" y="167859"/>
                          <a:pt x="49014" y="166959"/>
                        </a:cubicBezTo>
                        <a:cubicBezTo>
                          <a:pt x="49046" y="166702"/>
                          <a:pt x="49110" y="166445"/>
                          <a:pt x="49175" y="166188"/>
                        </a:cubicBezTo>
                        <a:cubicBezTo>
                          <a:pt x="49175" y="166091"/>
                          <a:pt x="49207" y="166027"/>
                          <a:pt x="49239" y="165963"/>
                        </a:cubicBezTo>
                        <a:lnTo>
                          <a:pt x="49271" y="165931"/>
                        </a:lnTo>
                        <a:cubicBezTo>
                          <a:pt x="49400" y="165770"/>
                          <a:pt x="49464" y="165577"/>
                          <a:pt x="49496" y="165384"/>
                        </a:cubicBezTo>
                        <a:cubicBezTo>
                          <a:pt x="49560" y="165223"/>
                          <a:pt x="49592" y="165031"/>
                          <a:pt x="49657" y="164838"/>
                        </a:cubicBezTo>
                        <a:cubicBezTo>
                          <a:pt x="49689" y="164645"/>
                          <a:pt x="49721" y="164420"/>
                          <a:pt x="49753" y="164259"/>
                        </a:cubicBezTo>
                        <a:cubicBezTo>
                          <a:pt x="49785" y="164066"/>
                          <a:pt x="49817" y="163873"/>
                          <a:pt x="49785" y="163680"/>
                        </a:cubicBezTo>
                        <a:cubicBezTo>
                          <a:pt x="49785" y="163359"/>
                          <a:pt x="49560" y="163070"/>
                          <a:pt x="49239" y="162973"/>
                        </a:cubicBezTo>
                        <a:cubicBezTo>
                          <a:pt x="49094" y="162901"/>
                          <a:pt x="48931" y="162865"/>
                          <a:pt x="48764" y="162865"/>
                        </a:cubicBezTo>
                        <a:cubicBezTo>
                          <a:pt x="48708" y="162865"/>
                          <a:pt x="48652" y="162869"/>
                          <a:pt x="48596" y="162877"/>
                        </a:cubicBezTo>
                        <a:cubicBezTo>
                          <a:pt x="49046" y="161912"/>
                          <a:pt x="50010" y="158762"/>
                          <a:pt x="52357" y="147769"/>
                        </a:cubicBezTo>
                        <a:cubicBezTo>
                          <a:pt x="52389" y="149151"/>
                          <a:pt x="52453" y="151112"/>
                          <a:pt x="52550" y="153073"/>
                        </a:cubicBezTo>
                        <a:cubicBezTo>
                          <a:pt x="52743" y="157637"/>
                          <a:pt x="52968" y="159405"/>
                          <a:pt x="53160" y="160080"/>
                        </a:cubicBezTo>
                        <a:cubicBezTo>
                          <a:pt x="53096" y="160177"/>
                          <a:pt x="53032" y="160273"/>
                          <a:pt x="52968" y="160402"/>
                        </a:cubicBezTo>
                        <a:cubicBezTo>
                          <a:pt x="52903" y="160530"/>
                          <a:pt x="52807" y="160691"/>
                          <a:pt x="52775" y="160852"/>
                        </a:cubicBezTo>
                        <a:cubicBezTo>
                          <a:pt x="52646" y="161141"/>
                          <a:pt x="52646" y="161462"/>
                          <a:pt x="52710" y="161752"/>
                        </a:cubicBezTo>
                        <a:cubicBezTo>
                          <a:pt x="52743" y="161816"/>
                          <a:pt x="52775" y="161880"/>
                          <a:pt x="52775" y="161945"/>
                        </a:cubicBezTo>
                        <a:cubicBezTo>
                          <a:pt x="52614" y="162395"/>
                          <a:pt x="52453" y="162845"/>
                          <a:pt x="52389" y="163327"/>
                        </a:cubicBezTo>
                        <a:cubicBezTo>
                          <a:pt x="52293" y="163809"/>
                          <a:pt x="52228" y="164259"/>
                          <a:pt x="52164" y="164741"/>
                        </a:cubicBezTo>
                        <a:cubicBezTo>
                          <a:pt x="52068" y="165706"/>
                          <a:pt x="52068" y="166670"/>
                          <a:pt x="52164" y="167634"/>
                        </a:cubicBezTo>
                        <a:cubicBezTo>
                          <a:pt x="52228" y="168181"/>
                          <a:pt x="52293" y="168695"/>
                          <a:pt x="52421" y="169241"/>
                        </a:cubicBezTo>
                        <a:cubicBezTo>
                          <a:pt x="52421" y="169274"/>
                          <a:pt x="52421" y="169274"/>
                          <a:pt x="52453" y="169306"/>
                        </a:cubicBezTo>
                        <a:cubicBezTo>
                          <a:pt x="52293" y="169691"/>
                          <a:pt x="52485" y="170109"/>
                          <a:pt x="52839" y="170302"/>
                        </a:cubicBezTo>
                        <a:cubicBezTo>
                          <a:pt x="53064" y="170399"/>
                          <a:pt x="53321" y="170463"/>
                          <a:pt x="53578" y="170495"/>
                        </a:cubicBezTo>
                        <a:cubicBezTo>
                          <a:pt x="53868" y="170527"/>
                          <a:pt x="54157" y="170559"/>
                          <a:pt x="54478" y="170559"/>
                        </a:cubicBezTo>
                        <a:cubicBezTo>
                          <a:pt x="55457" y="170639"/>
                          <a:pt x="56458" y="170696"/>
                          <a:pt x="57462" y="170696"/>
                        </a:cubicBezTo>
                        <a:cubicBezTo>
                          <a:pt x="57678" y="170696"/>
                          <a:pt x="57894" y="170694"/>
                          <a:pt x="58111" y="170688"/>
                        </a:cubicBezTo>
                        <a:cubicBezTo>
                          <a:pt x="60522" y="170688"/>
                          <a:pt x="62965" y="170527"/>
                          <a:pt x="65408" y="170334"/>
                        </a:cubicBezTo>
                        <a:lnTo>
                          <a:pt x="66404" y="170270"/>
                        </a:lnTo>
                        <a:cubicBezTo>
                          <a:pt x="66725" y="170238"/>
                          <a:pt x="67015" y="170206"/>
                          <a:pt x="67304" y="170109"/>
                        </a:cubicBezTo>
                        <a:cubicBezTo>
                          <a:pt x="67850" y="169949"/>
                          <a:pt x="68204" y="169434"/>
                          <a:pt x="68108" y="168888"/>
                        </a:cubicBezTo>
                        <a:cubicBezTo>
                          <a:pt x="68108" y="168856"/>
                          <a:pt x="68108" y="168856"/>
                          <a:pt x="68108" y="168824"/>
                        </a:cubicBezTo>
                        <a:cubicBezTo>
                          <a:pt x="68268" y="168663"/>
                          <a:pt x="68397" y="168438"/>
                          <a:pt x="68461" y="168213"/>
                        </a:cubicBezTo>
                        <a:cubicBezTo>
                          <a:pt x="68590" y="167699"/>
                          <a:pt x="68558" y="167120"/>
                          <a:pt x="68301" y="166638"/>
                        </a:cubicBezTo>
                        <a:cubicBezTo>
                          <a:pt x="67818" y="165609"/>
                          <a:pt x="66693" y="165063"/>
                          <a:pt x="65633" y="164902"/>
                        </a:cubicBezTo>
                        <a:cubicBezTo>
                          <a:pt x="65247" y="164838"/>
                          <a:pt x="64861" y="164838"/>
                          <a:pt x="64507" y="164838"/>
                        </a:cubicBezTo>
                        <a:cubicBezTo>
                          <a:pt x="64282" y="164838"/>
                          <a:pt x="64090" y="164838"/>
                          <a:pt x="63897" y="164870"/>
                        </a:cubicBezTo>
                        <a:lnTo>
                          <a:pt x="63672" y="164902"/>
                        </a:lnTo>
                        <a:cubicBezTo>
                          <a:pt x="63543" y="164838"/>
                          <a:pt x="63415" y="164773"/>
                          <a:pt x="63286" y="164709"/>
                        </a:cubicBezTo>
                        <a:cubicBezTo>
                          <a:pt x="63093" y="164645"/>
                          <a:pt x="62900" y="164516"/>
                          <a:pt x="62707" y="164420"/>
                        </a:cubicBezTo>
                        <a:cubicBezTo>
                          <a:pt x="62354" y="164195"/>
                          <a:pt x="62032" y="163938"/>
                          <a:pt x="61711" y="163616"/>
                        </a:cubicBezTo>
                        <a:cubicBezTo>
                          <a:pt x="61389" y="163295"/>
                          <a:pt x="61068" y="162941"/>
                          <a:pt x="60811" y="162555"/>
                        </a:cubicBezTo>
                        <a:lnTo>
                          <a:pt x="60393" y="162009"/>
                        </a:lnTo>
                        <a:cubicBezTo>
                          <a:pt x="60264" y="161816"/>
                          <a:pt x="60136" y="161623"/>
                          <a:pt x="59943" y="161430"/>
                        </a:cubicBezTo>
                        <a:cubicBezTo>
                          <a:pt x="60039" y="161302"/>
                          <a:pt x="60104" y="161141"/>
                          <a:pt x="60104" y="160980"/>
                        </a:cubicBezTo>
                        <a:cubicBezTo>
                          <a:pt x="60136" y="160691"/>
                          <a:pt x="60104" y="160402"/>
                          <a:pt x="59975" y="160145"/>
                        </a:cubicBezTo>
                        <a:cubicBezTo>
                          <a:pt x="59943" y="159984"/>
                          <a:pt x="59847" y="159855"/>
                          <a:pt x="59782" y="159727"/>
                        </a:cubicBezTo>
                        <a:cubicBezTo>
                          <a:pt x="59718" y="159630"/>
                          <a:pt x="59686" y="159534"/>
                          <a:pt x="59589" y="159470"/>
                        </a:cubicBezTo>
                        <a:cubicBezTo>
                          <a:pt x="59622" y="159405"/>
                          <a:pt x="59654" y="159373"/>
                          <a:pt x="59654" y="159309"/>
                        </a:cubicBezTo>
                        <a:cubicBezTo>
                          <a:pt x="59847" y="158441"/>
                          <a:pt x="60618" y="152462"/>
                          <a:pt x="60682" y="151948"/>
                        </a:cubicBezTo>
                        <a:cubicBezTo>
                          <a:pt x="60779" y="151723"/>
                          <a:pt x="61197" y="150630"/>
                          <a:pt x="60843" y="150051"/>
                        </a:cubicBezTo>
                        <a:cubicBezTo>
                          <a:pt x="60618" y="149569"/>
                          <a:pt x="60489" y="149087"/>
                          <a:pt x="60393" y="148540"/>
                        </a:cubicBezTo>
                        <a:lnTo>
                          <a:pt x="63993" y="131536"/>
                        </a:lnTo>
                        <a:lnTo>
                          <a:pt x="64443" y="131118"/>
                        </a:lnTo>
                        <a:lnTo>
                          <a:pt x="64443" y="131022"/>
                        </a:lnTo>
                        <a:cubicBezTo>
                          <a:pt x="64379" y="130636"/>
                          <a:pt x="64379" y="130250"/>
                          <a:pt x="64443" y="129864"/>
                        </a:cubicBezTo>
                        <a:cubicBezTo>
                          <a:pt x="64475" y="129447"/>
                          <a:pt x="64475" y="129061"/>
                          <a:pt x="64411" y="128643"/>
                        </a:cubicBezTo>
                        <a:cubicBezTo>
                          <a:pt x="64347" y="128289"/>
                          <a:pt x="64347" y="127904"/>
                          <a:pt x="64379" y="127518"/>
                        </a:cubicBezTo>
                        <a:cubicBezTo>
                          <a:pt x="64765" y="126875"/>
                          <a:pt x="65054" y="126200"/>
                          <a:pt x="65311" y="125493"/>
                        </a:cubicBezTo>
                        <a:lnTo>
                          <a:pt x="65440" y="125139"/>
                        </a:lnTo>
                        <a:cubicBezTo>
                          <a:pt x="65504" y="124946"/>
                          <a:pt x="65729" y="124111"/>
                          <a:pt x="66115" y="122632"/>
                        </a:cubicBezTo>
                        <a:cubicBezTo>
                          <a:pt x="66725" y="120446"/>
                          <a:pt x="67529" y="117425"/>
                          <a:pt x="67979" y="116235"/>
                        </a:cubicBezTo>
                        <a:cubicBezTo>
                          <a:pt x="68558" y="114596"/>
                          <a:pt x="71804" y="105113"/>
                          <a:pt x="72544" y="99777"/>
                        </a:cubicBezTo>
                        <a:cubicBezTo>
                          <a:pt x="72897" y="97109"/>
                          <a:pt x="73219" y="93605"/>
                          <a:pt x="73444" y="90487"/>
                        </a:cubicBezTo>
                        <a:cubicBezTo>
                          <a:pt x="73958" y="90648"/>
                          <a:pt x="74472" y="90680"/>
                          <a:pt x="74987" y="90680"/>
                        </a:cubicBezTo>
                        <a:cubicBezTo>
                          <a:pt x="75308" y="90680"/>
                          <a:pt x="75629" y="90680"/>
                          <a:pt x="75919" y="90648"/>
                        </a:cubicBezTo>
                        <a:cubicBezTo>
                          <a:pt x="76240" y="90616"/>
                          <a:pt x="76562" y="90552"/>
                          <a:pt x="76851" y="90455"/>
                        </a:cubicBezTo>
                        <a:cubicBezTo>
                          <a:pt x="76883" y="90423"/>
                          <a:pt x="76883" y="90423"/>
                          <a:pt x="76883" y="90391"/>
                        </a:cubicBezTo>
                        <a:cubicBezTo>
                          <a:pt x="76947" y="90391"/>
                          <a:pt x="76980" y="90391"/>
                          <a:pt x="77012" y="90359"/>
                        </a:cubicBezTo>
                        <a:cubicBezTo>
                          <a:pt x="77108" y="90327"/>
                          <a:pt x="77205" y="90295"/>
                          <a:pt x="77269" y="90230"/>
                        </a:cubicBezTo>
                        <a:cubicBezTo>
                          <a:pt x="77462" y="90166"/>
                          <a:pt x="77590" y="90037"/>
                          <a:pt x="77719" y="89909"/>
                        </a:cubicBezTo>
                        <a:cubicBezTo>
                          <a:pt x="77751" y="89877"/>
                          <a:pt x="77783" y="89845"/>
                          <a:pt x="77815" y="89780"/>
                        </a:cubicBezTo>
                        <a:cubicBezTo>
                          <a:pt x="77847" y="89748"/>
                          <a:pt x="77880" y="89716"/>
                          <a:pt x="77880" y="89652"/>
                        </a:cubicBezTo>
                        <a:lnTo>
                          <a:pt x="77976" y="89555"/>
                        </a:lnTo>
                        <a:lnTo>
                          <a:pt x="78105" y="89394"/>
                        </a:lnTo>
                        <a:lnTo>
                          <a:pt x="78362" y="89652"/>
                        </a:lnTo>
                        <a:cubicBezTo>
                          <a:pt x="79037" y="90295"/>
                          <a:pt x="79712" y="90970"/>
                          <a:pt x="80323" y="91645"/>
                        </a:cubicBezTo>
                        <a:cubicBezTo>
                          <a:pt x="80515" y="91837"/>
                          <a:pt x="80676" y="92062"/>
                          <a:pt x="80869" y="92255"/>
                        </a:cubicBezTo>
                        <a:cubicBezTo>
                          <a:pt x="80933" y="92352"/>
                          <a:pt x="81030" y="92480"/>
                          <a:pt x="81094" y="92577"/>
                        </a:cubicBezTo>
                        <a:cubicBezTo>
                          <a:pt x="80998" y="92770"/>
                          <a:pt x="80933" y="92963"/>
                          <a:pt x="80933" y="93188"/>
                        </a:cubicBezTo>
                        <a:cubicBezTo>
                          <a:pt x="80901" y="93445"/>
                          <a:pt x="80933" y="93702"/>
                          <a:pt x="80998" y="93959"/>
                        </a:cubicBezTo>
                        <a:cubicBezTo>
                          <a:pt x="81094" y="94409"/>
                          <a:pt x="81351" y="94795"/>
                          <a:pt x="81737" y="95052"/>
                        </a:cubicBezTo>
                        <a:cubicBezTo>
                          <a:pt x="81753" y="95068"/>
                          <a:pt x="81769" y="95076"/>
                          <a:pt x="81785" y="95076"/>
                        </a:cubicBezTo>
                        <a:cubicBezTo>
                          <a:pt x="81801" y="95076"/>
                          <a:pt x="81817" y="95068"/>
                          <a:pt x="81833" y="95052"/>
                        </a:cubicBezTo>
                        <a:cubicBezTo>
                          <a:pt x="81865" y="95052"/>
                          <a:pt x="81898" y="95020"/>
                          <a:pt x="81898" y="94988"/>
                        </a:cubicBezTo>
                        <a:lnTo>
                          <a:pt x="81962" y="94988"/>
                        </a:lnTo>
                        <a:cubicBezTo>
                          <a:pt x="81994" y="95084"/>
                          <a:pt x="82090" y="95181"/>
                          <a:pt x="82219" y="95245"/>
                        </a:cubicBezTo>
                        <a:cubicBezTo>
                          <a:pt x="82316" y="95309"/>
                          <a:pt x="82444" y="95341"/>
                          <a:pt x="82573" y="95373"/>
                        </a:cubicBezTo>
                        <a:cubicBezTo>
                          <a:pt x="82736" y="95435"/>
                          <a:pt x="82899" y="95457"/>
                          <a:pt x="83054" y="95457"/>
                        </a:cubicBezTo>
                        <a:cubicBezTo>
                          <a:pt x="83143" y="95457"/>
                          <a:pt x="83230" y="95449"/>
                          <a:pt x="83312" y="95438"/>
                        </a:cubicBezTo>
                        <a:cubicBezTo>
                          <a:pt x="83569" y="95406"/>
                          <a:pt x="83826" y="95277"/>
                          <a:pt x="83826" y="94988"/>
                        </a:cubicBezTo>
                        <a:cubicBezTo>
                          <a:pt x="83794" y="94859"/>
                          <a:pt x="83762" y="94730"/>
                          <a:pt x="83666" y="94634"/>
                        </a:cubicBezTo>
                        <a:cubicBezTo>
                          <a:pt x="83601" y="94505"/>
                          <a:pt x="83537" y="94409"/>
                          <a:pt x="83473" y="94280"/>
                        </a:cubicBezTo>
                        <a:cubicBezTo>
                          <a:pt x="83376" y="94184"/>
                          <a:pt x="83280" y="94055"/>
                          <a:pt x="83183" y="93959"/>
                        </a:cubicBezTo>
                        <a:cubicBezTo>
                          <a:pt x="83312" y="93959"/>
                          <a:pt x="83408" y="93895"/>
                          <a:pt x="83505" y="93798"/>
                        </a:cubicBezTo>
                        <a:lnTo>
                          <a:pt x="83569" y="93863"/>
                        </a:lnTo>
                        <a:cubicBezTo>
                          <a:pt x="83761" y="94054"/>
                          <a:pt x="84041" y="94156"/>
                          <a:pt x="84318" y="94156"/>
                        </a:cubicBezTo>
                        <a:cubicBezTo>
                          <a:pt x="84413" y="94156"/>
                          <a:pt x="84507" y="94144"/>
                          <a:pt x="84598" y="94120"/>
                        </a:cubicBezTo>
                        <a:cubicBezTo>
                          <a:pt x="84630" y="94088"/>
                          <a:pt x="84662" y="94055"/>
                          <a:pt x="84662" y="93991"/>
                        </a:cubicBezTo>
                        <a:cubicBezTo>
                          <a:pt x="84694" y="93991"/>
                          <a:pt x="84726" y="93959"/>
                          <a:pt x="84726" y="93895"/>
                        </a:cubicBezTo>
                        <a:lnTo>
                          <a:pt x="84726" y="93863"/>
                        </a:lnTo>
                        <a:cubicBezTo>
                          <a:pt x="84758" y="93863"/>
                          <a:pt x="84758" y="93863"/>
                          <a:pt x="84791" y="93830"/>
                        </a:cubicBezTo>
                        <a:cubicBezTo>
                          <a:pt x="84823" y="93766"/>
                          <a:pt x="84823" y="93702"/>
                          <a:pt x="84823" y="93638"/>
                        </a:cubicBezTo>
                        <a:cubicBezTo>
                          <a:pt x="84823" y="93541"/>
                          <a:pt x="84823" y="93477"/>
                          <a:pt x="84823" y="93380"/>
                        </a:cubicBezTo>
                        <a:cubicBezTo>
                          <a:pt x="84823" y="93220"/>
                          <a:pt x="84758" y="93059"/>
                          <a:pt x="84726" y="92898"/>
                        </a:cubicBezTo>
                        <a:cubicBezTo>
                          <a:pt x="84662" y="92641"/>
                          <a:pt x="84533" y="92416"/>
                          <a:pt x="84373" y="92223"/>
                        </a:cubicBezTo>
                        <a:cubicBezTo>
                          <a:pt x="84373" y="92095"/>
                          <a:pt x="84341" y="91998"/>
                          <a:pt x="84276" y="91934"/>
                        </a:cubicBezTo>
                        <a:cubicBezTo>
                          <a:pt x="84212" y="91837"/>
                          <a:pt x="84148" y="91773"/>
                          <a:pt x="84051" y="91709"/>
                        </a:cubicBezTo>
                        <a:cubicBezTo>
                          <a:pt x="83891" y="91548"/>
                          <a:pt x="83730" y="91420"/>
                          <a:pt x="83537" y="91355"/>
                        </a:cubicBezTo>
                        <a:cubicBezTo>
                          <a:pt x="83312" y="91259"/>
                          <a:pt x="83087" y="91227"/>
                          <a:pt x="82862" y="91195"/>
                        </a:cubicBezTo>
                        <a:cubicBezTo>
                          <a:pt x="82669" y="91195"/>
                          <a:pt x="82476" y="91227"/>
                          <a:pt x="82316" y="91291"/>
                        </a:cubicBezTo>
                        <a:cubicBezTo>
                          <a:pt x="82283" y="91291"/>
                          <a:pt x="82283" y="91323"/>
                          <a:pt x="82251" y="91323"/>
                        </a:cubicBezTo>
                        <a:cubicBezTo>
                          <a:pt x="82123" y="91195"/>
                          <a:pt x="81994" y="91066"/>
                          <a:pt x="81833" y="90970"/>
                        </a:cubicBezTo>
                        <a:lnTo>
                          <a:pt x="81287" y="90552"/>
                        </a:lnTo>
                        <a:cubicBezTo>
                          <a:pt x="80901" y="90262"/>
                          <a:pt x="80548" y="89973"/>
                          <a:pt x="80162" y="89716"/>
                        </a:cubicBezTo>
                        <a:cubicBezTo>
                          <a:pt x="79648" y="89330"/>
                          <a:pt x="79133" y="88977"/>
                          <a:pt x="78587" y="88623"/>
                        </a:cubicBezTo>
                        <a:cubicBezTo>
                          <a:pt x="78587" y="88591"/>
                          <a:pt x="78619" y="88591"/>
                          <a:pt x="78619" y="88559"/>
                        </a:cubicBezTo>
                        <a:cubicBezTo>
                          <a:pt x="78715" y="88366"/>
                          <a:pt x="78780" y="88141"/>
                          <a:pt x="78844" y="87916"/>
                        </a:cubicBezTo>
                        <a:cubicBezTo>
                          <a:pt x="78908" y="87691"/>
                          <a:pt x="78972" y="87466"/>
                          <a:pt x="79037" y="87241"/>
                        </a:cubicBezTo>
                        <a:cubicBezTo>
                          <a:pt x="79133" y="87016"/>
                          <a:pt x="79197" y="86791"/>
                          <a:pt x="79262" y="86566"/>
                        </a:cubicBezTo>
                        <a:cubicBezTo>
                          <a:pt x="79326" y="86341"/>
                          <a:pt x="79390" y="86148"/>
                          <a:pt x="79423" y="85923"/>
                        </a:cubicBezTo>
                        <a:cubicBezTo>
                          <a:pt x="79390" y="85505"/>
                          <a:pt x="79230" y="85087"/>
                          <a:pt x="78940" y="84798"/>
                        </a:cubicBezTo>
                        <a:cubicBezTo>
                          <a:pt x="78715" y="84444"/>
                          <a:pt x="78490" y="84059"/>
                          <a:pt x="78265" y="83673"/>
                        </a:cubicBezTo>
                        <a:cubicBezTo>
                          <a:pt x="78105" y="83383"/>
                          <a:pt x="77944" y="83094"/>
                          <a:pt x="77783" y="82773"/>
                        </a:cubicBezTo>
                        <a:cubicBezTo>
                          <a:pt x="77815" y="82741"/>
                          <a:pt x="77815" y="82708"/>
                          <a:pt x="77783" y="82676"/>
                        </a:cubicBezTo>
                        <a:cubicBezTo>
                          <a:pt x="77751" y="82612"/>
                          <a:pt x="77719" y="82516"/>
                          <a:pt x="77655" y="82419"/>
                        </a:cubicBezTo>
                        <a:cubicBezTo>
                          <a:pt x="77590" y="82355"/>
                          <a:pt x="77526" y="82258"/>
                          <a:pt x="77494" y="82162"/>
                        </a:cubicBezTo>
                        <a:cubicBezTo>
                          <a:pt x="77365" y="82001"/>
                          <a:pt x="77269" y="81808"/>
                          <a:pt x="77205" y="81648"/>
                        </a:cubicBezTo>
                        <a:cubicBezTo>
                          <a:pt x="77044" y="81262"/>
                          <a:pt x="76947" y="80876"/>
                          <a:pt x="76915" y="80490"/>
                        </a:cubicBezTo>
                        <a:cubicBezTo>
                          <a:pt x="76915" y="80490"/>
                          <a:pt x="76915" y="80458"/>
                          <a:pt x="76915" y="80458"/>
                        </a:cubicBezTo>
                        <a:cubicBezTo>
                          <a:pt x="77044" y="80330"/>
                          <a:pt x="77108" y="80169"/>
                          <a:pt x="77140" y="79976"/>
                        </a:cubicBezTo>
                        <a:cubicBezTo>
                          <a:pt x="77301" y="79301"/>
                          <a:pt x="77365" y="78626"/>
                          <a:pt x="77301" y="77951"/>
                        </a:cubicBezTo>
                        <a:cubicBezTo>
                          <a:pt x="77301" y="77868"/>
                          <a:pt x="77229" y="77784"/>
                          <a:pt x="77147" y="77784"/>
                        </a:cubicBezTo>
                        <a:cubicBezTo>
                          <a:pt x="77134" y="77784"/>
                          <a:pt x="77121" y="77786"/>
                          <a:pt x="77108" y="77790"/>
                        </a:cubicBezTo>
                        <a:lnTo>
                          <a:pt x="76980" y="77822"/>
                        </a:lnTo>
                        <a:cubicBezTo>
                          <a:pt x="76980" y="77630"/>
                          <a:pt x="77012" y="77437"/>
                          <a:pt x="77012" y="77276"/>
                        </a:cubicBezTo>
                        <a:cubicBezTo>
                          <a:pt x="77012" y="76987"/>
                          <a:pt x="77044" y="76697"/>
                          <a:pt x="77044" y="76376"/>
                        </a:cubicBezTo>
                        <a:cubicBezTo>
                          <a:pt x="77044" y="75797"/>
                          <a:pt x="77076" y="75219"/>
                          <a:pt x="77076" y="74672"/>
                        </a:cubicBezTo>
                        <a:lnTo>
                          <a:pt x="77076" y="71233"/>
                        </a:lnTo>
                        <a:cubicBezTo>
                          <a:pt x="77044" y="68951"/>
                          <a:pt x="76915" y="66636"/>
                          <a:pt x="76755" y="64354"/>
                        </a:cubicBezTo>
                        <a:cubicBezTo>
                          <a:pt x="76658" y="63132"/>
                          <a:pt x="76529" y="61943"/>
                          <a:pt x="76401" y="60722"/>
                        </a:cubicBezTo>
                        <a:cubicBezTo>
                          <a:pt x="76497" y="60689"/>
                          <a:pt x="76594" y="60657"/>
                          <a:pt x="76658" y="60625"/>
                        </a:cubicBezTo>
                        <a:cubicBezTo>
                          <a:pt x="76787" y="60561"/>
                          <a:pt x="76915" y="60497"/>
                          <a:pt x="77012" y="60400"/>
                        </a:cubicBezTo>
                        <a:cubicBezTo>
                          <a:pt x="77108" y="60304"/>
                          <a:pt x="77012" y="60143"/>
                          <a:pt x="76915" y="60143"/>
                        </a:cubicBezTo>
                        <a:lnTo>
                          <a:pt x="76690" y="60143"/>
                        </a:lnTo>
                        <a:cubicBezTo>
                          <a:pt x="76755" y="59950"/>
                          <a:pt x="76787" y="59725"/>
                          <a:pt x="76755" y="59532"/>
                        </a:cubicBezTo>
                        <a:cubicBezTo>
                          <a:pt x="76722" y="59372"/>
                          <a:pt x="76690" y="59243"/>
                          <a:pt x="76626" y="59114"/>
                        </a:cubicBezTo>
                        <a:cubicBezTo>
                          <a:pt x="76594" y="58986"/>
                          <a:pt x="76529" y="58889"/>
                          <a:pt x="76433" y="58825"/>
                        </a:cubicBezTo>
                        <a:cubicBezTo>
                          <a:pt x="76529" y="58568"/>
                          <a:pt x="76594" y="58311"/>
                          <a:pt x="76626" y="58054"/>
                        </a:cubicBezTo>
                        <a:cubicBezTo>
                          <a:pt x="76690" y="57764"/>
                          <a:pt x="76755" y="57475"/>
                          <a:pt x="76787" y="57186"/>
                        </a:cubicBezTo>
                        <a:cubicBezTo>
                          <a:pt x="76883" y="56575"/>
                          <a:pt x="76947" y="55964"/>
                          <a:pt x="77044" y="55386"/>
                        </a:cubicBezTo>
                        <a:cubicBezTo>
                          <a:pt x="77172" y="54196"/>
                          <a:pt x="77269" y="53007"/>
                          <a:pt x="77301" y="51785"/>
                        </a:cubicBezTo>
                        <a:cubicBezTo>
                          <a:pt x="77365" y="49375"/>
                          <a:pt x="77237" y="46964"/>
                          <a:pt x="76915" y="44585"/>
                        </a:cubicBezTo>
                        <a:cubicBezTo>
                          <a:pt x="76851" y="43910"/>
                          <a:pt x="76722" y="43235"/>
                          <a:pt x="76626" y="42560"/>
                        </a:cubicBezTo>
                        <a:cubicBezTo>
                          <a:pt x="76562" y="42239"/>
                          <a:pt x="76497" y="41917"/>
                          <a:pt x="76433" y="41596"/>
                        </a:cubicBezTo>
                        <a:cubicBezTo>
                          <a:pt x="76369" y="41338"/>
                          <a:pt x="76337" y="41113"/>
                          <a:pt x="76240" y="40856"/>
                        </a:cubicBezTo>
                        <a:cubicBezTo>
                          <a:pt x="76144" y="40021"/>
                          <a:pt x="76015" y="39153"/>
                          <a:pt x="75854" y="38317"/>
                        </a:cubicBezTo>
                        <a:cubicBezTo>
                          <a:pt x="75629" y="37288"/>
                          <a:pt x="75372" y="36292"/>
                          <a:pt x="75051" y="35327"/>
                        </a:cubicBezTo>
                        <a:cubicBezTo>
                          <a:pt x="75083" y="34942"/>
                          <a:pt x="75051" y="34556"/>
                          <a:pt x="74987" y="34202"/>
                        </a:cubicBezTo>
                        <a:cubicBezTo>
                          <a:pt x="74954" y="33817"/>
                          <a:pt x="74890" y="33431"/>
                          <a:pt x="74794" y="33077"/>
                        </a:cubicBezTo>
                        <a:cubicBezTo>
                          <a:pt x="74633" y="32338"/>
                          <a:pt x="74376" y="31599"/>
                          <a:pt x="74054" y="30924"/>
                        </a:cubicBezTo>
                        <a:cubicBezTo>
                          <a:pt x="73926" y="30602"/>
                          <a:pt x="73733" y="30281"/>
                          <a:pt x="73572" y="29991"/>
                        </a:cubicBezTo>
                        <a:cubicBezTo>
                          <a:pt x="73572" y="29959"/>
                          <a:pt x="73572" y="29959"/>
                          <a:pt x="73604" y="29959"/>
                        </a:cubicBezTo>
                        <a:cubicBezTo>
                          <a:pt x="73733" y="29670"/>
                          <a:pt x="73829" y="29381"/>
                          <a:pt x="73862" y="29059"/>
                        </a:cubicBezTo>
                        <a:cubicBezTo>
                          <a:pt x="73926" y="28770"/>
                          <a:pt x="73990" y="28449"/>
                          <a:pt x="73990" y="28127"/>
                        </a:cubicBezTo>
                        <a:cubicBezTo>
                          <a:pt x="74022" y="27806"/>
                          <a:pt x="74022" y="27484"/>
                          <a:pt x="73990" y="27195"/>
                        </a:cubicBezTo>
                        <a:cubicBezTo>
                          <a:pt x="73990" y="27034"/>
                          <a:pt x="73958" y="26873"/>
                          <a:pt x="73958" y="26713"/>
                        </a:cubicBezTo>
                        <a:lnTo>
                          <a:pt x="73958" y="26616"/>
                        </a:lnTo>
                        <a:lnTo>
                          <a:pt x="74279" y="26648"/>
                        </a:lnTo>
                        <a:cubicBezTo>
                          <a:pt x="74440" y="26665"/>
                          <a:pt x="74601" y="26673"/>
                          <a:pt x="74762" y="26673"/>
                        </a:cubicBezTo>
                        <a:cubicBezTo>
                          <a:pt x="74922" y="26673"/>
                          <a:pt x="75083" y="26665"/>
                          <a:pt x="75244" y="26648"/>
                        </a:cubicBezTo>
                        <a:cubicBezTo>
                          <a:pt x="75533" y="26584"/>
                          <a:pt x="75758" y="26423"/>
                          <a:pt x="75951" y="26198"/>
                        </a:cubicBezTo>
                        <a:cubicBezTo>
                          <a:pt x="76047" y="26102"/>
                          <a:pt x="76112" y="25973"/>
                          <a:pt x="76144" y="25845"/>
                        </a:cubicBezTo>
                        <a:cubicBezTo>
                          <a:pt x="76337" y="25781"/>
                          <a:pt x="76497" y="25684"/>
                          <a:pt x="76658" y="25556"/>
                        </a:cubicBezTo>
                        <a:cubicBezTo>
                          <a:pt x="76883" y="25427"/>
                          <a:pt x="77076" y="25234"/>
                          <a:pt x="77269" y="25041"/>
                        </a:cubicBezTo>
                        <a:cubicBezTo>
                          <a:pt x="77655" y="24623"/>
                          <a:pt x="77880" y="24077"/>
                          <a:pt x="77944" y="23498"/>
                        </a:cubicBezTo>
                        <a:cubicBezTo>
                          <a:pt x="77944" y="22855"/>
                          <a:pt x="77880" y="22212"/>
                          <a:pt x="77719" y="21570"/>
                        </a:cubicBezTo>
                        <a:cubicBezTo>
                          <a:pt x="77622" y="20895"/>
                          <a:pt x="77558" y="20187"/>
                          <a:pt x="77558" y="19480"/>
                        </a:cubicBezTo>
                        <a:cubicBezTo>
                          <a:pt x="77558" y="18966"/>
                          <a:pt x="77558" y="18452"/>
                          <a:pt x="77590" y="17937"/>
                        </a:cubicBezTo>
                        <a:cubicBezTo>
                          <a:pt x="77655" y="17712"/>
                          <a:pt x="77719" y="17487"/>
                          <a:pt x="77783" y="17262"/>
                        </a:cubicBezTo>
                        <a:cubicBezTo>
                          <a:pt x="77815" y="17166"/>
                          <a:pt x="77751" y="17069"/>
                          <a:pt x="77655" y="17069"/>
                        </a:cubicBezTo>
                        <a:cubicBezTo>
                          <a:pt x="77687" y="16844"/>
                          <a:pt x="77719" y="16651"/>
                          <a:pt x="77719" y="16459"/>
                        </a:cubicBezTo>
                        <a:cubicBezTo>
                          <a:pt x="77751" y="16105"/>
                          <a:pt x="77815" y="15784"/>
                          <a:pt x="77847" y="15430"/>
                        </a:cubicBezTo>
                        <a:cubicBezTo>
                          <a:pt x="77847" y="15173"/>
                          <a:pt x="77880" y="14884"/>
                          <a:pt x="77912" y="14626"/>
                        </a:cubicBezTo>
                        <a:cubicBezTo>
                          <a:pt x="77976" y="14498"/>
                          <a:pt x="78008" y="14369"/>
                          <a:pt x="78040" y="14209"/>
                        </a:cubicBezTo>
                        <a:cubicBezTo>
                          <a:pt x="78105" y="14048"/>
                          <a:pt x="78169" y="13855"/>
                          <a:pt x="78233" y="13662"/>
                        </a:cubicBezTo>
                        <a:cubicBezTo>
                          <a:pt x="78265" y="13566"/>
                          <a:pt x="78297" y="13437"/>
                          <a:pt x="78330" y="13308"/>
                        </a:cubicBezTo>
                        <a:cubicBezTo>
                          <a:pt x="78362" y="13533"/>
                          <a:pt x="78394" y="13726"/>
                          <a:pt x="78394" y="13919"/>
                        </a:cubicBezTo>
                        <a:cubicBezTo>
                          <a:pt x="78394" y="14209"/>
                          <a:pt x="78394" y="14498"/>
                          <a:pt x="78426" y="14787"/>
                        </a:cubicBezTo>
                        <a:cubicBezTo>
                          <a:pt x="78426" y="15141"/>
                          <a:pt x="78458" y="15494"/>
                          <a:pt x="78490" y="15848"/>
                        </a:cubicBezTo>
                        <a:lnTo>
                          <a:pt x="78490" y="15912"/>
                        </a:lnTo>
                        <a:cubicBezTo>
                          <a:pt x="78490" y="15944"/>
                          <a:pt x="78490" y="15976"/>
                          <a:pt x="78522" y="15976"/>
                        </a:cubicBezTo>
                        <a:cubicBezTo>
                          <a:pt x="78522" y="16041"/>
                          <a:pt x="78555" y="16105"/>
                          <a:pt x="78555" y="16169"/>
                        </a:cubicBezTo>
                        <a:cubicBezTo>
                          <a:pt x="78555" y="16362"/>
                          <a:pt x="78555" y="16523"/>
                          <a:pt x="78555" y="16684"/>
                        </a:cubicBezTo>
                        <a:cubicBezTo>
                          <a:pt x="78571" y="16732"/>
                          <a:pt x="78611" y="16756"/>
                          <a:pt x="78647" y="16756"/>
                        </a:cubicBezTo>
                        <a:cubicBezTo>
                          <a:pt x="78683" y="16756"/>
                          <a:pt x="78715" y="16732"/>
                          <a:pt x="78715" y="16684"/>
                        </a:cubicBezTo>
                        <a:cubicBezTo>
                          <a:pt x="78747" y="16619"/>
                          <a:pt x="78747" y="16555"/>
                          <a:pt x="78780" y="16491"/>
                        </a:cubicBezTo>
                        <a:cubicBezTo>
                          <a:pt x="78780" y="16491"/>
                          <a:pt x="78780" y="16459"/>
                          <a:pt x="78780" y="16459"/>
                        </a:cubicBezTo>
                        <a:cubicBezTo>
                          <a:pt x="78812" y="16266"/>
                          <a:pt x="78812" y="16105"/>
                          <a:pt x="78812" y="15912"/>
                        </a:cubicBezTo>
                        <a:lnTo>
                          <a:pt x="78812" y="15366"/>
                        </a:lnTo>
                        <a:cubicBezTo>
                          <a:pt x="79005" y="14787"/>
                          <a:pt x="79133" y="14209"/>
                          <a:pt x="79197" y="13598"/>
                        </a:cubicBezTo>
                        <a:cubicBezTo>
                          <a:pt x="79294" y="12794"/>
                          <a:pt x="79326" y="11991"/>
                          <a:pt x="79294" y="11155"/>
                        </a:cubicBezTo>
                        <a:cubicBezTo>
                          <a:pt x="79262" y="9612"/>
                          <a:pt x="78940" y="8069"/>
                          <a:pt x="78330" y="6655"/>
                        </a:cubicBezTo>
                        <a:cubicBezTo>
                          <a:pt x="78040" y="5980"/>
                          <a:pt x="77655" y="5369"/>
                          <a:pt x="77237" y="4790"/>
                        </a:cubicBezTo>
                        <a:cubicBezTo>
                          <a:pt x="77269" y="4758"/>
                          <a:pt x="77269" y="4694"/>
                          <a:pt x="77237" y="4662"/>
                        </a:cubicBezTo>
                        <a:cubicBezTo>
                          <a:pt x="77140" y="4565"/>
                          <a:pt x="77044" y="4469"/>
                          <a:pt x="76947" y="4404"/>
                        </a:cubicBezTo>
                        <a:lnTo>
                          <a:pt x="76915" y="4372"/>
                        </a:lnTo>
                        <a:cubicBezTo>
                          <a:pt x="76883" y="4340"/>
                          <a:pt x="76883" y="4340"/>
                          <a:pt x="76851" y="4340"/>
                        </a:cubicBezTo>
                        <a:cubicBezTo>
                          <a:pt x="76626" y="4147"/>
                          <a:pt x="76369" y="3987"/>
                          <a:pt x="76144" y="3826"/>
                        </a:cubicBezTo>
                        <a:cubicBezTo>
                          <a:pt x="75726" y="3537"/>
                          <a:pt x="75340" y="3279"/>
                          <a:pt x="74922" y="3054"/>
                        </a:cubicBezTo>
                        <a:cubicBezTo>
                          <a:pt x="74151" y="2572"/>
                          <a:pt x="73283" y="2186"/>
                          <a:pt x="72383" y="1994"/>
                        </a:cubicBezTo>
                        <a:cubicBezTo>
                          <a:pt x="71611" y="1849"/>
                          <a:pt x="70858" y="1777"/>
                          <a:pt x="70096" y="1777"/>
                        </a:cubicBezTo>
                        <a:cubicBezTo>
                          <a:pt x="69841" y="1777"/>
                          <a:pt x="69586" y="1785"/>
                          <a:pt x="69329" y="1801"/>
                        </a:cubicBezTo>
                        <a:cubicBezTo>
                          <a:pt x="68815" y="1833"/>
                          <a:pt x="68301" y="1865"/>
                          <a:pt x="67786" y="1994"/>
                        </a:cubicBezTo>
                        <a:cubicBezTo>
                          <a:pt x="67336" y="2122"/>
                          <a:pt x="66854" y="2251"/>
                          <a:pt x="66404" y="2444"/>
                        </a:cubicBezTo>
                        <a:cubicBezTo>
                          <a:pt x="65665" y="2701"/>
                          <a:pt x="64957" y="3119"/>
                          <a:pt x="64379" y="3665"/>
                        </a:cubicBezTo>
                        <a:lnTo>
                          <a:pt x="64411" y="3569"/>
                        </a:lnTo>
                        <a:cubicBezTo>
                          <a:pt x="64475" y="3472"/>
                          <a:pt x="64507" y="3376"/>
                          <a:pt x="64572" y="3247"/>
                        </a:cubicBezTo>
                        <a:cubicBezTo>
                          <a:pt x="64604" y="3215"/>
                          <a:pt x="64636" y="3151"/>
                          <a:pt x="64668" y="3119"/>
                        </a:cubicBezTo>
                        <a:cubicBezTo>
                          <a:pt x="64732" y="3054"/>
                          <a:pt x="64732" y="2990"/>
                          <a:pt x="64765" y="2926"/>
                        </a:cubicBezTo>
                        <a:cubicBezTo>
                          <a:pt x="64791" y="2873"/>
                          <a:pt x="64731" y="2821"/>
                          <a:pt x="64674" y="2821"/>
                        </a:cubicBezTo>
                        <a:cubicBezTo>
                          <a:pt x="64661" y="2821"/>
                          <a:pt x="64648" y="2823"/>
                          <a:pt x="64636" y="2829"/>
                        </a:cubicBezTo>
                        <a:cubicBezTo>
                          <a:pt x="64572" y="2861"/>
                          <a:pt x="64507" y="2894"/>
                          <a:pt x="64475" y="2958"/>
                        </a:cubicBezTo>
                        <a:cubicBezTo>
                          <a:pt x="64443" y="3022"/>
                          <a:pt x="64411" y="3054"/>
                          <a:pt x="64347" y="3119"/>
                        </a:cubicBezTo>
                        <a:cubicBezTo>
                          <a:pt x="64282" y="3247"/>
                          <a:pt x="64218" y="3344"/>
                          <a:pt x="64186" y="3472"/>
                        </a:cubicBezTo>
                        <a:cubicBezTo>
                          <a:pt x="64122" y="3569"/>
                          <a:pt x="64122" y="3633"/>
                          <a:pt x="64090" y="3729"/>
                        </a:cubicBezTo>
                        <a:lnTo>
                          <a:pt x="63993" y="3504"/>
                        </a:lnTo>
                        <a:lnTo>
                          <a:pt x="63832" y="3022"/>
                        </a:lnTo>
                        <a:cubicBezTo>
                          <a:pt x="63800" y="2894"/>
                          <a:pt x="63768" y="2733"/>
                          <a:pt x="63607" y="2733"/>
                        </a:cubicBezTo>
                        <a:cubicBezTo>
                          <a:pt x="63543" y="2733"/>
                          <a:pt x="63511" y="2765"/>
                          <a:pt x="63479" y="2829"/>
                        </a:cubicBezTo>
                        <a:cubicBezTo>
                          <a:pt x="63447" y="3119"/>
                          <a:pt x="63415" y="3408"/>
                          <a:pt x="63447" y="3729"/>
                        </a:cubicBezTo>
                        <a:cubicBezTo>
                          <a:pt x="63479" y="3890"/>
                          <a:pt x="63479" y="4019"/>
                          <a:pt x="63511" y="4179"/>
                        </a:cubicBezTo>
                        <a:cubicBezTo>
                          <a:pt x="63511" y="4212"/>
                          <a:pt x="63511" y="4276"/>
                          <a:pt x="63543" y="4340"/>
                        </a:cubicBezTo>
                        <a:cubicBezTo>
                          <a:pt x="63447" y="4308"/>
                          <a:pt x="63350" y="4308"/>
                          <a:pt x="63254" y="4308"/>
                        </a:cubicBezTo>
                        <a:lnTo>
                          <a:pt x="62707" y="4308"/>
                        </a:lnTo>
                        <a:cubicBezTo>
                          <a:pt x="62515" y="4308"/>
                          <a:pt x="62354" y="4340"/>
                          <a:pt x="62161" y="4372"/>
                        </a:cubicBezTo>
                        <a:cubicBezTo>
                          <a:pt x="61968" y="4372"/>
                          <a:pt x="61807" y="4437"/>
                          <a:pt x="61614" y="4533"/>
                        </a:cubicBezTo>
                        <a:cubicBezTo>
                          <a:pt x="61550" y="4565"/>
                          <a:pt x="61550" y="4662"/>
                          <a:pt x="61614" y="4694"/>
                        </a:cubicBezTo>
                        <a:lnTo>
                          <a:pt x="61614" y="4726"/>
                        </a:lnTo>
                        <a:lnTo>
                          <a:pt x="61614" y="4758"/>
                        </a:lnTo>
                        <a:cubicBezTo>
                          <a:pt x="61582" y="4822"/>
                          <a:pt x="61647" y="4919"/>
                          <a:pt x="61711" y="4919"/>
                        </a:cubicBezTo>
                        <a:cubicBezTo>
                          <a:pt x="61920" y="4887"/>
                          <a:pt x="62121" y="4871"/>
                          <a:pt x="62322" y="4871"/>
                        </a:cubicBezTo>
                        <a:cubicBezTo>
                          <a:pt x="62523" y="4871"/>
                          <a:pt x="62723" y="4887"/>
                          <a:pt x="62932" y="4919"/>
                        </a:cubicBezTo>
                        <a:cubicBezTo>
                          <a:pt x="63061" y="4919"/>
                          <a:pt x="63190" y="4951"/>
                          <a:pt x="63318" y="5015"/>
                        </a:cubicBezTo>
                        <a:lnTo>
                          <a:pt x="63125" y="5047"/>
                        </a:lnTo>
                        <a:cubicBezTo>
                          <a:pt x="62836" y="5079"/>
                          <a:pt x="62579" y="5176"/>
                          <a:pt x="62322" y="5304"/>
                        </a:cubicBezTo>
                        <a:cubicBezTo>
                          <a:pt x="61807" y="5562"/>
                          <a:pt x="61389" y="5947"/>
                          <a:pt x="61100" y="6462"/>
                        </a:cubicBezTo>
                        <a:cubicBezTo>
                          <a:pt x="61100" y="6462"/>
                          <a:pt x="61100" y="6494"/>
                          <a:pt x="61100" y="6526"/>
                        </a:cubicBezTo>
                        <a:lnTo>
                          <a:pt x="61100" y="6558"/>
                        </a:lnTo>
                        <a:cubicBezTo>
                          <a:pt x="61100" y="6622"/>
                          <a:pt x="61132" y="6687"/>
                          <a:pt x="61197" y="6687"/>
                        </a:cubicBezTo>
                        <a:cubicBezTo>
                          <a:pt x="61325" y="6622"/>
                          <a:pt x="61422" y="6558"/>
                          <a:pt x="61486" y="6462"/>
                        </a:cubicBezTo>
                        <a:cubicBezTo>
                          <a:pt x="61582" y="6397"/>
                          <a:pt x="61711" y="6333"/>
                          <a:pt x="61807" y="6269"/>
                        </a:cubicBezTo>
                        <a:cubicBezTo>
                          <a:pt x="62032" y="6140"/>
                          <a:pt x="62257" y="6044"/>
                          <a:pt x="62515" y="5980"/>
                        </a:cubicBezTo>
                        <a:cubicBezTo>
                          <a:pt x="62772" y="5883"/>
                          <a:pt x="63029" y="5819"/>
                          <a:pt x="63286" y="5755"/>
                        </a:cubicBezTo>
                        <a:cubicBezTo>
                          <a:pt x="63415" y="5722"/>
                          <a:pt x="63511" y="5722"/>
                          <a:pt x="63640" y="5690"/>
                        </a:cubicBezTo>
                        <a:lnTo>
                          <a:pt x="63640" y="5690"/>
                        </a:lnTo>
                        <a:cubicBezTo>
                          <a:pt x="63125" y="5915"/>
                          <a:pt x="62643" y="6205"/>
                          <a:pt x="62225" y="6558"/>
                        </a:cubicBezTo>
                        <a:cubicBezTo>
                          <a:pt x="61968" y="6783"/>
                          <a:pt x="61711" y="7072"/>
                          <a:pt x="61518" y="7362"/>
                        </a:cubicBezTo>
                        <a:cubicBezTo>
                          <a:pt x="61454" y="7522"/>
                          <a:pt x="61357" y="7651"/>
                          <a:pt x="61293" y="7812"/>
                        </a:cubicBezTo>
                        <a:cubicBezTo>
                          <a:pt x="61229" y="7972"/>
                          <a:pt x="61197" y="8133"/>
                          <a:pt x="61229" y="8326"/>
                        </a:cubicBezTo>
                        <a:cubicBezTo>
                          <a:pt x="61229" y="8326"/>
                          <a:pt x="61229" y="8326"/>
                          <a:pt x="61229" y="8358"/>
                        </a:cubicBezTo>
                        <a:cubicBezTo>
                          <a:pt x="61229" y="8399"/>
                          <a:pt x="61280" y="8440"/>
                          <a:pt x="61326" y="8440"/>
                        </a:cubicBezTo>
                        <a:cubicBezTo>
                          <a:pt x="61353" y="8440"/>
                          <a:pt x="61378" y="8426"/>
                          <a:pt x="61389" y="8390"/>
                        </a:cubicBezTo>
                        <a:cubicBezTo>
                          <a:pt x="61454" y="8262"/>
                          <a:pt x="61518" y="8165"/>
                          <a:pt x="61582" y="8069"/>
                        </a:cubicBezTo>
                        <a:lnTo>
                          <a:pt x="61582" y="8069"/>
                        </a:lnTo>
                        <a:cubicBezTo>
                          <a:pt x="61036" y="9065"/>
                          <a:pt x="60779" y="10255"/>
                          <a:pt x="60811" y="11412"/>
                        </a:cubicBezTo>
                        <a:cubicBezTo>
                          <a:pt x="60843" y="11637"/>
                          <a:pt x="60875" y="11894"/>
                          <a:pt x="60907" y="12151"/>
                        </a:cubicBezTo>
                        <a:cubicBezTo>
                          <a:pt x="60907" y="12248"/>
                          <a:pt x="60939" y="12376"/>
                          <a:pt x="60972" y="12473"/>
                        </a:cubicBezTo>
                        <a:cubicBezTo>
                          <a:pt x="61036" y="12601"/>
                          <a:pt x="61068" y="12698"/>
                          <a:pt x="61132" y="12826"/>
                        </a:cubicBezTo>
                        <a:cubicBezTo>
                          <a:pt x="61148" y="12842"/>
                          <a:pt x="61164" y="12850"/>
                          <a:pt x="61181" y="12850"/>
                        </a:cubicBezTo>
                        <a:cubicBezTo>
                          <a:pt x="61197" y="12850"/>
                          <a:pt x="61213" y="12842"/>
                          <a:pt x="61229" y="12826"/>
                        </a:cubicBezTo>
                        <a:cubicBezTo>
                          <a:pt x="61245" y="12842"/>
                          <a:pt x="61261" y="12850"/>
                          <a:pt x="61277" y="12850"/>
                        </a:cubicBezTo>
                        <a:cubicBezTo>
                          <a:pt x="61293" y="12850"/>
                          <a:pt x="61309" y="12842"/>
                          <a:pt x="61325" y="12826"/>
                        </a:cubicBezTo>
                        <a:cubicBezTo>
                          <a:pt x="61422" y="12601"/>
                          <a:pt x="61454" y="12376"/>
                          <a:pt x="61454" y="12119"/>
                        </a:cubicBezTo>
                        <a:cubicBezTo>
                          <a:pt x="61454" y="11894"/>
                          <a:pt x="61486" y="11637"/>
                          <a:pt x="61518" y="11412"/>
                        </a:cubicBezTo>
                        <a:cubicBezTo>
                          <a:pt x="61550" y="11219"/>
                          <a:pt x="61614" y="11026"/>
                          <a:pt x="61647" y="10865"/>
                        </a:cubicBezTo>
                        <a:cubicBezTo>
                          <a:pt x="61679" y="10994"/>
                          <a:pt x="61711" y="11155"/>
                          <a:pt x="61743" y="11283"/>
                        </a:cubicBezTo>
                        <a:cubicBezTo>
                          <a:pt x="61775" y="11637"/>
                          <a:pt x="61872" y="11991"/>
                          <a:pt x="62000" y="12344"/>
                        </a:cubicBezTo>
                        <a:lnTo>
                          <a:pt x="62000" y="12858"/>
                        </a:lnTo>
                        <a:lnTo>
                          <a:pt x="62000" y="14016"/>
                        </a:lnTo>
                        <a:cubicBezTo>
                          <a:pt x="62000" y="14369"/>
                          <a:pt x="62032" y="14723"/>
                          <a:pt x="62097" y="15076"/>
                        </a:cubicBezTo>
                        <a:cubicBezTo>
                          <a:pt x="61807" y="15141"/>
                          <a:pt x="61582" y="15334"/>
                          <a:pt x="61422" y="15591"/>
                        </a:cubicBezTo>
                        <a:cubicBezTo>
                          <a:pt x="61036" y="16266"/>
                          <a:pt x="61164" y="17102"/>
                          <a:pt x="61743" y="17648"/>
                        </a:cubicBezTo>
                        <a:cubicBezTo>
                          <a:pt x="61983" y="17888"/>
                          <a:pt x="62335" y="18018"/>
                          <a:pt x="62686" y="18018"/>
                        </a:cubicBezTo>
                        <a:cubicBezTo>
                          <a:pt x="62758" y="18018"/>
                          <a:pt x="62830" y="18012"/>
                          <a:pt x="62900" y="18002"/>
                        </a:cubicBezTo>
                        <a:lnTo>
                          <a:pt x="62932" y="17969"/>
                        </a:lnTo>
                        <a:lnTo>
                          <a:pt x="62932" y="17969"/>
                        </a:lnTo>
                        <a:cubicBezTo>
                          <a:pt x="62900" y="18419"/>
                          <a:pt x="62932" y="18869"/>
                          <a:pt x="62997" y="19319"/>
                        </a:cubicBezTo>
                        <a:cubicBezTo>
                          <a:pt x="63061" y="19673"/>
                          <a:pt x="63157" y="19995"/>
                          <a:pt x="63254" y="20348"/>
                        </a:cubicBezTo>
                        <a:cubicBezTo>
                          <a:pt x="63382" y="20670"/>
                          <a:pt x="63415" y="20991"/>
                          <a:pt x="63415" y="21345"/>
                        </a:cubicBezTo>
                        <a:cubicBezTo>
                          <a:pt x="63382" y="21634"/>
                          <a:pt x="63382" y="21955"/>
                          <a:pt x="63415" y="22245"/>
                        </a:cubicBezTo>
                        <a:cubicBezTo>
                          <a:pt x="63447" y="22373"/>
                          <a:pt x="63479" y="22534"/>
                          <a:pt x="63575" y="22630"/>
                        </a:cubicBezTo>
                        <a:cubicBezTo>
                          <a:pt x="63318" y="22727"/>
                          <a:pt x="63061" y="22855"/>
                          <a:pt x="62868" y="23048"/>
                        </a:cubicBezTo>
                        <a:cubicBezTo>
                          <a:pt x="62450" y="23370"/>
                          <a:pt x="62161" y="23820"/>
                          <a:pt x="62064" y="24334"/>
                        </a:cubicBezTo>
                        <a:cubicBezTo>
                          <a:pt x="62032" y="24318"/>
                          <a:pt x="62000" y="24310"/>
                          <a:pt x="61968" y="24310"/>
                        </a:cubicBezTo>
                        <a:cubicBezTo>
                          <a:pt x="61936" y="24310"/>
                          <a:pt x="61904" y="24318"/>
                          <a:pt x="61872" y="24334"/>
                        </a:cubicBezTo>
                        <a:lnTo>
                          <a:pt x="61679" y="24430"/>
                        </a:lnTo>
                        <a:lnTo>
                          <a:pt x="61647" y="24430"/>
                        </a:lnTo>
                        <a:lnTo>
                          <a:pt x="61550" y="24463"/>
                        </a:lnTo>
                        <a:lnTo>
                          <a:pt x="61325" y="24527"/>
                        </a:lnTo>
                        <a:cubicBezTo>
                          <a:pt x="61261" y="24527"/>
                          <a:pt x="61164" y="24559"/>
                          <a:pt x="61132" y="24623"/>
                        </a:cubicBezTo>
                        <a:cubicBezTo>
                          <a:pt x="61100" y="24591"/>
                          <a:pt x="61068" y="24591"/>
                          <a:pt x="61036" y="24559"/>
                        </a:cubicBezTo>
                        <a:cubicBezTo>
                          <a:pt x="61518" y="24238"/>
                          <a:pt x="61807" y="23723"/>
                          <a:pt x="61839" y="23177"/>
                        </a:cubicBezTo>
                        <a:cubicBezTo>
                          <a:pt x="61872" y="22663"/>
                          <a:pt x="61582" y="22212"/>
                          <a:pt x="61164" y="21955"/>
                        </a:cubicBezTo>
                        <a:cubicBezTo>
                          <a:pt x="61550" y="21602"/>
                          <a:pt x="61743" y="21055"/>
                          <a:pt x="61679" y="20509"/>
                        </a:cubicBezTo>
                        <a:cubicBezTo>
                          <a:pt x="61582" y="19930"/>
                          <a:pt x="61164" y="19448"/>
                          <a:pt x="60586" y="19255"/>
                        </a:cubicBezTo>
                        <a:cubicBezTo>
                          <a:pt x="60972" y="18548"/>
                          <a:pt x="60618" y="17680"/>
                          <a:pt x="59879" y="17423"/>
                        </a:cubicBezTo>
                        <a:cubicBezTo>
                          <a:pt x="60072" y="16941"/>
                          <a:pt x="59975" y="16362"/>
                          <a:pt x="59622" y="15944"/>
                        </a:cubicBezTo>
                        <a:cubicBezTo>
                          <a:pt x="59469" y="15792"/>
                          <a:pt x="59256" y="15699"/>
                          <a:pt x="59046" y="15699"/>
                        </a:cubicBezTo>
                        <a:cubicBezTo>
                          <a:pt x="58991" y="15699"/>
                          <a:pt x="58936" y="15706"/>
                          <a:pt x="58882" y="15719"/>
                        </a:cubicBezTo>
                        <a:cubicBezTo>
                          <a:pt x="59043" y="15237"/>
                          <a:pt x="58914" y="14723"/>
                          <a:pt x="58529" y="14401"/>
                        </a:cubicBezTo>
                        <a:cubicBezTo>
                          <a:pt x="58376" y="14292"/>
                          <a:pt x="58193" y="14227"/>
                          <a:pt x="58001" y="14227"/>
                        </a:cubicBezTo>
                        <a:cubicBezTo>
                          <a:pt x="57910" y="14227"/>
                          <a:pt x="57818" y="14242"/>
                          <a:pt x="57725" y="14273"/>
                        </a:cubicBezTo>
                        <a:cubicBezTo>
                          <a:pt x="57468" y="14369"/>
                          <a:pt x="57243" y="14594"/>
                          <a:pt x="57211" y="14884"/>
                        </a:cubicBezTo>
                        <a:cubicBezTo>
                          <a:pt x="57082" y="14787"/>
                          <a:pt x="56954" y="14723"/>
                          <a:pt x="56825" y="14659"/>
                        </a:cubicBezTo>
                        <a:cubicBezTo>
                          <a:pt x="56664" y="14616"/>
                          <a:pt x="56496" y="14594"/>
                          <a:pt x="56328" y="14594"/>
                        </a:cubicBezTo>
                        <a:cubicBezTo>
                          <a:pt x="55993" y="14594"/>
                          <a:pt x="55657" y="14680"/>
                          <a:pt x="55378" y="14851"/>
                        </a:cubicBezTo>
                        <a:cubicBezTo>
                          <a:pt x="55282" y="14755"/>
                          <a:pt x="55314" y="14562"/>
                          <a:pt x="55411" y="14466"/>
                        </a:cubicBezTo>
                        <a:cubicBezTo>
                          <a:pt x="55571" y="14305"/>
                          <a:pt x="55732" y="14176"/>
                          <a:pt x="55957" y="14112"/>
                        </a:cubicBezTo>
                        <a:cubicBezTo>
                          <a:pt x="56375" y="14016"/>
                          <a:pt x="56761" y="13823"/>
                          <a:pt x="57114" y="13598"/>
                        </a:cubicBezTo>
                        <a:cubicBezTo>
                          <a:pt x="57821" y="13019"/>
                          <a:pt x="57661" y="11894"/>
                          <a:pt x="57404" y="11123"/>
                        </a:cubicBezTo>
                        <a:cubicBezTo>
                          <a:pt x="57114" y="10255"/>
                          <a:pt x="56536" y="9548"/>
                          <a:pt x="55603" y="9419"/>
                        </a:cubicBezTo>
                        <a:cubicBezTo>
                          <a:pt x="55535" y="9410"/>
                          <a:pt x="55463" y="9406"/>
                          <a:pt x="55391" y="9406"/>
                        </a:cubicBezTo>
                        <a:cubicBezTo>
                          <a:pt x="55194" y="9406"/>
                          <a:pt x="54988" y="9436"/>
                          <a:pt x="54800" y="9483"/>
                        </a:cubicBezTo>
                        <a:cubicBezTo>
                          <a:pt x="55186" y="9065"/>
                          <a:pt x="55475" y="8583"/>
                          <a:pt x="55603" y="8037"/>
                        </a:cubicBezTo>
                        <a:cubicBezTo>
                          <a:pt x="55732" y="7555"/>
                          <a:pt x="55700" y="7072"/>
                          <a:pt x="55507" y="6622"/>
                        </a:cubicBezTo>
                        <a:cubicBezTo>
                          <a:pt x="55378" y="6365"/>
                          <a:pt x="55218" y="6172"/>
                          <a:pt x="55025" y="6012"/>
                        </a:cubicBezTo>
                        <a:cubicBezTo>
                          <a:pt x="54800" y="5851"/>
                          <a:pt x="54639" y="5626"/>
                          <a:pt x="54575" y="5401"/>
                        </a:cubicBezTo>
                        <a:cubicBezTo>
                          <a:pt x="54543" y="5112"/>
                          <a:pt x="54736" y="5015"/>
                          <a:pt x="54928" y="4919"/>
                        </a:cubicBezTo>
                        <a:cubicBezTo>
                          <a:pt x="55153" y="4822"/>
                          <a:pt x="55314" y="4629"/>
                          <a:pt x="55378" y="4404"/>
                        </a:cubicBezTo>
                        <a:cubicBezTo>
                          <a:pt x="55443" y="3890"/>
                          <a:pt x="55153" y="3408"/>
                          <a:pt x="54703" y="3215"/>
                        </a:cubicBezTo>
                        <a:cubicBezTo>
                          <a:pt x="54253" y="2990"/>
                          <a:pt x="53643" y="2926"/>
                          <a:pt x="53385" y="2476"/>
                        </a:cubicBezTo>
                        <a:cubicBezTo>
                          <a:pt x="53225" y="2251"/>
                          <a:pt x="53193" y="1961"/>
                          <a:pt x="53225" y="1672"/>
                        </a:cubicBezTo>
                        <a:cubicBezTo>
                          <a:pt x="53225" y="1415"/>
                          <a:pt x="53193" y="1126"/>
                          <a:pt x="53128" y="869"/>
                        </a:cubicBezTo>
                        <a:cubicBezTo>
                          <a:pt x="52935" y="386"/>
                          <a:pt x="52453" y="33"/>
                          <a:pt x="5190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Eco Tourism MK Plan by Slidesgo">
  <a:themeElements>
    <a:clrScheme name="Simple Light">
      <a:dk1>
        <a:srgbClr val="422919"/>
      </a:dk1>
      <a:lt1>
        <a:srgbClr val="FFF8DC"/>
      </a:lt1>
      <a:dk2>
        <a:srgbClr val="FFE9A1"/>
      </a:dk2>
      <a:lt2>
        <a:srgbClr val="AEBA85"/>
      </a:lt2>
      <a:accent1>
        <a:srgbClr val="797F4F"/>
      </a:accent1>
      <a:accent2>
        <a:srgbClr val="A5906B"/>
      </a:accent2>
      <a:accent3>
        <a:srgbClr val="826D4E"/>
      </a:accent3>
      <a:accent4>
        <a:srgbClr val="BCBCBC"/>
      </a:accent4>
      <a:accent5>
        <a:srgbClr val="8C8884"/>
      </a:accent5>
      <a:accent6>
        <a:srgbClr val="99CAC8"/>
      </a:accent6>
      <a:hlink>
        <a:srgbClr val="422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Presentation</Application>
  <PresentationFormat/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Arial</vt:lpstr>
      <vt:lpstr>Alfa Slab One</vt:lpstr>
      <vt:lpstr>Fredoka One</vt:lpstr>
      <vt:lpstr>Work Sans</vt:lpstr>
      <vt:lpstr>Roboto Condensed Light</vt:lpstr>
      <vt:lpstr>Segoe Print</vt:lpstr>
      <vt:lpstr>Palanquin Dark</vt:lpstr>
      <vt:lpstr>Proxima Nova Semibold</vt:lpstr>
      <vt:lpstr>Proxima Nova</vt:lpstr>
      <vt:lpstr>Microsoft YaHei</vt:lpstr>
      <vt:lpstr>Arial Unicode MS</vt:lpstr>
      <vt:lpstr>Be Vietnam</vt:lpstr>
      <vt:lpstr>Calibri</vt:lpstr>
      <vt:lpstr>Amatic SC</vt:lpstr>
      <vt:lpstr>Roboto Medium</vt:lpstr>
      <vt:lpstr>Wingdings</vt:lpstr>
      <vt:lpstr>Eco Tourism MK Plan by Slidesgo</vt:lpstr>
      <vt:lpstr>ECO TOURISM MK PLAN</vt:lpstr>
      <vt:lpstr>CONTENTS OF THIS TEMPLATE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AND TOURISM MANAGEMENT</dc:title>
  <dc:creator/>
  <cp:lastModifiedBy>Abhishek M</cp:lastModifiedBy>
  <cp:revision>2</cp:revision>
  <dcterms:created xsi:type="dcterms:W3CDTF">2023-02-28T03:19:37Z</dcterms:created>
  <dcterms:modified xsi:type="dcterms:W3CDTF">2023-02-28T03:19:49Z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13EE86EEC5534A10A37423A515BE1E69</vt:lpwstr>
  </property>
  <property fmtid="{D5CDD505-2E9C-101B-9397-08002B2CF9AE}" pid="3" name="KSOProductBuildVer">
    <vt:lpwstr>1033-11.2.0.11486</vt:lpwstr>
  </property>
</Properties>
</file>