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3" r:id="rId2"/>
    <p:sldId id="264" r:id="rId3"/>
    <p:sldId id="265" r:id="rId4"/>
    <p:sldId id="267" r:id="rId5"/>
    <p:sldId id="268" r:id="rId6"/>
    <p:sldId id="278" r:id="rId7"/>
    <p:sldId id="269" r:id="rId8"/>
    <p:sldId id="270" r:id="rId9"/>
    <p:sldId id="256" r:id="rId10"/>
    <p:sldId id="257" r:id="rId11"/>
    <p:sldId id="258" r:id="rId12"/>
    <p:sldId id="275" r:id="rId13"/>
    <p:sldId id="276" r:id="rId14"/>
    <p:sldId id="260" r:id="rId15"/>
    <p:sldId id="261" r:id="rId16"/>
    <p:sldId id="272" r:id="rId17"/>
    <p:sldId id="271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219200"/>
            <a:ext cx="8001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Exploratory Data Analysis On Facebook Users Data</a:t>
            </a:r>
          </a:p>
          <a:p>
            <a:endParaRPr lang="en-IN" sz="3600" b="1" dirty="0"/>
          </a:p>
          <a:p>
            <a:endParaRPr lang="en-IN" sz="3600" b="1" dirty="0" smtClean="0"/>
          </a:p>
          <a:p>
            <a:r>
              <a:rPr lang="en-IN" sz="2400" b="1" dirty="0" smtClean="0"/>
              <a:t>By </a:t>
            </a:r>
            <a:r>
              <a:rPr lang="en-IN" sz="2400" b="1" dirty="0" err="1" smtClean="0"/>
              <a:t>Abhishek</a:t>
            </a:r>
            <a:r>
              <a:rPr lang="en-IN" sz="2400" b="1" dirty="0" smtClean="0"/>
              <a:t> Thakur</a:t>
            </a:r>
          </a:p>
          <a:p>
            <a:r>
              <a:rPr lang="en-IN" sz="2400" b="1" dirty="0" smtClean="0"/>
              <a:t>Email ID:- abhishekrcks1995@gmail.com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573628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2800" dirty="0"/>
              <a:t>Distribution of USER BASED ON AGE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1752600"/>
            <a:ext cx="9144000" cy="452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7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BASED ON AGE &amp; GENDER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8206"/>
            <a:ext cx="9144000" cy="454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46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Likes mobile </a:t>
            </a:r>
            <a:r>
              <a:rPr lang="en-IN" dirty="0" err="1" smtClean="0"/>
              <a:t>vs</a:t>
            </a:r>
            <a:r>
              <a:rPr lang="en-IN" dirty="0" smtClean="0"/>
              <a:t> web'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8458200" cy="450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72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Likes Received mobile </a:t>
            </a:r>
            <a:r>
              <a:rPr lang="en-IN" dirty="0" err="1" smtClean="0"/>
              <a:t>vs</a:t>
            </a:r>
            <a:r>
              <a:rPr lang="en-IN" dirty="0" smtClean="0"/>
              <a:t> web'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91" y="1905000"/>
            <a:ext cx="8004342" cy="426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20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Friend with respect to </a:t>
            </a:r>
            <a:r>
              <a:rPr lang="en-IN" dirty="0" err="1" smtClean="0"/>
              <a:t>vs</a:t>
            </a:r>
            <a:r>
              <a:rPr lang="en-IN" dirty="0" smtClean="0"/>
              <a:t> Gender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00940"/>
            <a:ext cx="7696200" cy="410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19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No of active Day’s 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448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40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Friend count </a:t>
            </a:r>
            <a:r>
              <a:rPr lang="en-IN" dirty="0" err="1" smtClean="0"/>
              <a:t>vs</a:t>
            </a:r>
            <a:r>
              <a:rPr lang="en-IN" dirty="0" smtClean="0"/>
              <a:t> friendships initiated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28800"/>
            <a:ext cx="8556365" cy="425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26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Summarization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1828800"/>
            <a:ext cx="883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Male </a:t>
            </a:r>
            <a:r>
              <a:rPr lang="en-US" sz="2800" dirty="0"/>
              <a:t>users are more[59.3%] then Female users[40.7%]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Users In age group between </a:t>
            </a:r>
            <a:r>
              <a:rPr lang="en-US" sz="2800" dirty="0" smtClean="0"/>
              <a:t>15-30 </a:t>
            </a:r>
            <a:r>
              <a:rPr lang="en-US" sz="2800" dirty="0"/>
              <a:t>are most</a:t>
            </a:r>
            <a:r>
              <a:rPr lang="en-US" sz="28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For the Age group between 20-30 have more friends.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Mobile Likes are more in comparison to www.Likes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Mean of friends count for Female is </a:t>
            </a:r>
            <a:r>
              <a:rPr lang="en-US" sz="2800" dirty="0"/>
              <a:t>high </a:t>
            </a:r>
            <a:r>
              <a:rPr lang="en-US" sz="2800" dirty="0" smtClean="0"/>
              <a:t>against the </a:t>
            </a:r>
            <a:r>
              <a:rPr lang="en-US" sz="2800" dirty="0"/>
              <a:t>male users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Linear </a:t>
            </a:r>
            <a:r>
              <a:rPr lang="en-US" sz="2800" dirty="0"/>
              <a:t>correlation between </a:t>
            </a:r>
            <a:r>
              <a:rPr lang="en-US" sz="2800" dirty="0" smtClean="0"/>
              <a:t>Tenure and active days.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Positive correlation </a:t>
            </a:r>
            <a:r>
              <a:rPr lang="en-US" sz="2800" dirty="0"/>
              <a:t>between </a:t>
            </a:r>
            <a:r>
              <a:rPr lang="en-US" sz="2800" dirty="0" smtClean="0"/>
              <a:t>friend count </a:t>
            </a:r>
            <a:r>
              <a:rPr lang="en-US" sz="2800" dirty="0" err="1"/>
              <a:t>vs</a:t>
            </a:r>
            <a:r>
              <a:rPr lang="en-US" sz="2800" dirty="0"/>
              <a:t> friendships </a:t>
            </a:r>
            <a:r>
              <a:rPr lang="en-US" sz="2800" dirty="0" smtClean="0"/>
              <a:t>initiated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95058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295400"/>
            <a:ext cx="8610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3200" dirty="0" smtClean="0"/>
              <a:t>Male users are more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3200" dirty="0" smtClean="0"/>
              <a:t>Female users have more friends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3200" dirty="0" smtClean="0"/>
              <a:t>Mobile version is more accessible.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3200" dirty="0" smtClean="0"/>
              <a:t>People in age group 15-to 30 are more likely to use Facebook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49883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90800"/>
            <a:ext cx="8229600" cy="1143000"/>
          </a:xfrm>
        </p:spPr>
        <p:txBody>
          <a:bodyPr/>
          <a:lstStyle/>
          <a:p>
            <a:r>
              <a:rPr lang="en-IN" b="1" dirty="0" smtClean="0"/>
              <a:t>Thank 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7591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304800"/>
            <a:ext cx="3008313" cy="5821363"/>
          </a:xfrm>
        </p:spPr>
        <p:txBody>
          <a:bodyPr/>
          <a:lstStyle/>
          <a:p>
            <a:pPr algn="ctr"/>
            <a:endParaRPr lang="en-IN" sz="3200" dirty="0" smtClean="0"/>
          </a:p>
          <a:p>
            <a:pPr algn="ctr"/>
            <a:endParaRPr lang="en-IN" sz="3200" dirty="0"/>
          </a:p>
          <a:p>
            <a:pPr algn="ctr"/>
            <a:endParaRPr lang="en-IN" sz="3200" dirty="0" smtClean="0"/>
          </a:p>
          <a:p>
            <a:pPr algn="ctr"/>
            <a:endParaRPr lang="en-IN" sz="3200" dirty="0"/>
          </a:p>
          <a:p>
            <a:pPr algn="ctr"/>
            <a:r>
              <a:rPr lang="en-IN" sz="3200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Facebook is a social networking service. which allows users to connect with friends or people they don't know</a:t>
            </a:r>
            <a:r>
              <a:rPr lang="en-US" dirty="0" smtClean="0"/>
              <a:t>, online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smtClean="0"/>
              <a:t>Facebook </a:t>
            </a:r>
            <a:r>
              <a:rPr lang="en-US" dirty="0"/>
              <a:t>It allows users to share pictures, music, videos, and articles, as well as their own thoughts and opinions with however many people they like.</a:t>
            </a:r>
          </a:p>
          <a:p>
            <a:endParaRPr lang="en-US" dirty="0"/>
          </a:p>
          <a:p>
            <a:r>
              <a:rPr lang="en-US" dirty="0" smtClean="0"/>
              <a:t>Today </a:t>
            </a:r>
            <a:r>
              <a:rPr lang="en-US" dirty="0"/>
              <a:t>Facebook is the world largest social networking site with 2.934 billion users world wide.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53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304800"/>
            <a:ext cx="3008313" cy="5821363"/>
          </a:xfrm>
        </p:spPr>
        <p:txBody>
          <a:bodyPr/>
          <a:lstStyle/>
          <a:p>
            <a:pPr algn="ctr"/>
            <a:endParaRPr lang="en-IN" sz="3200" dirty="0" smtClean="0"/>
          </a:p>
          <a:p>
            <a:pPr algn="ctr"/>
            <a:endParaRPr lang="en-IN" sz="3200" dirty="0"/>
          </a:p>
          <a:p>
            <a:pPr algn="ctr"/>
            <a:endParaRPr lang="en-IN" sz="3200" dirty="0" smtClean="0"/>
          </a:p>
          <a:p>
            <a:pPr algn="ctr"/>
            <a:endParaRPr lang="en-IN" sz="3200" dirty="0"/>
          </a:p>
          <a:p>
            <a:pPr algn="ctr"/>
            <a:r>
              <a:rPr lang="en-IN" sz="3200" dirty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identify</a:t>
            </a:r>
            <a:r>
              <a:rPr lang="en-US" dirty="0" smtClean="0"/>
              <a:t>, study </a:t>
            </a:r>
            <a:r>
              <a:rPr lang="en-US" dirty="0"/>
              <a:t>and analyze the differences and identify the pattern out of it.</a:t>
            </a:r>
          </a:p>
          <a:p>
            <a:r>
              <a:rPr lang="en-US" dirty="0"/>
              <a:t>Which gender have more friend</a:t>
            </a:r>
          </a:p>
          <a:p>
            <a:r>
              <a:rPr lang="en-US" dirty="0"/>
              <a:t>How users are using depending on age group.</a:t>
            </a:r>
          </a:p>
          <a:p>
            <a:r>
              <a:rPr lang="en-US" dirty="0"/>
              <a:t>Which version is more accessible for usage.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144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Installing </a:t>
            </a:r>
            <a:r>
              <a:rPr lang="en-IN" b="1" dirty="0"/>
              <a:t>&amp; Importing Libraries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25908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IN" b="1" dirty="0" err="1" smtClean="0">
                <a:solidFill>
                  <a:schemeClr val="tx1"/>
                </a:solidFill>
              </a:rPr>
              <a:t>Numpay</a:t>
            </a:r>
            <a:endParaRPr lang="en-IN" b="1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tx1"/>
                </a:solidFill>
              </a:rPr>
              <a:t>Pandas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b="1" dirty="0" err="1" smtClean="0">
                <a:solidFill>
                  <a:schemeClr val="tx1"/>
                </a:solidFill>
              </a:rPr>
              <a:t>Seaborn</a:t>
            </a:r>
            <a:endParaRPr lang="en-IN" b="1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IN" b="1" dirty="0" err="1">
                <a:solidFill>
                  <a:schemeClr val="tx1"/>
                </a:solidFill>
              </a:rPr>
              <a:t>matplotlib.pyplot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51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Data Acquisition &amp; Description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48000"/>
            <a:ext cx="7924800" cy="25908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IN" sz="2800" b="1" dirty="0" smtClean="0">
                <a:solidFill>
                  <a:schemeClr val="tx1"/>
                </a:solidFill>
              </a:rPr>
              <a:t>Importing Facebook user data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Data has 15 columns and 99003 rows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15 </a:t>
            </a:r>
            <a:r>
              <a:rPr lang="en-US" sz="2800" b="1" dirty="0" smtClean="0">
                <a:solidFill>
                  <a:schemeClr val="tx1"/>
                </a:solidFill>
              </a:rPr>
              <a:t>continuous variable </a:t>
            </a:r>
            <a:r>
              <a:rPr lang="en-US" sz="2800" b="1" dirty="0">
                <a:solidFill>
                  <a:schemeClr val="tx1"/>
                </a:solidFill>
              </a:rPr>
              <a:t>only Gender is </a:t>
            </a:r>
            <a:r>
              <a:rPr lang="en-US" sz="2800" b="1" dirty="0" smtClean="0">
                <a:solidFill>
                  <a:schemeClr val="tx1"/>
                </a:solidFill>
              </a:rPr>
              <a:t>categorical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user id being considered as identifier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1676400"/>
            <a:ext cx="6629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3600" b="1" dirty="0" smtClean="0"/>
              <a:t>Data Pre-Profiling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13050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Data Information</a:t>
            </a:r>
            <a:endParaRPr lang="en-IN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6500" y="2078037"/>
            <a:ext cx="4191000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87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7772400" cy="1470025"/>
          </a:xfrm>
        </p:spPr>
        <p:txBody>
          <a:bodyPr/>
          <a:lstStyle/>
          <a:p>
            <a:r>
              <a:rPr lang="en-IN" b="1" dirty="0" smtClean="0"/>
              <a:t>Data Pre-Processing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0"/>
            <a:ext cx="8153400" cy="259080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15 Columns and 99003 Rows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Gender </a:t>
            </a:r>
            <a:r>
              <a:rPr lang="en-US" b="1" dirty="0">
                <a:solidFill>
                  <a:schemeClr val="tx1"/>
                </a:solidFill>
              </a:rPr>
              <a:t>has missing value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Tenure  </a:t>
            </a:r>
            <a:r>
              <a:rPr lang="en-US" b="1" dirty="0">
                <a:solidFill>
                  <a:schemeClr val="tx1"/>
                </a:solidFill>
              </a:rPr>
              <a:t>missing value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Age </a:t>
            </a:r>
            <a:r>
              <a:rPr lang="en-US" b="1" dirty="0">
                <a:solidFill>
                  <a:schemeClr val="tx1"/>
                </a:solidFill>
              </a:rPr>
              <a:t>has outlier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User </a:t>
            </a:r>
            <a:r>
              <a:rPr lang="en-US" b="1" dirty="0">
                <a:solidFill>
                  <a:schemeClr val="tx1"/>
                </a:solidFill>
              </a:rPr>
              <a:t>Id is identifier rest all are </a:t>
            </a:r>
            <a:r>
              <a:rPr lang="en-US" b="1" dirty="0" smtClean="0">
                <a:solidFill>
                  <a:schemeClr val="tx1"/>
                </a:solidFill>
              </a:rPr>
              <a:t>continuous variable.</a:t>
            </a:r>
            <a:endParaRPr lang="en-US" b="1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812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57200"/>
            <a:ext cx="7772400" cy="2743200"/>
          </a:xfrm>
        </p:spPr>
        <p:txBody>
          <a:bodyPr>
            <a:noAutofit/>
          </a:bodyPr>
          <a:lstStyle/>
          <a:p>
            <a:pPr algn="ctr"/>
            <a:r>
              <a:rPr lang="en-IN" sz="4400" b="1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Post-Profiling </a:t>
            </a:r>
            <a:endParaRPr lang="en-IN" sz="4400" b="1" cap="all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IN" sz="4400" b="1" cap="all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&amp; EDA</a:t>
            </a:r>
            <a:endParaRPr lang="en-IN" sz="4400" b="1" cap="all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3417516"/>
            <a:ext cx="762000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cap="all" dirty="0" smtClean="0"/>
              <a:t>Post-Profiling</a:t>
            </a:r>
            <a:endParaRPr lang="en-IN" b="1" cap="all" dirty="0"/>
          </a:p>
          <a:p>
            <a:endParaRPr lang="en-IN" b="1" cap="all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Filling missing value in gender with Mode </a:t>
            </a: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Filling </a:t>
            </a:r>
            <a:r>
              <a:rPr lang="en-US" sz="2000" dirty="0"/>
              <a:t>missing value in Tenure</a:t>
            </a:r>
            <a:r>
              <a:rPr lang="en-US" sz="2000" dirty="0" smtClean="0"/>
              <a:t> </a:t>
            </a:r>
            <a:r>
              <a:rPr lang="en-US" sz="2000" dirty="0"/>
              <a:t>with </a:t>
            </a:r>
            <a:r>
              <a:rPr lang="en-US" sz="2000" dirty="0" smtClean="0"/>
              <a:t>Mean</a:t>
            </a: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Considering age between 12 -95</a:t>
            </a: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User Id is identifier rest all are </a:t>
            </a:r>
            <a:r>
              <a:rPr lang="en-US" sz="2000" dirty="0" smtClean="0"/>
              <a:t>continuous variable.</a:t>
            </a: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7491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1"/>
            <a:ext cx="8534400" cy="838200"/>
          </a:xfrm>
        </p:spPr>
        <p:txBody>
          <a:bodyPr>
            <a:noAutofit/>
          </a:bodyPr>
          <a:lstStyle/>
          <a:p>
            <a:r>
              <a:rPr lang="en-IN" sz="2800" dirty="0"/>
              <a:t>P</a:t>
            </a:r>
            <a:r>
              <a:rPr lang="en-IN" sz="2800" dirty="0" smtClean="0"/>
              <a:t>ie Plot On Users </a:t>
            </a:r>
            <a:r>
              <a:rPr lang="en-IN" sz="2800" dirty="0" err="1" smtClean="0"/>
              <a:t>vs</a:t>
            </a:r>
            <a:r>
              <a:rPr lang="en-IN" sz="2800" dirty="0" smtClean="0"/>
              <a:t> Gender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267642"/>
            <a:ext cx="5029200" cy="506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15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265</TotalTime>
  <Words>364</Words>
  <Application>Microsoft Office PowerPoint</Application>
  <PresentationFormat>On-screen Show (4:3)</PresentationFormat>
  <Paragraphs>72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Apex</vt:lpstr>
      <vt:lpstr>PowerPoint Presentation</vt:lpstr>
      <vt:lpstr>PowerPoint Presentation</vt:lpstr>
      <vt:lpstr>PowerPoint Presentation</vt:lpstr>
      <vt:lpstr>Installing &amp; Importing Libraries </vt:lpstr>
      <vt:lpstr>Data Acquisition &amp; Description </vt:lpstr>
      <vt:lpstr>Data Information</vt:lpstr>
      <vt:lpstr>Data Pre-Processing</vt:lpstr>
      <vt:lpstr>PowerPoint Presentation</vt:lpstr>
      <vt:lpstr>Pie Plot On Users vs Gender</vt:lpstr>
      <vt:lpstr>Distribution of USER BASED ON AGE</vt:lpstr>
      <vt:lpstr>USER BASED ON AGE &amp; GENDER</vt:lpstr>
      <vt:lpstr>Likes mobile vs web'</vt:lpstr>
      <vt:lpstr>Likes Received mobile vs web'</vt:lpstr>
      <vt:lpstr>Friend with respect to vs Gender</vt:lpstr>
      <vt:lpstr>No of active Day’s </vt:lpstr>
      <vt:lpstr>Friend count vs friendships initiated</vt:lpstr>
      <vt:lpstr>Summarization</vt:lpstr>
      <vt:lpstr>Conclusion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Pie Plot On Users vs Gender</dc:title>
  <dc:creator>HELIOS</dc:creator>
  <cp:lastModifiedBy>HELIOS</cp:lastModifiedBy>
  <cp:revision>20</cp:revision>
  <dcterms:created xsi:type="dcterms:W3CDTF">2006-08-16T00:00:00Z</dcterms:created>
  <dcterms:modified xsi:type="dcterms:W3CDTF">2023-01-11T06:34:58Z</dcterms:modified>
</cp:coreProperties>
</file>