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71" r:id="rId6"/>
    <p:sldId id="272" r:id="rId7"/>
    <p:sldId id="273" r:id="rId8"/>
    <p:sldId id="274" r:id="rId9"/>
    <p:sldId id="275" r:id="rId10"/>
    <p:sldId id="278" r:id="rId11"/>
    <p:sldId id="277" r:id="rId12"/>
    <p:sldId id="261" r:id="rId13"/>
    <p:sldId id="263" r:id="rId14"/>
    <p:sldId id="258" r:id="rId15"/>
    <p:sldId id="268" r:id="rId16"/>
    <p:sldId id="266" r:id="rId17"/>
    <p:sldId id="262" r:id="rId18"/>
    <p:sldId id="265" r:id="rId19"/>
    <p:sldId id="264" r:id="rId20"/>
    <p:sldId id="267" r:id="rId21"/>
    <p:sldId id="269" r:id="rId22"/>
    <p:sldId id="270" r:id="rId23"/>
    <p:sldId id="281" r:id="rId24"/>
    <p:sldId id="279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C7D65E-DD7E-4D9D-8A41-E011B27ED823}">
          <p14:sldIdLst>
            <p14:sldId id="257"/>
            <p14:sldId id="271"/>
            <p14:sldId id="272"/>
            <p14:sldId id="273"/>
            <p14:sldId id="274"/>
          </p14:sldIdLst>
        </p14:section>
        <p14:section name="Untitled Section" id="{6D117602-F90D-42F5-9046-7D4CFEAF622E}">
          <p14:sldIdLst>
            <p14:sldId id="275"/>
            <p14:sldId id="278"/>
            <p14:sldId id="277"/>
            <p14:sldId id="261"/>
            <p14:sldId id="263"/>
            <p14:sldId id="258"/>
            <p14:sldId id="268"/>
            <p14:sldId id="266"/>
            <p14:sldId id="262"/>
            <p14:sldId id="265"/>
            <p14:sldId id="264"/>
            <p14:sldId id="267"/>
            <p14:sldId id="269"/>
            <p14:sldId id="270"/>
            <p14:sldId id="281"/>
            <p14:sldId id="279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44B76-5BBE-4E37-91A9-2E15DE0C4422}" v="1" dt="2023-07-21T03:40:23.883"/>
    <p1510:client id="{BCC2DE0B-052B-4A1D-A0DB-10CE90A416F4}" v="29" dt="2023-07-20T07:06:57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Thakur" userId="b534cba9fa69aa91" providerId="LiveId" clId="{89644B76-5BBE-4E37-91A9-2E15DE0C4422}"/>
    <pc:docChg chg="modSld">
      <pc:chgData name="Abhishek Thakur" userId="b534cba9fa69aa91" providerId="LiveId" clId="{89644B76-5BBE-4E37-91A9-2E15DE0C4422}" dt="2023-07-21T03:40:27.278" v="67" actId="20577"/>
      <pc:docMkLst>
        <pc:docMk/>
      </pc:docMkLst>
      <pc:sldChg chg="modSp mod">
        <pc:chgData name="Abhishek Thakur" userId="b534cba9fa69aa91" providerId="LiveId" clId="{89644B76-5BBE-4E37-91A9-2E15DE0C4422}" dt="2023-07-21T03:40:27.278" v="67" actId="20577"/>
        <pc:sldMkLst>
          <pc:docMk/>
          <pc:sldMk cId="4043737824" sldId="257"/>
        </pc:sldMkLst>
        <pc:spChg chg="mod">
          <ac:chgData name="Abhishek Thakur" userId="b534cba9fa69aa91" providerId="LiveId" clId="{89644B76-5BBE-4E37-91A9-2E15DE0C4422}" dt="2023-07-21T03:40:27.278" v="67" actId="20577"/>
          <ac:spMkLst>
            <pc:docMk/>
            <pc:sldMk cId="4043737824" sldId="257"/>
            <ac:spMk id="3" creationId="{A8E9CFF2-3777-4FF4-A759-8491175B0B7C}"/>
          </ac:spMkLst>
        </pc:spChg>
      </pc:sldChg>
    </pc:docChg>
  </pc:docChgLst>
  <pc:docChgLst>
    <pc:chgData name="Abhishek Thakur" userId="b534cba9fa69aa91" providerId="LiveId" clId="{BCC2DE0B-052B-4A1D-A0DB-10CE90A416F4}"/>
    <pc:docChg chg="undo custSel addSld delSld modSld sldOrd modSection">
      <pc:chgData name="Abhishek Thakur" userId="b534cba9fa69aa91" providerId="LiveId" clId="{BCC2DE0B-052B-4A1D-A0DB-10CE90A416F4}" dt="2023-07-21T03:34:08.572" v="1441" actId="20577"/>
      <pc:docMkLst>
        <pc:docMk/>
      </pc:docMkLst>
      <pc:sldChg chg="modSp mod">
        <pc:chgData name="Abhishek Thakur" userId="b534cba9fa69aa91" providerId="LiveId" clId="{BCC2DE0B-052B-4A1D-A0DB-10CE90A416F4}" dt="2023-07-21T03:34:08.572" v="1441" actId="20577"/>
        <pc:sldMkLst>
          <pc:docMk/>
          <pc:sldMk cId="4043737824" sldId="257"/>
        </pc:sldMkLst>
        <pc:spChg chg="mod">
          <ac:chgData name="Abhishek Thakur" userId="b534cba9fa69aa91" providerId="LiveId" clId="{BCC2DE0B-052B-4A1D-A0DB-10CE90A416F4}" dt="2023-07-21T03:34:08.572" v="1441" actId="20577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2:53:18.614" v="237" actId="113"/>
          <ac:spMkLst>
            <pc:docMk/>
            <pc:sldMk cId="4043737824" sldId="257"/>
            <ac:spMk id="3" creationId="{A8E9CFF2-3777-4FF4-A759-8491175B0B7C}"/>
          </ac:spMkLst>
        </pc:spChg>
      </pc:sldChg>
      <pc:sldChg chg="addSp modSp mod ord">
        <pc:chgData name="Abhishek Thakur" userId="b534cba9fa69aa91" providerId="LiveId" clId="{BCC2DE0B-052B-4A1D-A0DB-10CE90A416F4}" dt="2023-07-20T07:10:27.474" v="1440"/>
        <pc:sldMkLst>
          <pc:docMk/>
          <pc:sldMk cId="191714609" sldId="258"/>
        </pc:sldMkLst>
        <pc:spChg chg="mod">
          <ac:chgData name="Abhishek Thakur" userId="b534cba9fa69aa91" providerId="LiveId" clId="{BCC2DE0B-052B-4A1D-A0DB-10CE90A416F4}" dt="2023-07-19T04:01:40.092" v="693" actId="14100"/>
          <ac:spMkLst>
            <pc:docMk/>
            <pc:sldMk cId="191714609" sldId="258"/>
            <ac:spMk id="3" creationId="{255E1F2F-E259-4EA8-9FFD-3A10AF541859}"/>
          </ac:spMkLst>
        </pc:spChg>
        <pc:picChg chg="add mod">
          <ac:chgData name="Abhishek Thakur" userId="b534cba9fa69aa91" providerId="LiveId" clId="{BCC2DE0B-052B-4A1D-A0DB-10CE90A416F4}" dt="2023-07-19T03:56:37.760" v="673" actId="14100"/>
          <ac:picMkLst>
            <pc:docMk/>
            <pc:sldMk cId="191714609" sldId="258"/>
            <ac:picMk id="2" creationId="{9E76D14E-2701-035E-A459-5BB42C05E3D0}"/>
          </ac:picMkLst>
        </pc:picChg>
        <pc:picChg chg="mod">
          <ac:chgData name="Abhishek Thakur" userId="b534cba9fa69aa91" providerId="LiveId" clId="{BCC2DE0B-052B-4A1D-A0DB-10CE90A416F4}" dt="2023-07-19T03:56:32.315" v="672" actId="14100"/>
          <ac:picMkLst>
            <pc:docMk/>
            <pc:sldMk cId="191714609" sldId="258"/>
            <ac:picMk id="7" creationId="{BE3A4575-F648-01D8-7E68-B14891E24FEC}"/>
          </ac:picMkLst>
        </pc:picChg>
      </pc:sldChg>
      <pc:sldChg chg="delSp modSp del mod ord">
        <pc:chgData name="Abhishek Thakur" userId="b534cba9fa69aa91" providerId="LiveId" clId="{BCC2DE0B-052B-4A1D-A0DB-10CE90A416F4}" dt="2023-07-19T03:57:03.824" v="676" actId="47"/>
        <pc:sldMkLst>
          <pc:docMk/>
          <pc:sldMk cId="3927933558" sldId="259"/>
        </pc:sldMkLst>
        <pc:picChg chg="del mod">
          <ac:chgData name="Abhishek Thakur" userId="b534cba9fa69aa91" providerId="LiveId" clId="{BCC2DE0B-052B-4A1D-A0DB-10CE90A416F4}" dt="2023-07-19T03:56:08.344" v="665" actId="21"/>
          <ac:picMkLst>
            <pc:docMk/>
            <pc:sldMk cId="3927933558" sldId="259"/>
            <ac:picMk id="4" creationId="{4A5CC861-B401-FAE1-8160-5E0E5002B1A9}"/>
          </ac:picMkLst>
        </pc:picChg>
      </pc:sldChg>
      <pc:sldChg chg="addSp delSp modSp del mod modClrScheme chgLayout">
        <pc:chgData name="Abhishek Thakur" userId="b534cba9fa69aa91" providerId="LiveId" clId="{BCC2DE0B-052B-4A1D-A0DB-10CE90A416F4}" dt="2023-07-20T07:04:17.064" v="1373" actId="47"/>
        <pc:sldMkLst>
          <pc:docMk/>
          <pc:sldMk cId="3898445735" sldId="260"/>
        </pc:sldMkLst>
        <pc:spChg chg="add del">
          <ac:chgData name="Abhishek Thakur" userId="b534cba9fa69aa91" providerId="LiveId" clId="{BCC2DE0B-052B-4A1D-A0DB-10CE90A416F4}" dt="2023-07-19T04:25:54.070" v="801" actId="700"/>
          <ac:spMkLst>
            <pc:docMk/>
            <pc:sldMk cId="3898445735" sldId="260"/>
            <ac:spMk id="2" creationId="{05216EFD-AE90-8F39-2C32-955DB1F8E6FE}"/>
          </ac:spMkLst>
        </pc:spChg>
        <pc:spChg chg="mod ord">
          <ac:chgData name="Abhishek Thakur" userId="b534cba9fa69aa91" providerId="LiveId" clId="{BCC2DE0B-052B-4A1D-A0DB-10CE90A416F4}" dt="2023-07-20T07:02:21.437" v="1355" actId="27636"/>
          <ac:spMkLst>
            <pc:docMk/>
            <pc:sldMk cId="3898445735" sldId="260"/>
            <ac:spMk id="3" creationId="{426CDF65-E015-6CC6-1783-7AB18FDED496}"/>
          </ac:spMkLst>
        </pc:spChg>
      </pc:sldChg>
      <pc:sldChg chg="addSp delSp modSp mod ord">
        <pc:chgData name="Abhishek Thakur" userId="b534cba9fa69aa91" providerId="LiveId" clId="{BCC2DE0B-052B-4A1D-A0DB-10CE90A416F4}" dt="2023-07-20T06:38:37.609" v="1253"/>
        <pc:sldMkLst>
          <pc:docMk/>
          <pc:sldMk cId="4164485639" sldId="261"/>
        </pc:sldMkLst>
        <pc:spChg chg="add mod">
          <ac:chgData name="Abhishek Thakur" userId="b534cba9fa69aa91" providerId="LiveId" clId="{BCC2DE0B-052B-4A1D-A0DB-10CE90A416F4}" dt="2023-07-19T03:26:50.125" v="514" actId="20577"/>
          <ac:spMkLst>
            <pc:docMk/>
            <pc:sldMk cId="4164485639" sldId="261"/>
            <ac:spMk id="2" creationId="{008E1F7A-1296-D817-4E88-271BD6FA15DB}"/>
          </ac:spMkLst>
        </pc:spChg>
        <pc:spChg chg="del mod">
          <ac:chgData name="Abhishek Thakur" userId="b534cba9fa69aa91" providerId="LiveId" clId="{BCC2DE0B-052B-4A1D-A0DB-10CE90A416F4}" dt="2023-07-19T03:25:59.369" v="504"/>
          <ac:spMkLst>
            <pc:docMk/>
            <pc:sldMk cId="4164485639" sldId="261"/>
            <ac:spMk id="3" creationId="{255E1F2F-E259-4EA8-9FFD-3A10AF541859}"/>
          </ac:spMkLst>
        </pc:spChg>
      </pc:sldChg>
      <pc:sldChg chg="modSp mod">
        <pc:chgData name="Abhishek Thakur" userId="b534cba9fa69aa91" providerId="LiveId" clId="{BCC2DE0B-052B-4A1D-A0DB-10CE90A416F4}" dt="2023-07-19T03:31:57.185" v="539" actId="15"/>
        <pc:sldMkLst>
          <pc:docMk/>
          <pc:sldMk cId="1202395878" sldId="262"/>
        </pc:sldMkLst>
        <pc:spChg chg="mod">
          <ac:chgData name="Abhishek Thakur" userId="b534cba9fa69aa91" providerId="LiveId" clId="{BCC2DE0B-052B-4A1D-A0DB-10CE90A416F4}" dt="2023-07-19T03:31:57.185" v="539" actId="15"/>
          <ac:spMkLst>
            <pc:docMk/>
            <pc:sldMk cId="1202395878" sldId="262"/>
            <ac:spMk id="3" creationId="{255E1F2F-E259-4EA8-9FFD-3A10AF541859}"/>
          </ac:spMkLst>
        </pc:spChg>
      </pc:sldChg>
      <pc:sldChg chg="modSp add del mod ord">
        <pc:chgData name="Abhishek Thakur" userId="b534cba9fa69aa91" providerId="LiveId" clId="{BCC2DE0B-052B-4A1D-A0DB-10CE90A416F4}" dt="2023-07-20T06:38:40.077" v="1255"/>
        <pc:sldMkLst>
          <pc:docMk/>
          <pc:sldMk cId="1284422116" sldId="263"/>
        </pc:sldMkLst>
        <pc:spChg chg="mod">
          <ac:chgData name="Abhishek Thakur" userId="b534cba9fa69aa91" providerId="LiveId" clId="{BCC2DE0B-052B-4A1D-A0DB-10CE90A416F4}" dt="2023-07-19T03:35:14.274" v="556" actId="12"/>
          <ac:spMkLst>
            <pc:docMk/>
            <pc:sldMk cId="1284422116" sldId="263"/>
            <ac:spMk id="3" creationId="{255E1F2F-E259-4EA8-9FFD-3A10AF541859}"/>
          </ac:spMkLst>
        </pc:spChg>
      </pc:sldChg>
      <pc:sldChg chg="modSp mod">
        <pc:chgData name="Abhishek Thakur" userId="b534cba9fa69aa91" providerId="LiveId" clId="{BCC2DE0B-052B-4A1D-A0DB-10CE90A416F4}" dt="2023-07-19T03:45:17.710" v="608" actId="20577"/>
        <pc:sldMkLst>
          <pc:docMk/>
          <pc:sldMk cId="3670938789" sldId="264"/>
        </pc:sldMkLst>
        <pc:spChg chg="mod">
          <ac:chgData name="Abhishek Thakur" userId="b534cba9fa69aa91" providerId="LiveId" clId="{BCC2DE0B-052B-4A1D-A0DB-10CE90A416F4}" dt="2023-07-19T03:45:17.710" v="608" actId="20577"/>
          <ac:spMkLst>
            <pc:docMk/>
            <pc:sldMk cId="3670938789" sldId="264"/>
            <ac:spMk id="3" creationId="{255E1F2F-E259-4EA8-9FFD-3A10AF541859}"/>
          </ac:spMkLst>
        </pc:spChg>
      </pc:sldChg>
      <pc:sldChg chg="modSp mod ord">
        <pc:chgData name="Abhishek Thakur" userId="b534cba9fa69aa91" providerId="LiveId" clId="{BCC2DE0B-052B-4A1D-A0DB-10CE90A416F4}" dt="2023-07-20T06:41:49.777" v="1279"/>
        <pc:sldMkLst>
          <pc:docMk/>
          <pc:sldMk cId="3393562147" sldId="265"/>
        </pc:sldMkLst>
        <pc:spChg chg="mod">
          <ac:chgData name="Abhishek Thakur" userId="b534cba9fa69aa91" providerId="LiveId" clId="{BCC2DE0B-052B-4A1D-A0DB-10CE90A416F4}" dt="2023-07-19T03:53:43.413" v="663" actId="20577"/>
          <ac:spMkLst>
            <pc:docMk/>
            <pc:sldMk cId="3393562147" sldId="265"/>
            <ac:spMk id="3" creationId="{255E1F2F-E259-4EA8-9FFD-3A10AF541859}"/>
          </ac:spMkLst>
        </pc:spChg>
      </pc:sldChg>
      <pc:sldChg chg="modSp mod ord">
        <pc:chgData name="Abhishek Thakur" userId="b534cba9fa69aa91" providerId="LiveId" clId="{BCC2DE0B-052B-4A1D-A0DB-10CE90A416F4}" dt="2023-07-20T06:41:57.952" v="1281"/>
        <pc:sldMkLst>
          <pc:docMk/>
          <pc:sldMk cId="262539198" sldId="266"/>
        </pc:sldMkLst>
        <pc:spChg chg="mod">
          <ac:chgData name="Abhishek Thakur" userId="b534cba9fa69aa91" providerId="LiveId" clId="{BCC2DE0B-052B-4A1D-A0DB-10CE90A416F4}" dt="2023-07-19T03:42:25.352" v="590" actId="20577"/>
          <ac:spMkLst>
            <pc:docMk/>
            <pc:sldMk cId="262539198" sldId="266"/>
            <ac:spMk id="3" creationId="{255E1F2F-E259-4EA8-9FFD-3A10AF541859}"/>
          </ac:spMkLst>
        </pc:spChg>
        <pc:picChg chg="mod">
          <ac:chgData name="Abhishek Thakur" userId="b534cba9fa69aa91" providerId="LiveId" clId="{BCC2DE0B-052B-4A1D-A0DB-10CE90A416F4}" dt="2023-07-19T03:42:11.856" v="586" actId="1076"/>
          <ac:picMkLst>
            <pc:docMk/>
            <pc:sldMk cId="262539198" sldId="266"/>
            <ac:picMk id="4" creationId="{0AE847E7-F981-7460-FA84-5BB3F6B38F4D}"/>
          </ac:picMkLst>
        </pc:picChg>
      </pc:sldChg>
      <pc:sldChg chg="modSp mod">
        <pc:chgData name="Abhishek Thakur" userId="b534cba9fa69aa91" providerId="LiveId" clId="{BCC2DE0B-052B-4A1D-A0DB-10CE90A416F4}" dt="2023-07-19T03:46:52.862" v="620" actId="403"/>
        <pc:sldMkLst>
          <pc:docMk/>
          <pc:sldMk cId="1613759744" sldId="267"/>
        </pc:sldMkLst>
        <pc:spChg chg="mod">
          <ac:chgData name="Abhishek Thakur" userId="b534cba9fa69aa91" providerId="LiveId" clId="{BCC2DE0B-052B-4A1D-A0DB-10CE90A416F4}" dt="2023-07-19T03:46:52.862" v="620" actId="403"/>
          <ac:spMkLst>
            <pc:docMk/>
            <pc:sldMk cId="1613759744" sldId="267"/>
            <ac:spMk id="3" creationId="{255E1F2F-E259-4EA8-9FFD-3A10AF541859}"/>
          </ac:spMkLst>
        </pc:spChg>
      </pc:sldChg>
      <pc:sldChg chg="ord">
        <pc:chgData name="Abhishek Thakur" userId="b534cba9fa69aa91" providerId="LiveId" clId="{BCC2DE0B-052B-4A1D-A0DB-10CE90A416F4}" dt="2023-07-20T07:09:40.590" v="1436"/>
        <pc:sldMkLst>
          <pc:docMk/>
          <pc:sldMk cId="735169706" sldId="268"/>
        </pc:sldMkLst>
      </pc:sldChg>
      <pc:sldChg chg="modSp mod">
        <pc:chgData name="Abhishek Thakur" userId="b534cba9fa69aa91" providerId="LiveId" clId="{BCC2DE0B-052B-4A1D-A0DB-10CE90A416F4}" dt="2023-07-19T04:05:42.720" v="712" actId="14100"/>
        <pc:sldMkLst>
          <pc:docMk/>
          <pc:sldMk cId="1017014291" sldId="269"/>
        </pc:sldMkLst>
        <pc:spChg chg="mod">
          <ac:chgData name="Abhishek Thakur" userId="b534cba9fa69aa91" providerId="LiveId" clId="{BCC2DE0B-052B-4A1D-A0DB-10CE90A416F4}" dt="2023-07-19T04:05:42.720" v="712" actId="14100"/>
          <ac:spMkLst>
            <pc:docMk/>
            <pc:sldMk cId="1017014291" sldId="269"/>
            <ac:spMk id="3" creationId="{255E1F2F-E259-4EA8-9FFD-3A10AF541859}"/>
          </ac:spMkLst>
        </pc:spChg>
      </pc:sldChg>
      <pc:sldChg chg="addSp delSp modSp mod">
        <pc:chgData name="Abhishek Thakur" userId="b534cba9fa69aa91" providerId="LiveId" clId="{BCC2DE0B-052B-4A1D-A0DB-10CE90A416F4}" dt="2023-07-19T04:14:04.612" v="727"/>
        <pc:sldMkLst>
          <pc:docMk/>
          <pc:sldMk cId="838456188" sldId="270"/>
        </pc:sldMkLst>
        <pc:spChg chg="add del mod">
          <ac:chgData name="Abhishek Thakur" userId="b534cba9fa69aa91" providerId="LiveId" clId="{BCC2DE0B-052B-4A1D-A0DB-10CE90A416F4}" dt="2023-07-19T04:14:04.612" v="727"/>
          <ac:spMkLst>
            <pc:docMk/>
            <pc:sldMk cId="838456188" sldId="270"/>
            <ac:spMk id="2" creationId="{0E920DE3-1170-BA26-4E3F-689629EA8C73}"/>
          </ac:spMkLst>
        </pc:spChg>
        <pc:spChg chg="del mod">
          <ac:chgData name="Abhishek Thakur" userId="b534cba9fa69aa91" providerId="LiveId" clId="{BCC2DE0B-052B-4A1D-A0DB-10CE90A416F4}" dt="2023-07-19T04:08:57.802" v="715"/>
          <ac:spMkLst>
            <pc:docMk/>
            <pc:sldMk cId="838456188" sldId="270"/>
            <ac:spMk id="3" creationId="{255E1F2F-E259-4EA8-9FFD-3A10AF541859}"/>
          </ac:spMkLst>
        </pc:spChg>
        <pc:spChg chg="add mod">
          <ac:chgData name="Abhishek Thakur" userId="b534cba9fa69aa91" providerId="LiveId" clId="{BCC2DE0B-052B-4A1D-A0DB-10CE90A416F4}" dt="2023-07-19T04:09:24.962" v="722" actId="1076"/>
          <ac:spMkLst>
            <pc:docMk/>
            <pc:sldMk cId="838456188" sldId="270"/>
            <ac:spMk id="5" creationId="{9C39CEBC-CF7A-5F0C-7901-959CF419FDA3}"/>
          </ac:spMkLst>
        </pc:spChg>
        <pc:spChg chg="mod">
          <ac:chgData name="Abhishek Thakur" userId="b534cba9fa69aa91" providerId="LiveId" clId="{BCC2DE0B-052B-4A1D-A0DB-10CE90A416F4}" dt="2023-07-19T04:09:17.104" v="720" actId="14100"/>
          <ac:spMkLst>
            <pc:docMk/>
            <pc:sldMk cId="838456188" sldId="270"/>
            <ac:spMk id="47" creationId="{FBDCECDC-EEE3-4128-AA5E-82A8C08796E8}"/>
          </ac:spMkLst>
        </pc:spChg>
        <pc:spChg chg="mod">
          <ac:chgData name="Abhishek Thakur" userId="b534cba9fa69aa91" providerId="LiveId" clId="{BCC2DE0B-052B-4A1D-A0DB-10CE90A416F4}" dt="2023-07-19T04:09:17.104" v="720" actId="14100"/>
          <ac:spMkLst>
            <pc:docMk/>
            <pc:sldMk cId="838456188" sldId="270"/>
            <ac:spMk id="49" creationId="{4260EDE0-989C-4E16-AF94-F652294D828E}"/>
          </ac:spMkLst>
        </pc:spChg>
        <pc:picChg chg="mod">
          <ac:chgData name="Abhishek Thakur" userId="b534cba9fa69aa91" providerId="LiveId" clId="{BCC2DE0B-052B-4A1D-A0DB-10CE90A416F4}" dt="2023-07-19T04:09:17.104" v="720" actId="14100"/>
          <ac:picMkLst>
            <pc:docMk/>
            <pc:sldMk cId="838456188" sldId="270"/>
            <ac:picMk id="4" creationId="{A678C08D-37C2-24C9-9A9D-11CBD5FA3E0E}"/>
          </ac:picMkLst>
        </pc:picChg>
      </pc:sldChg>
      <pc:sldChg chg="addSp modSp new mod">
        <pc:chgData name="Abhishek Thakur" userId="b534cba9fa69aa91" providerId="LiveId" clId="{BCC2DE0B-052B-4A1D-A0DB-10CE90A416F4}" dt="2023-07-19T03:12:07.102" v="427" actId="14100"/>
        <pc:sldMkLst>
          <pc:docMk/>
          <pc:sldMk cId="908851896" sldId="271"/>
        </pc:sldMkLst>
        <pc:picChg chg="add mod">
          <ac:chgData name="Abhishek Thakur" userId="b534cba9fa69aa91" providerId="LiveId" clId="{BCC2DE0B-052B-4A1D-A0DB-10CE90A416F4}" dt="2023-07-19T03:12:07.102" v="427" actId="14100"/>
          <ac:picMkLst>
            <pc:docMk/>
            <pc:sldMk cId="908851896" sldId="271"/>
            <ac:picMk id="5" creationId="{7D377982-40B6-ECAF-169D-7A63D00EB3AC}"/>
          </ac:picMkLst>
        </pc:picChg>
        <pc:picChg chg="add mod">
          <ac:chgData name="Abhishek Thakur" userId="b534cba9fa69aa91" providerId="LiveId" clId="{BCC2DE0B-052B-4A1D-A0DB-10CE90A416F4}" dt="2023-07-19T03:11:59.175" v="426" actId="14100"/>
          <ac:picMkLst>
            <pc:docMk/>
            <pc:sldMk cId="908851896" sldId="271"/>
            <ac:picMk id="6" creationId="{2821E714-42B8-EF66-2113-2AD4BEA339F2}"/>
          </ac:picMkLst>
        </pc:picChg>
      </pc:sldChg>
      <pc:sldChg chg="modSp add mod ord">
        <pc:chgData name="Abhishek Thakur" userId="b534cba9fa69aa91" providerId="LiveId" clId="{BCC2DE0B-052B-4A1D-A0DB-10CE90A416F4}" dt="2023-07-19T02:59:07.522" v="288" actId="20577"/>
        <pc:sldMkLst>
          <pc:docMk/>
          <pc:sldMk cId="1866759641" sldId="272"/>
        </pc:sldMkLst>
        <pc:spChg chg="mod">
          <ac:chgData name="Abhishek Thakur" userId="b534cba9fa69aa91" providerId="LiveId" clId="{BCC2DE0B-052B-4A1D-A0DB-10CE90A416F4}" dt="2023-07-19T02:58:54.268" v="286" actId="14100"/>
          <ac:spMkLst>
            <pc:docMk/>
            <pc:sldMk cId="1866759641" sldId="272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2:59:07.522" v="288" actId="20577"/>
          <ac:spMkLst>
            <pc:docMk/>
            <pc:sldMk cId="1866759641" sldId="272"/>
            <ac:spMk id="3" creationId="{A8E9CFF2-3777-4FF4-A759-8491175B0B7C}"/>
          </ac:spMkLst>
        </pc:spChg>
      </pc:sldChg>
      <pc:sldChg chg="modSp add mod">
        <pc:chgData name="Abhishek Thakur" userId="b534cba9fa69aa91" providerId="LiveId" clId="{BCC2DE0B-052B-4A1D-A0DB-10CE90A416F4}" dt="2023-07-19T03:08:23.853" v="374" actId="404"/>
        <pc:sldMkLst>
          <pc:docMk/>
          <pc:sldMk cId="3424164506" sldId="273"/>
        </pc:sldMkLst>
        <pc:spChg chg="mod">
          <ac:chgData name="Abhishek Thakur" userId="b534cba9fa69aa91" providerId="LiveId" clId="{BCC2DE0B-052B-4A1D-A0DB-10CE90A416F4}" dt="2023-07-19T03:00:47.137" v="309"/>
          <ac:spMkLst>
            <pc:docMk/>
            <pc:sldMk cId="3424164506" sldId="273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3:08:23.853" v="374" actId="404"/>
          <ac:spMkLst>
            <pc:docMk/>
            <pc:sldMk cId="3424164506" sldId="273"/>
            <ac:spMk id="3" creationId="{A8E9CFF2-3777-4FF4-A759-8491175B0B7C}"/>
          </ac:spMkLst>
        </pc:spChg>
      </pc:sldChg>
      <pc:sldChg chg="delSp modSp add mod">
        <pc:chgData name="Abhishek Thakur" userId="b534cba9fa69aa91" providerId="LiveId" clId="{BCC2DE0B-052B-4A1D-A0DB-10CE90A416F4}" dt="2023-07-19T03:11:19.533" v="415" actId="20577"/>
        <pc:sldMkLst>
          <pc:docMk/>
          <pc:sldMk cId="2329460720" sldId="274"/>
        </pc:sldMkLst>
        <pc:spChg chg="mod">
          <ac:chgData name="Abhishek Thakur" userId="b534cba9fa69aa91" providerId="LiveId" clId="{BCC2DE0B-052B-4A1D-A0DB-10CE90A416F4}" dt="2023-07-19T03:11:19.533" v="415" actId="20577"/>
          <ac:spMkLst>
            <pc:docMk/>
            <pc:sldMk cId="2329460720" sldId="274"/>
            <ac:spMk id="2" creationId="{78FD68DA-43BA-4508-8DE2-BA9BB7B2FA5B}"/>
          </ac:spMkLst>
        </pc:spChg>
        <pc:spChg chg="del mod">
          <ac:chgData name="Abhishek Thakur" userId="b534cba9fa69aa91" providerId="LiveId" clId="{BCC2DE0B-052B-4A1D-A0DB-10CE90A416F4}" dt="2023-07-19T03:10:46.240" v="399" actId="478"/>
          <ac:spMkLst>
            <pc:docMk/>
            <pc:sldMk cId="2329460720" sldId="274"/>
            <ac:spMk id="3" creationId="{A8E9CFF2-3777-4FF4-A759-8491175B0B7C}"/>
          </ac:spMkLst>
        </pc:spChg>
        <pc:picChg chg="mod">
          <ac:chgData name="Abhishek Thakur" userId="b534cba9fa69aa91" providerId="LiveId" clId="{BCC2DE0B-052B-4A1D-A0DB-10CE90A416F4}" dt="2023-07-19T03:10:54.806" v="400" actId="1076"/>
          <ac:picMkLst>
            <pc:docMk/>
            <pc:sldMk cId="2329460720" sldId="274"/>
            <ac:picMk id="5" creationId="{282CF6DD-7FE8-4063-9551-1B7BBCE92ABE}"/>
          </ac:picMkLst>
        </pc:picChg>
      </pc:sldChg>
      <pc:sldChg chg="addSp delSp modSp add mod ord">
        <pc:chgData name="Abhishek Thakur" userId="b534cba9fa69aa91" providerId="LiveId" clId="{BCC2DE0B-052B-4A1D-A0DB-10CE90A416F4}" dt="2023-07-20T05:51:35.251" v="930" actId="14100"/>
        <pc:sldMkLst>
          <pc:docMk/>
          <pc:sldMk cId="652048999" sldId="275"/>
        </pc:sldMkLst>
        <pc:spChg chg="del mod">
          <ac:chgData name="Abhishek Thakur" userId="b534cba9fa69aa91" providerId="LiveId" clId="{BCC2DE0B-052B-4A1D-A0DB-10CE90A416F4}" dt="2023-07-20T05:48:34.256" v="908" actId="21"/>
          <ac:spMkLst>
            <pc:docMk/>
            <pc:sldMk cId="652048999" sldId="275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3:12:40.835" v="428" actId="20577"/>
          <ac:spMkLst>
            <pc:docMk/>
            <pc:sldMk cId="652048999" sldId="275"/>
            <ac:spMk id="3" creationId="{A8E9CFF2-3777-4FF4-A759-8491175B0B7C}"/>
          </ac:spMkLst>
        </pc:spChg>
        <pc:spChg chg="add mod">
          <ac:chgData name="Abhishek Thakur" userId="b534cba9fa69aa91" providerId="LiveId" clId="{BCC2DE0B-052B-4A1D-A0DB-10CE90A416F4}" dt="2023-07-20T05:50:18.889" v="925" actId="1076"/>
          <ac:spMkLst>
            <pc:docMk/>
            <pc:sldMk cId="652048999" sldId="275"/>
            <ac:spMk id="4" creationId="{8F67C527-FBF6-1079-671C-6D75CE50BE0C}"/>
          </ac:spMkLst>
        </pc:spChg>
        <pc:picChg chg="mod">
          <ac:chgData name="Abhishek Thakur" userId="b534cba9fa69aa91" providerId="LiveId" clId="{BCC2DE0B-052B-4A1D-A0DB-10CE90A416F4}" dt="2023-07-19T03:15:10.868" v="435" actId="14100"/>
          <ac:picMkLst>
            <pc:docMk/>
            <pc:sldMk cId="652048999" sldId="275"/>
            <ac:picMk id="5" creationId="{282CF6DD-7FE8-4063-9551-1B7BBCE92ABE}"/>
          </ac:picMkLst>
        </pc:picChg>
        <pc:picChg chg="add del mod">
          <ac:chgData name="Abhishek Thakur" userId="b534cba9fa69aa91" providerId="LiveId" clId="{BCC2DE0B-052B-4A1D-A0DB-10CE90A416F4}" dt="2023-07-20T05:50:13.811" v="924" actId="478"/>
          <ac:picMkLst>
            <pc:docMk/>
            <pc:sldMk cId="652048999" sldId="275"/>
            <ac:picMk id="6" creationId="{F4AAF9DC-8B5B-1B73-B5CA-20B8BA526E3C}"/>
          </ac:picMkLst>
        </pc:picChg>
        <pc:picChg chg="add mod">
          <ac:chgData name="Abhishek Thakur" userId="b534cba9fa69aa91" providerId="LiveId" clId="{BCC2DE0B-052B-4A1D-A0DB-10CE90A416F4}" dt="2023-07-20T05:50:21.282" v="926" actId="1076"/>
          <ac:picMkLst>
            <pc:docMk/>
            <pc:sldMk cId="652048999" sldId="275"/>
            <ac:picMk id="8" creationId="{F9D2D799-9452-47B5-A947-2FFD1DCF326C}"/>
          </ac:picMkLst>
        </pc:picChg>
        <pc:picChg chg="add mod">
          <ac:chgData name="Abhishek Thakur" userId="b534cba9fa69aa91" providerId="LiveId" clId="{BCC2DE0B-052B-4A1D-A0DB-10CE90A416F4}" dt="2023-07-20T05:51:35.251" v="930" actId="14100"/>
          <ac:picMkLst>
            <pc:docMk/>
            <pc:sldMk cId="652048999" sldId="275"/>
            <ac:picMk id="9" creationId="{558F6301-54A6-4BBF-2D9D-1F6F6E1C52D8}"/>
          </ac:picMkLst>
        </pc:picChg>
      </pc:sldChg>
      <pc:sldChg chg="add del">
        <pc:chgData name="Abhishek Thakur" userId="b534cba9fa69aa91" providerId="LiveId" clId="{BCC2DE0B-052B-4A1D-A0DB-10CE90A416F4}" dt="2023-07-19T03:21:52.307" v="501" actId="47"/>
        <pc:sldMkLst>
          <pc:docMk/>
          <pc:sldMk cId="1608241889" sldId="276"/>
        </pc:sldMkLst>
      </pc:sldChg>
      <pc:sldChg chg="delSp modSp add mod">
        <pc:chgData name="Abhishek Thakur" userId="b534cba9fa69aa91" providerId="LiveId" clId="{BCC2DE0B-052B-4A1D-A0DB-10CE90A416F4}" dt="2023-07-19T03:21:37.909" v="500" actId="207"/>
        <pc:sldMkLst>
          <pc:docMk/>
          <pc:sldMk cId="867054735" sldId="277"/>
        </pc:sldMkLst>
        <pc:spChg chg="mod">
          <ac:chgData name="Abhishek Thakur" userId="b534cba9fa69aa91" providerId="LiveId" clId="{BCC2DE0B-052B-4A1D-A0DB-10CE90A416F4}" dt="2023-07-19T03:21:37.909" v="500" actId="207"/>
          <ac:spMkLst>
            <pc:docMk/>
            <pc:sldMk cId="867054735" sldId="277"/>
            <ac:spMk id="2" creationId="{78FD68DA-43BA-4508-8DE2-BA9BB7B2FA5B}"/>
          </ac:spMkLst>
        </pc:spChg>
        <pc:spChg chg="del mod">
          <ac:chgData name="Abhishek Thakur" userId="b534cba9fa69aa91" providerId="LiveId" clId="{BCC2DE0B-052B-4A1D-A0DB-10CE90A416F4}" dt="2023-07-19T03:20:33.293" v="476" actId="478"/>
          <ac:spMkLst>
            <pc:docMk/>
            <pc:sldMk cId="867054735" sldId="277"/>
            <ac:spMk id="3" creationId="{A8E9CFF2-3777-4FF4-A759-8491175B0B7C}"/>
          </ac:spMkLst>
        </pc:spChg>
      </pc:sldChg>
      <pc:sldChg chg="addSp delSp modSp add mod">
        <pc:chgData name="Abhishek Thakur" userId="b534cba9fa69aa91" providerId="LiveId" clId="{BCC2DE0B-052B-4A1D-A0DB-10CE90A416F4}" dt="2023-07-20T06:12:38.676" v="945" actId="14100"/>
        <pc:sldMkLst>
          <pc:docMk/>
          <pc:sldMk cId="3684347986" sldId="278"/>
        </pc:sldMkLst>
        <pc:spChg chg="mod">
          <ac:chgData name="Abhishek Thakur" userId="b534cba9fa69aa91" providerId="LiveId" clId="{BCC2DE0B-052B-4A1D-A0DB-10CE90A416F4}" dt="2023-07-20T05:47:06.645" v="895" actId="14100"/>
          <ac:spMkLst>
            <pc:docMk/>
            <pc:sldMk cId="3684347986" sldId="278"/>
            <ac:spMk id="2" creationId="{78FD68DA-43BA-4508-8DE2-BA9BB7B2FA5B}"/>
          </ac:spMkLst>
        </pc:spChg>
        <pc:spChg chg="del mod">
          <ac:chgData name="Abhishek Thakur" userId="b534cba9fa69aa91" providerId="LiveId" clId="{BCC2DE0B-052B-4A1D-A0DB-10CE90A416F4}" dt="2023-07-20T05:46:31.642" v="885" actId="21"/>
          <ac:spMkLst>
            <pc:docMk/>
            <pc:sldMk cId="3684347986" sldId="278"/>
            <ac:spMk id="3" creationId="{A8E9CFF2-3777-4FF4-A759-8491175B0B7C}"/>
          </ac:spMkLst>
        </pc:spChg>
        <pc:picChg chg="add mod">
          <ac:chgData name="Abhishek Thakur" userId="b534cba9fa69aa91" providerId="LiveId" clId="{BCC2DE0B-052B-4A1D-A0DB-10CE90A416F4}" dt="2023-07-20T06:12:38.676" v="945" actId="14100"/>
          <ac:picMkLst>
            <pc:docMk/>
            <pc:sldMk cId="3684347986" sldId="278"/>
            <ac:picMk id="4" creationId="{40D350B5-0F16-B2E1-AA10-B06B2967FA60}"/>
          </ac:picMkLst>
        </pc:picChg>
        <pc:picChg chg="del mod">
          <ac:chgData name="Abhishek Thakur" userId="b534cba9fa69aa91" providerId="LiveId" clId="{BCC2DE0B-052B-4A1D-A0DB-10CE90A416F4}" dt="2023-07-20T05:46:10.285" v="879" actId="478"/>
          <ac:picMkLst>
            <pc:docMk/>
            <pc:sldMk cId="3684347986" sldId="278"/>
            <ac:picMk id="5" creationId="{282CF6DD-7FE8-4063-9551-1B7BBCE92ABE}"/>
          </ac:picMkLst>
        </pc:picChg>
        <pc:picChg chg="add mod">
          <ac:chgData name="Abhishek Thakur" userId="b534cba9fa69aa91" providerId="LiveId" clId="{BCC2DE0B-052B-4A1D-A0DB-10CE90A416F4}" dt="2023-07-20T06:12:32.839" v="943" actId="1076"/>
          <ac:picMkLst>
            <pc:docMk/>
            <pc:sldMk cId="3684347986" sldId="278"/>
            <ac:picMk id="6" creationId="{007F2B22-99CD-982B-947D-78D18D00C705}"/>
          </ac:picMkLst>
        </pc:picChg>
      </pc:sldChg>
      <pc:sldChg chg="new del">
        <pc:chgData name="Abhishek Thakur" userId="b534cba9fa69aa91" providerId="LiveId" clId="{BCC2DE0B-052B-4A1D-A0DB-10CE90A416F4}" dt="2023-07-19T03:33:19.306" v="545" actId="47"/>
        <pc:sldMkLst>
          <pc:docMk/>
          <pc:sldMk cId="1641990928" sldId="279"/>
        </pc:sldMkLst>
      </pc:sldChg>
      <pc:sldChg chg="addSp delSp modSp add mod">
        <pc:chgData name="Abhishek Thakur" userId="b534cba9fa69aa91" providerId="LiveId" clId="{BCC2DE0B-052B-4A1D-A0DB-10CE90A416F4}" dt="2023-07-19T04:20:12.753" v="765" actId="20577"/>
        <pc:sldMkLst>
          <pc:docMk/>
          <pc:sldMk cId="4011301864" sldId="279"/>
        </pc:sldMkLst>
        <pc:spChg chg="del mod">
          <ac:chgData name="Abhishek Thakur" userId="b534cba9fa69aa91" providerId="LiveId" clId="{BCC2DE0B-052B-4A1D-A0DB-10CE90A416F4}" dt="2023-07-19T04:14:33.089" v="732"/>
          <ac:spMkLst>
            <pc:docMk/>
            <pc:sldMk cId="4011301864" sldId="279"/>
            <ac:spMk id="2" creationId="{0E920DE3-1170-BA26-4E3F-689629EA8C73}"/>
          </ac:spMkLst>
        </pc:spChg>
        <pc:spChg chg="mod">
          <ac:chgData name="Abhishek Thakur" userId="b534cba9fa69aa91" providerId="LiveId" clId="{BCC2DE0B-052B-4A1D-A0DB-10CE90A416F4}" dt="2023-07-19T04:20:12.753" v="765" actId="20577"/>
          <ac:spMkLst>
            <pc:docMk/>
            <pc:sldMk cId="4011301864" sldId="279"/>
            <ac:spMk id="5" creationId="{9C39CEBC-CF7A-5F0C-7901-959CF419FDA3}"/>
          </ac:spMkLst>
        </pc:spChg>
        <pc:picChg chg="del">
          <ac:chgData name="Abhishek Thakur" userId="b534cba9fa69aa91" providerId="LiveId" clId="{BCC2DE0B-052B-4A1D-A0DB-10CE90A416F4}" dt="2023-07-19T04:13:44.948" v="724" actId="478"/>
          <ac:picMkLst>
            <pc:docMk/>
            <pc:sldMk cId="4011301864" sldId="279"/>
            <ac:picMk id="4" creationId="{A678C08D-37C2-24C9-9A9D-11CBD5FA3E0E}"/>
          </ac:picMkLst>
        </pc:picChg>
        <pc:picChg chg="add mod">
          <ac:chgData name="Abhishek Thakur" userId="b534cba9fa69aa91" providerId="LiveId" clId="{BCC2DE0B-052B-4A1D-A0DB-10CE90A416F4}" dt="2023-07-19T04:16:08.331" v="736" actId="1076"/>
          <ac:picMkLst>
            <pc:docMk/>
            <pc:sldMk cId="4011301864" sldId="279"/>
            <ac:picMk id="6" creationId="{7726CD8D-70C7-AF30-801E-52764A5E96A5}"/>
          </ac:picMkLst>
        </pc:picChg>
      </pc:sldChg>
      <pc:sldChg chg="new del">
        <pc:chgData name="Abhishek Thakur" userId="b534cba9fa69aa91" providerId="LiveId" clId="{BCC2DE0B-052B-4A1D-A0DB-10CE90A416F4}" dt="2023-07-19T03:33:14.293" v="542" actId="47"/>
        <pc:sldMkLst>
          <pc:docMk/>
          <pc:sldMk cId="3286381571" sldId="280"/>
        </pc:sldMkLst>
      </pc:sldChg>
      <pc:sldChg chg="new del">
        <pc:chgData name="Abhishek Thakur" userId="b534cba9fa69aa91" providerId="LiveId" clId="{BCC2DE0B-052B-4A1D-A0DB-10CE90A416F4}" dt="2023-07-19T04:22:09.215" v="769" actId="47"/>
        <pc:sldMkLst>
          <pc:docMk/>
          <pc:sldMk cId="3906085928" sldId="280"/>
        </pc:sldMkLst>
      </pc:sldChg>
      <pc:sldChg chg="delSp modSp add mod setBg delDesignElem">
        <pc:chgData name="Abhishek Thakur" userId="b534cba9fa69aa91" providerId="LiveId" clId="{BCC2DE0B-052B-4A1D-A0DB-10CE90A416F4}" dt="2023-07-19T04:22:41.835" v="784" actId="1076"/>
        <pc:sldMkLst>
          <pc:docMk/>
          <pc:sldMk cId="809952227" sldId="281"/>
        </pc:sldMkLst>
        <pc:spChg chg="mod">
          <ac:chgData name="Abhishek Thakur" userId="b534cba9fa69aa91" providerId="LiveId" clId="{BCC2DE0B-052B-4A1D-A0DB-10CE90A416F4}" dt="2023-07-19T04:22:41.835" v="784" actId="1076"/>
          <ac:spMkLst>
            <pc:docMk/>
            <pc:sldMk cId="809952227" sldId="281"/>
            <ac:spMk id="2" creationId="{78FD68DA-43BA-4508-8DE2-BA9BB7B2FA5B}"/>
          </ac:spMkLst>
        </pc:spChg>
        <pc:spChg chg="del">
          <ac:chgData name="Abhishek Thakur" userId="b534cba9fa69aa91" providerId="LiveId" clId="{BCC2DE0B-052B-4A1D-A0DB-10CE90A416F4}" dt="2023-07-19T04:22:07.285" v="768"/>
          <ac:spMkLst>
            <pc:docMk/>
            <pc:sldMk cId="809952227" sldId="281"/>
            <ac:spMk id="22" creationId="{A9286AD2-18A9-4868-A4E3-7A2097A20810}"/>
          </ac:spMkLst>
        </pc:spChg>
        <pc:cxnChg chg="del">
          <ac:chgData name="Abhishek Thakur" userId="b534cba9fa69aa91" providerId="LiveId" clId="{BCC2DE0B-052B-4A1D-A0DB-10CE90A416F4}" dt="2023-07-19T04:22:07.285" v="768"/>
          <ac:cxnSpMkLst>
            <pc:docMk/>
            <pc:sldMk cId="809952227" sldId="281"/>
            <ac:cxnSpMk id="24" creationId="{E7A7CD63-7EC3-44F3-95D0-595C4019FF24}"/>
          </ac:cxnSpMkLst>
        </pc:cxnChg>
      </pc:sldChg>
      <pc:sldChg chg="addSp delSp modSp new add del mod modClrScheme chgLayout">
        <pc:chgData name="Abhishek Thakur" userId="b534cba9fa69aa91" providerId="LiveId" clId="{BCC2DE0B-052B-4A1D-A0DB-10CE90A416F4}" dt="2023-07-20T06:51:59.157" v="1345" actId="47"/>
        <pc:sldMkLst>
          <pc:docMk/>
          <pc:sldMk cId="3286313679" sldId="282"/>
        </pc:sldMkLst>
        <pc:spChg chg="del mod ord">
          <ac:chgData name="Abhishek Thakur" userId="b534cba9fa69aa91" providerId="LiveId" clId="{BCC2DE0B-052B-4A1D-A0DB-10CE90A416F4}" dt="2023-07-20T06:50:12.913" v="1333" actId="21"/>
          <ac:spMkLst>
            <pc:docMk/>
            <pc:sldMk cId="3286313679" sldId="282"/>
            <ac:spMk id="2" creationId="{54CA8837-9FD9-3EAA-0A60-4DFACD8188F8}"/>
          </ac:spMkLst>
        </pc:spChg>
        <pc:spChg chg="add mod">
          <ac:chgData name="Abhishek Thakur" userId="b534cba9fa69aa91" providerId="LiveId" clId="{BCC2DE0B-052B-4A1D-A0DB-10CE90A416F4}" dt="2023-07-20T06:49:34.157" v="1326" actId="21"/>
          <ac:spMkLst>
            <pc:docMk/>
            <pc:sldMk cId="3286313679" sldId="282"/>
            <ac:spMk id="3" creationId="{75C837EA-2359-1A33-4FE9-EACB9A9A8A47}"/>
          </ac:spMkLst>
        </pc:spChg>
        <pc:spChg chg="del">
          <ac:chgData name="Abhishek Thakur" userId="b534cba9fa69aa91" providerId="LiveId" clId="{BCC2DE0B-052B-4A1D-A0DB-10CE90A416F4}" dt="2023-07-19T04:26:04.403" v="805" actId="700"/>
          <ac:spMkLst>
            <pc:docMk/>
            <pc:sldMk cId="3286313679" sldId="282"/>
            <ac:spMk id="3" creationId="{EA5B7C2F-CE42-1B91-560F-D1BF69C9BACA}"/>
          </ac:spMkLst>
        </pc:spChg>
        <pc:spChg chg="add del mod">
          <ac:chgData name="Abhishek Thakur" userId="b534cba9fa69aa91" providerId="LiveId" clId="{BCC2DE0B-052B-4A1D-A0DB-10CE90A416F4}" dt="2023-07-20T06:22:15.160" v="1045"/>
          <ac:spMkLst>
            <pc:docMk/>
            <pc:sldMk cId="3286313679" sldId="282"/>
            <ac:spMk id="4" creationId="{6664BF5E-18E8-A1E1-6798-240157647756}"/>
          </ac:spMkLst>
        </pc:spChg>
      </pc:sldChg>
      <pc:sldChg chg="addSp delSp modSp new add del mod modClrScheme chgLayout">
        <pc:chgData name="Abhishek Thakur" userId="b534cba9fa69aa91" providerId="LiveId" clId="{BCC2DE0B-052B-4A1D-A0DB-10CE90A416F4}" dt="2023-07-20T07:04:21.060" v="1375" actId="47"/>
        <pc:sldMkLst>
          <pc:docMk/>
          <pc:sldMk cId="631706162" sldId="283"/>
        </pc:sldMkLst>
        <pc:spChg chg="add del mod">
          <ac:chgData name="Abhishek Thakur" userId="b534cba9fa69aa91" providerId="LiveId" clId="{BCC2DE0B-052B-4A1D-A0DB-10CE90A416F4}" dt="2023-07-19T04:25:09.912" v="795" actId="700"/>
          <ac:spMkLst>
            <pc:docMk/>
            <pc:sldMk cId="631706162" sldId="283"/>
            <ac:spMk id="2" creationId="{4AE68CE2-AA6E-5EBD-BB6C-E323891F5A4C}"/>
          </ac:spMkLst>
        </pc:spChg>
        <pc:spChg chg="add del">
          <ac:chgData name="Abhishek Thakur" userId="b534cba9fa69aa91" providerId="LiveId" clId="{BCC2DE0B-052B-4A1D-A0DB-10CE90A416F4}" dt="2023-07-19T04:25:09.912" v="795" actId="700"/>
          <ac:spMkLst>
            <pc:docMk/>
            <pc:sldMk cId="631706162" sldId="283"/>
            <ac:spMk id="3" creationId="{22206DA6-272D-0208-3B51-9CBC79C011D2}"/>
          </ac:spMkLst>
        </pc:spChg>
      </pc:sldChg>
      <pc:sldChg chg="addSp delSp modSp add del mod">
        <pc:chgData name="Abhishek Thakur" userId="b534cba9fa69aa91" providerId="LiveId" clId="{BCC2DE0B-052B-4A1D-A0DB-10CE90A416F4}" dt="2023-07-20T07:04:19.643" v="1374" actId="47"/>
        <pc:sldMkLst>
          <pc:docMk/>
          <pc:sldMk cId="9103128" sldId="284"/>
        </pc:sldMkLst>
        <pc:spChg chg="mod">
          <ac:chgData name="Abhishek Thakur" userId="b534cba9fa69aa91" providerId="LiveId" clId="{BCC2DE0B-052B-4A1D-A0DB-10CE90A416F4}" dt="2023-07-19T04:28:19.673" v="874" actId="14100"/>
          <ac:spMkLst>
            <pc:docMk/>
            <pc:sldMk cId="9103128" sldId="284"/>
            <ac:spMk id="2" creationId="{54CA8837-9FD9-3EAA-0A60-4DFACD8188F8}"/>
          </ac:spMkLst>
        </pc:spChg>
        <pc:spChg chg="add del mod">
          <ac:chgData name="Abhishek Thakur" userId="b534cba9fa69aa91" providerId="LiveId" clId="{BCC2DE0B-052B-4A1D-A0DB-10CE90A416F4}" dt="2023-07-19T04:29:54.378" v="877"/>
          <ac:spMkLst>
            <pc:docMk/>
            <pc:sldMk cId="9103128" sldId="284"/>
            <ac:spMk id="3" creationId="{2F47DFDE-C9BC-23A7-E233-69C0E643872D}"/>
          </ac:spMkLst>
        </pc:spChg>
      </pc:sldChg>
      <pc:sldChg chg="addSp delSp modSp new mod ord modClrScheme chgLayout">
        <pc:chgData name="Abhishek Thakur" userId="b534cba9fa69aa91" providerId="LiveId" clId="{BCC2DE0B-052B-4A1D-A0DB-10CE90A416F4}" dt="2023-07-20T06:52:37.797" v="1347"/>
        <pc:sldMkLst>
          <pc:docMk/>
          <pc:sldMk cId="2157643881" sldId="285"/>
        </pc:sldMkLst>
        <pc:spChg chg="add del mod">
          <ac:chgData name="Abhishek Thakur" userId="b534cba9fa69aa91" providerId="LiveId" clId="{BCC2DE0B-052B-4A1D-A0DB-10CE90A416F4}" dt="2023-07-20T06:49:19.606" v="1322" actId="478"/>
          <ac:spMkLst>
            <pc:docMk/>
            <pc:sldMk cId="2157643881" sldId="285"/>
            <ac:spMk id="2" creationId="{CF7DD106-4775-393F-AA3D-5B30F262E6C2}"/>
          </ac:spMkLst>
        </pc:spChg>
        <pc:spChg chg="add mod">
          <ac:chgData name="Abhishek Thakur" userId="b534cba9fa69aa91" providerId="LiveId" clId="{BCC2DE0B-052B-4A1D-A0DB-10CE90A416F4}" dt="2023-07-20T06:51:50.424" v="1344" actId="14100"/>
          <ac:spMkLst>
            <pc:docMk/>
            <pc:sldMk cId="2157643881" sldId="285"/>
            <ac:spMk id="3" creationId="{0FBAB003-30F3-120B-4CBF-4ECEE7B62269}"/>
          </ac:spMkLst>
        </pc:spChg>
        <pc:spChg chg="add del mod">
          <ac:chgData name="Abhishek Thakur" userId="b534cba9fa69aa91" providerId="LiveId" clId="{BCC2DE0B-052B-4A1D-A0DB-10CE90A416F4}" dt="2023-07-20T06:49:15.278" v="1320" actId="478"/>
          <ac:spMkLst>
            <pc:docMk/>
            <pc:sldMk cId="2157643881" sldId="285"/>
            <ac:spMk id="4" creationId="{E42C0441-9259-72AC-71F0-0D0EBA075EEB}"/>
          </ac:spMkLst>
        </pc:spChg>
        <pc:spChg chg="add mod">
          <ac:chgData name="Abhishek Thakur" userId="b534cba9fa69aa91" providerId="LiveId" clId="{BCC2DE0B-052B-4A1D-A0DB-10CE90A416F4}" dt="2023-07-20T06:50:41.038" v="1338" actId="115"/>
          <ac:spMkLst>
            <pc:docMk/>
            <pc:sldMk cId="2157643881" sldId="285"/>
            <ac:spMk id="6" creationId="{2886405B-0A70-076C-3153-6E85095EEDF7}"/>
          </ac:spMkLst>
        </pc:spChg>
        <pc:picChg chg="add mod">
          <ac:chgData name="Abhishek Thakur" userId="b534cba9fa69aa91" providerId="LiveId" clId="{BCC2DE0B-052B-4A1D-A0DB-10CE90A416F4}" dt="2023-07-20T06:51:43.160" v="1343" actId="14100"/>
          <ac:picMkLst>
            <pc:docMk/>
            <pc:sldMk cId="2157643881" sldId="285"/>
            <ac:picMk id="5" creationId="{1F177BE4-FB73-2CE4-B558-0C93AC5FF110}"/>
          </ac:picMkLst>
        </pc:picChg>
      </pc:sldChg>
      <pc:sldChg chg="modSp add mod">
        <pc:chgData name="Abhishek Thakur" userId="b534cba9fa69aa91" providerId="LiveId" clId="{BCC2DE0B-052B-4A1D-A0DB-10CE90A416F4}" dt="2023-07-20T07:03:51.368" v="1372" actId="20577"/>
        <pc:sldMkLst>
          <pc:docMk/>
          <pc:sldMk cId="1504030728" sldId="286"/>
        </pc:sldMkLst>
        <pc:spChg chg="mod">
          <ac:chgData name="Abhishek Thakur" userId="b534cba9fa69aa91" providerId="LiveId" clId="{BCC2DE0B-052B-4A1D-A0DB-10CE90A416F4}" dt="2023-07-20T07:03:51.368" v="1372" actId="20577"/>
          <ac:spMkLst>
            <pc:docMk/>
            <pc:sldMk cId="1504030728" sldId="286"/>
            <ac:spMk id="3" creationId="{0FBAB003-30F3-120B-4CBF-4ECEE7B62269}"/>
          </ac:spMkLst>
        </pc:spChg>
        <pc:spChg chg="mod">
          <ac:chgData name="Abhishek Thakur" userId="b534cba9fa69aa91" providerId="LiveId" clId="{BCC2DE0B-052B-4A1D-A0DB-10CE90A416F4}" dt="2023-07-20T07:02:04.725" v="1351" actId="115"/>
          <ac:spMkLst>
            <pc:docMk/>
            <pc:sldMk cId="1504030728" sldId="286"/>
            <ac:spMk id="6" creationId="{2886405B-0A70-076C-3153-6E85095EEDF7}"/>
          </ac:spMkLst>
        </pc:spChg>
      </pc:sldChg>
      <pc:sldChg chg="addSp delSp modSp add mod">
        <pc:chgData name="Abhishek Thakur" userId="b534cba9fa69aa91" providerId="LiveId" clId="{BCC2DE0B-052B-4A1D-A0DB-10CE90A416F4}" dt="2023-07-20T07:08:58.934" v="1434" actId="20577"/>
        <pc:sldMkLst>
          <pc:docMk/>
          <pc:sldMk cId="518216514" sldId="287"/>
        </pc:sldMkLst>
        <pc:spChg chg="add mod">
          <ac:chgData name="Abhishek Thakur" userId="b534cba9fa69aa91" providerId="LiveId" clId="{BCC2DE0B-052B-4A1D-A0DB-10CE90A416F4}" dt="2023-07-20T07:08:58.934" v="1434" actId="20577"/>
          <ac:spMkLst>
            <pc:docMk/>
            <pc:sldMk cId="518216514" sldId="287"/>
            <ac:spMk id="2" creationId="{CCE2BCD0-4884-4288-2297-3EC2E9A5272F}"/>
          </ac:spMkLst>
        </pc:spChg>
        <pc:spChg chg="del mod">
          <ac:chgData name="Abhishek Thakur" userId="b534cba9fa69aa91" providerId="LiveId" clId="{BCC2DE0B-052B-4A1D-A0DB-10CE90A416F4}" dt="2023-07-20T07:06:26.922" v="1391" actId="478"/>
          <ac:spMkLst>
            <pc:docMk/>
            <pc:sldMk cId="518216514" sldId="287"/>
            <ac:spMk id="3" creationId="{0FBAB003-30F3-120B-4CBF-4ECEE7B62269}"/>
          </ac:spMkLst>
        </pc:spChg>
        <pc:spChg chg="mod">
          <ac:chgData name="Abhishek Thakur" userId="b534cba9fa69aa91" providerId="LiveId" clId="{BCC2DE0B-052B-4A1D-A0DB-10CE90A416F4}" dt="2023-07-20T07:08:34.450" v="1433" actId="1076"/>
          <ac:spMkLst>
            <pc:docMk/>
            <pc:sldMk cId="518216514" sldId="287"/>
            <ac:spMk id="6" creationId="{2886405B-0A70-076C-3153-6E85095EED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bhishekrcks199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1372582"/>
          </a:xfrm>
        </p:spPr>
        <p:txBody>
          <a:bodyPr>
            <a:normAutofit/>
          </a:bodyPr>
          <a:lstStyle/>
          <a:p>
            <a:r>
              <a:rPr lang="en-IN" sz="3200" b="1" i="0" err="1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Accredian</a:t>
            </a:r>
            <a:r>
              <a:rPr lang="en-IN" sz="3200" b="1" i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Telecom </a:t>
            </a:r>
            <a:r>
              <a:rPr lang="en-IN" sz="3200" b="1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Data</a:t>
            </a:r>
            <a:r>
              <a:rPr lang="en-IN" sz="3200" b="1" i="0" u="none" strike="noStrike" baseline="0" dirty="0">
                <a:solidFill>
                  <a:schemeClr val="tx1"/>
                </a:solidFill>
                <a:latin typeface="Bahnschrift" panose="020B0502040204020203" pitchFamily="34" charset="0"/>
              </a:rPr>
              <a:t> Analysis</a:t>
            </a:r>
            <a:br>
              <a:rPr lang="en-IN" sz="3200" b="1" i="0" u="none" strike="noStrike" baseline="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3200" b="1" i="0" u="none" strike="noStrike" baseline="0" dirty="0">
                <a:solidFill>
                  <a:schemeClr val="tx1"/>
                </a:solidFill>
                <a:latin typeface="Bahnschrift" panose="020B0502040204020203" pitchFamily="34" charset="0"/>
              </a:rPr>
              <a:t>EDA Project form  </a:t>
            </a:r>
            <a:r>
              <a:rPr lang="en-IN" sz="3200" b="1" i="0" dirty="0" err="1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Accredianians</a:t>
            </a:r>
            <a:endParaRPr lang="en-US" sz="32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2164626"/>
            <a:ext cx="6269347" cy="2053181"/>
          </a:xfrm>
        </p:spPr>
        <p:txBody>
          <a:bodyPr>
            <a:normAutofit/>
          </a:bodyPr>
          <a:lstStyle/>
          <a:p>
            <a:r>
              <a:rPr lang="en-US" b="1" dirty="0"/>
              <a:t>By- Abhishek thakur</a:t>
            </a:r>
          </a:p>
          <a:p>
            <a:r>
              <a:rPr lang="en-US" b="1" dirty="0">
                <a:hlinkClick r:id="rId2"/>
              </a:rPr>
              <a:t>abhishekrcks1995@gmail.com</a:t>
            </a:r>
            <a:endParaRPr lang="en-US" b="1" dirty="0"/>
          </a:p>
          <a:p>
            <a:r>
              <a:rPr lang="en-US" b="1"/>
              <a:t>8951168451</a:t>
            </a:r>
            <a:endParaRPr lang="en-US" b="1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5225240"/>
            <a:ext cx="11067011" cy="1143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base consists of 74% male users and 26% female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 indicates a slight majority of male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FFE8E-D102-E3D0-6AAA-F2E91444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9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81672"/>
            <a:ext cx="12188952" cy="12565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comprehensive data analysis, we have found that the majority of our users fall within the age range of 20 to 35.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A4575-F648-01D8-7E68-B14891E2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5994400" cy="49816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6D14E-2701-035E-A459-5BB42C05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0"/>
            <a:ext cx="6197600" cy="49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-MALE USERS FORM THE AGE GROUP M23-26 ARE HIGHEST</a:t>
            </a:r>
          </a:p>
          <a:p>
            <a:r>
              <a:rPr lang="en-US" dirty="0">
                <a:solidFill>
                  <a:srgbClr val="FFFFFF"/>
                </a:solidFill>
              </a:rPr>
              <a:t>- FEMALE USERS FROM THE AGE GROUP f33-42 are highest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48C3B-395B-931F-4EF1-CF50D6BC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" y="4963181"/>
            <a:ext cx="12185904" cy="18948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Understanding the user demographics is crucial for effective targeting and tailoring of products and services.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age group M23-36 exhibits the highest number of male users.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age group F33-42 exhibits the highest number of Female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47E7-F981-7460-FA84-5BB3F6B3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0"/>
            <a:ext cx="12188952" cy="49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55" y="4996521"/>
            <a:ext cx="12188952" cy="163276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global smartphone market has witnessed significant changes in recent years, with consumers embracing a variety of brands and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Xiaomi, Samsung, and Huawei as the leading 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Xiaomi - Rising in Popularity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B7549-96FC-EA23-354B-F26CB667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49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users are IN MEJORITY for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 of brands.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Xiaomi - Rising in Popularity.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23EA7-B3C7-9805-2E35-6BAEFBA6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7"/>
            <a:ext cx="12192000" cy="49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54601"/>
            <a:ext cx="12174435" cy="180339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Xiaomi Brand is </a:t>
            </a: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in Popularity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age group M29-31,M32-26,M39+,F33-42,M22,F29-32,F23-,F24-25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brand is </a:t>
            </a: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in Popularity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age group M32-38,F43+,m27-28,f27-28.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DB642-DE7E-93A0-287F-CDA2345C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1"/>
            <a:ext cx="12188952" cy="3010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F1C55-334B-D33C-4412-88E00529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" y="2909188"/>
            <a:ext cx="12090368" cy="20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Xiaomi is 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in Popularity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each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582CE-4775-34D8-00C4-FF1D097F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25240"/>
            <a:ext cx="12156832" cy="1143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users are highly active during the designated call hours, specifically from 8.00am to 9:00 pm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4C40F-D1BC-FBD5-42D9-FEACE08A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68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8C08D-37C2-24C9-9A9D-11CBD5FA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3857" cy="492654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C39CEBC-CF7A-5F0C-7901-959CF419FD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121" y="4953000"/>
            <a:ext cx="107289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tend to be less active on calls on Sundays and Saturdays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Possible reasons for decreased activity (e.g., rest days, family time) </a:t>
            </a:r>
          </a:p>
        </p:txBody>
      </p:sp>
    </p:spTree>
    <p:extLst>
      <p:ext uri="{BB962C8B-B14F-4D97-AF65-F5344CB8AC3E}">
        <p14:creationId xmlns:p14="http://schemas.microsoft.com/office/powerpoint/2010/main" val="83845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C5EF-AF14-C730-5BB7-35A1101C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6D68-F7EC-888A-FC2A-7F806EA8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77982-40B6-ECAF-169D-7A63D00E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99" y="-50800"/>
            <a:ext cx="8397457" cy="6438654"/>
          </a:xfrm>
          <a:prstGeom prst="rect">
            <a:avLst/>
          </a:prstGeom>
        </p:spPr>
      </p:pic>
      <p:pic>
        <p:nvPicPr>
          <p:cNvPr id="6" name="Picture 5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1E714-42B8-EF66-2113-2AD4BEA33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"/>
            <a:ext cx="3860801" cy="63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6594" y="1896303"/>
            <a:ext cx="7126272" cy="1039937"/>
          </a:xfrm>
        </p:spPr>
        <p:txBody>
          <a:bodyPr>
            <a:noAutofit/>
          </a:bodyPr>
          <a:lstStyle/>
          <a:p>
            <a:pPr algn="ctr"/>
            <a:r>
              <a:rPr lang="en-US" sz="4800" kern="1200" cap="all" spc="200" baseline="0" dirty="0">
                <a:solidFill>
                  <a:schemeClr val="tx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Geospatial Analysis</a:t>
            </a:r>
            <a:endParaRPr lang="en-US" sz="41300" dirty="0">
              <a:solidFill>
                <a:schemeClr val="tx1"/>
              </a:solidFill>
              <a:latin typeface="SairaSemiCondensed-Medium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39CEBC-CF7A-5F0C-7901-959CF419FD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120" y="5304189"/>
            <a:ext cx="118059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bg1"/>
                </a:solidFill>
              </a:rPr>
              <a:t>Geospatial Analysis: Mapping user data FOR geospatial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Andhra Pradesh state in India, has a significant number of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6CD8D-70C7-AF30-801E-52764A5E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0"/>
            <a:ext cx="7010400" cy="49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0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B003-30F3-120B-4CBF-4ECEE7B6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720" y="944880"/>
            <a:ext cx="7366000" cy="583184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Extrapolation process utilized to infer information about the user dataset, This data consist of 74% Male users and 26% female users, Data indicates majority of male users.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Andhra Pradesh, a state in India, has a significant number of users.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 Xiaomi, Samsung, and Huawei as the leading brands.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Xiaomi - Rising in Popularity.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Majority of our users fall within the age range of 20 to 35.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age group M23-36 exhibits the highest number of male users. &amp; The age group F33-42 exhibits the highest number of Female users.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are highly active during the designated call hours, specifically from 8.00am to 9:00 pm.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tend to be less active on calls on Sundays and Saturdays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1F177BE4-FB73-2CE4-B558-0C93AC5F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296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86405B-0A70-076C-3153-6E85095EEDF7}"/>
              </a:ext>
            </a:extLst>
          </p:cNvPr>
          <p:cNvSpPr txBox="1">
            <a:spLocks/>
          </p:cNvSpPr>
          <p:nvPr/>
        </p:nvSpPr>
        <p:spPr>
          <a:xfrm>
            <a:off x="5161280" y="358458"/>
            <a:ext cx="5994400" cy="423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>
                <a:solidFill>
                  <a:schemeClr val="tx1"/>
                </a:solidFill>
                <a:latin typeface="SairaSemiCondensed-Medium"/>
              </a:rPr>
              <a:t>SUMMARIZED CONCLUSION</a:t>
            </a:r>
            <a:endParaRPr lang="en-IN" sz="7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43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B003-30F3-120B-4CBF-4ECEE7B6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720" y="944880"/>
            <a:ext cx="7366000" cy="58318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age range of 20 to 35 is a prime phase of life characterized by a higher degree of digital engagement and technological adaptability. Your platform has successfully attracted a considerable number of users within this age bracket, reflecting its relevance and appeal to this demographic.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One of the key findings from our analysis is that our users are highly active during the designated call hours, specifically from  8AM to 9 PM. During this timeframe, we observe a significant increase in user engagement and participation. This information is crucial for optimizing our services and improving user satisfaction.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1F177BE4-FB73-2CE4-B558-0C93AC5F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296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86405B-0A70-076C-3153-6E85095EEDF7}"/>
              </a:ext>
            </a:extLst>
          </p:cNvPr>
          <p:cNvSpPr txBox="1">
            <a:spLocks/>
          </p:cNvSpPr>
          <p:nvPr/>
        </p:nvSpPr>
        <p:spPr>
          <a:xfrm>
            <a:off x="5161280" y="358458"/>
            <a:ext cx="5994400" cy="423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i="0" u="sng" strike="noStrike" baseline="0" dirty="0">
                <a:solidFill>
                  <a:schemeClr val="tx1"/>
                </a:solidFill>
                <a:latin typeface="SairaSemiCondensed-Medium"/>
              </a:rPr>
              <a:t>ACTIONABLE INSIGHTS</a:t>
            </a:r>
            <a:endParaRPr lang="en-IN" sz="7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3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1F177BE4-FB73-2CE4-B558-0C93AC5F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296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86405B-0A70-076C-3153-6E85095EEDF7}"/>
              </a:ext>
            </a:extLst>
          </p:cNvPr>
          <p:cNvSpPr txBox="1">
            <a:spLocks/>
          </p:cNvSpPr>
          <p:nvPr/>
        </p:nvSpPr>
        <p:spPr>
          <a:xfrm>
            <a:off x="4805682" y="2329498"/>
            <a:ext cx="5994400" cy="423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0" i="0" u="none" strike="noStrike" baseline="0" dirty="0">
                <a:solidFill>
                  <a:schemeClr val="tx1"/>
                </a:solidFill>
                <a:latin typeface="SairaSemiCondensed-Medium"/>
              </a:rPr>
              <a:t>THANK YOU!</a:t>
            </a:r>
            <a:endParaRPr lang="en-IN" sz="16600" b="1" u="sng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2BCD0-4884-4288-2297-3EC2E9A5272F}"/>
              </a:ext>
            </a:extLst>
          </p:cNvPr>
          <p:cNvSpPr txBox="1"/>
          <p:nvPr/>
        </p:nvSpPr>
        <p:spPr>
          <a:xfrm>
            <a:off x="4876800" y="2753360"/>
            <a:ext cx="704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InriaSans-Light"/>
              </a:rPr>
              <a:t>You can find me :</a:t>
            </a:r>
            <a:r>
              <a:rPr lang="en-IN" sz="2400" b="0" i="0" u="none" strike="noStrike" baseline="0" dirty="0">
                <a:latin typeface="FreeSerif"/>
              </a:rPr>
              <a:t>abhishekrcks1995</a:t>
            </a:r>
            <a:r>
              <a:rPr lang="en-IN" sz="2400" b="0" i="0" u="none" strike="noStrike" baseline="0" dirty="0">
                <a:latin typeface="InriaSans-Light"/>
              </a:rPr>
              <a:t>@gmail.com</a:t>
            </a:r>
          </a:p>
          <a:p>
            <a:pPr algn="l"/>
            <a:endParaRPr lang="en-IN" sz="2400" b="0" i="0" u="none" strike="noStrike" baseline="0" dirty="0">
              <a:latin typeface="InriaSans-Light"/>
            </a:endParaRPr>
          </a:p>
          <a:p>
            <a:pPr algn="l"/>
            <a:r>
              <a:rPr lang="en-US" sz="2400" b="0" i="0" u="none" strike="noStrike" baseline="0" dirty="0">
                <a:latin typeface="InriaSans-Light"/>
              </a:rPr>
              <a:t>Please share any feedbacks over </a:t>
            </a:r>
            <a:r>
              <a:rPr lang="en-IN" sz="2400" b="0" i="0" u="none" strike="noStrike" baseline="0" dirty="0">
                <a:latin typeface="InriaSans-Light"/>
              </a:rPr>
              <a:t>mail.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21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481" y="375430"/>
            <a:ext cx="6583678" cy="762982"/>
          </a:xfrm>
        </p:spPr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chemeClr val="tx1"/>
                </a:solidFill>
                <a:latin typeface="SairaSemiCondensed-Medium"/>
              </a:rPr>
              <a:t>INTRODUCTION</a:t>
            </a:r>
            <a:endParaRPr lang="en-US" sz="6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1" y="1513841"/>
            <a:ext cx="7233920" cy="2021838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AccredianTelecom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one of the leading telecom players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AccredianTelecom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a Telecom networking service company. which allows users to connect among friends or people.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481" y="375430"/>
            <a:ext cx="6583678" cy="7629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airaSemiCondensed-Medium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1" y="1513840"/>
            <a:ext cx="7233920" cy="3444240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AccredianTelecom</a:t>
            </a: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one of the leading telecom players, understands that customizing offerings is very important for its business to stay competitive.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company approaches </a:t>
            </a:r>
            <a:r>
              <a:rPr lang="en-I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Accredianians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asks them to come up with </a:t>
            </a:r>
            <a:r>
              <a:rPr lang="en-US" sz="160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dashboard will help us to understand a user's demographic characteristics based on their mobile usage, geolocation, and mobile device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6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968" y="1342584"/>
            <a:ext cx="6583678" cy="1928933"/>
          </a:xfrm>
        </p:spPr>
        <p:txBody>
          <a:bodyPr>
            <a:noAutofit/>
          </a:bodyPr>
          <a:lstStyle/>
          <a:p>
            <a:r>
              <a:rPr lang="en-IN" sz="4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OF</a:t>
            </a:r>
            <a:br>
              <a:rPr lang="en-IN" sz="4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1" y="1513840"/>
            <a:ext cx="7233920" cy="3444240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2936240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D2D799-9452-47B5-A947-2FFD1DCF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75" y="6157363"/>
            <a:ext cx="2536225" cy="511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7C527-FBF6-1079-671C-6D75CE50BE0C}"/>
              </a:ext>
            </a:extLst>
          </p:cNvPr>
          <p:cNvSpPr txBox="1"/>
          <p:nvPr/>
        </p:nvSpPr>
        <p:spPr>
          <a:xfrm>
            <a:off x="3204175" y="444688"/>
            <a:ext cx="745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InriaSans-Bold"/>
              </a:rPr>
              <a:t>A QUICK LOOK AT THE SAMPLE OF THE DATASET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F6301-54A6-4BBF-2D9D-1F6F6E1C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193" y="882057"/>
            <a:ext cx="9357616" cy="52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41" y="193051"/>
            <a:ext cx="6685280" cy="487659"/>
          </a:xfrm>
        </p:spPr>
        <p:txBody>
          <a:bodyPr>
            <a:normAutofit fontScale="90000"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InriaSans-Bold"/>
              </a:rPr>
              <a:t>A QUICK LOOK AT THE STATISTICS OF THE DATASET</a:t>
            </a:r>
            <a:endParaRPr lang="en-US" sz="5400" dirty="0">
              <a:solidFill>
                <a:schemeClr val="tx1"/>
              </a:solidFill>
              <a:latin typeface="SairaSemiCondensed-Medium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07F2B22-99CD-982B-947D-78D18D00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2" y="1219195"/>
            <a:ext cx="6187440" cy="4419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350B5-0F16-B2E1-AA10-B06B2967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97" y="1219195"/>
            <a:ext cx="5201356" cy="45720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8434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968" y="1977583"/>
            <a:ext cx="7126272" cy="1710495"/>
          </a:xfrm>
        </p:spPr>
        <p:txBody>
          <a:bodyPr>
            <a:noAutofit/>
          </a:bodyPr>
          <a:lstStyle/>
          <a:p>
            <a:pPr algn="ctr"/>
            <a:r>
              <a:rPr lang="en-IN" sz="5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airaSemiCondensed-Medium"/>
              </a:rPr>
              <a:t>EXPLORATORY DATA ANALYSIS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SairaSemiCondensed-Medium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5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8BC0F-4F43-1306-42A5-241472E5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49530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08E1F7A-1296-D817-4E88-271BD6FA15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6625" y="4906834"/>
            <a:ext cx="1133570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Andhra Pradesh, a state in India, has a significant number of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slide will provide an overview of the user statistics in Andhra Pradesh </a:t>
            </a:r>
          </a:p>
        </p:txBody>
      </p:sp>
    </p:spTree>
    <p:extLst>
      <p:ext uri="{BB962C8B-B14F-4D97-AF65-F5344CB8AC3E}">
        <p14:creationId xmlns:p14="http://schemas.microsoft.com/office/powerpoint/2010/main" val="41644856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{AA781903-14BC-4D95-84AC-C9A5E9C6DE33}tf56160789_win32</Template>
  <TotalTime>1772</TotalTime>
  <Words>704</Words>
  <Application>Microsoft Office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Bahnschrift</vt:lpstr>
      <vt:lpstr>Bookman Old Style</vt:lpstr>
      <vt:lpstr>Calibri</vt:lpstr>
      <vt:lpstr>Franklin Gothic Book</vt:lpstr>
      <vt:lpstr>FreeSerif</vt:lpstr>
      <vt:lpstr>InriaSans-Bold</vt:lpstr>
      <vt:lpstr>InriaSans-Light</vt:lpstr>
      <vt:lpstr>SairaSemiCondensed-Medium</vt:lpstr>
      <vt:lpstr>Wingdings</vt:lpstr>
      <vt:lpstr>Custom</vt:lpstr>
      <vt:lpstr>Accredian Telecom Data Analysis EDA Project form  Accredianians</vt:lpstr>
      <vt:lpstr>PowerPoint Presentation</vt:lpstr>
      <vt:lpstr>INTRODUCTION</vt:lpstr>
      <vt:lpstr>Problem Statement</vt:lpstr>
      <vt:lpstr>UNDERSTANDING OF DATA</vt:lpstr>
      <vt:lpstr>PowerPoint Presentation</vt:lpstr>
      <vt:lpstr>A QUICK LOOK AT THE STATISTICS OF THE DATASET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Geospatial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Abhishek Thakur</dc:creator>
  <cp:lastModifiedBy>Abhishek Thakur</cp:lastModifiedBy>
  <cp:revision>1</cp:revision>
  <dcterms:created xsi:type="dcterms:W3CDTF">2023-07-18T14:17:56Z</dcterms:created>
  <dcterms:modified xsi:type="dcterms:W3CDTF">2023-07-21T03:40:28Z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