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93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7620" y="20732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732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Scalable and Secure Sports Club E-Commerce Platform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833199" y="468308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team has developed a comprehensive e-commerce platform tailored specifically for a sports club. This platform provides a safe, scalable, and high-performing online store to sell club merchandise and engage with members.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35460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CBF113D-2AB6-186D-9698-1D35BE29450F}"/>
              </a:ext>
            </a:extLst>
          </p:cNvPr>
          <p:cNvSpPr/>
          <p:nvPr/>
        </p:nvSpPr>
        <p:spPr>
          <a:xfrm>
            <a:off x="840820" y="288548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Tx/>
              <a:buChar char="-"/>
            </a:pPr>
            <a:r>
              <a:rPr lang="en-US" sz="1750" dirty="0"/>
              <a:t>Heet Gala</a:t>
            </a:r>
          </a:p>
          <a:p>
            <a:pPr marL="285750" indent="-285750">
              <a:lnSpc>
                <a:spcPts val="2799"/>
              </a:lnSpc>
              <a:buFontTx/>
              <a:buChar char="-"/>
            </a:pPr>
            <a:r>
              <a:rPr lang="en-US" sz="1750" dirty="0"/>
              <a:t>Abhishek Shinde</a:t>
            </a:r>
          </a:p>
          <a:p>
            <a:pPr marL="285750" indent="-285750">
              <a:lnSpc>
                <a:spcPts val="2799"/>
              </a:lnSpc>
              <a:buFontTx/>
              <a:buChar char="-"/>
            </a:pPr>
            <a:r>
              <a:rPr lang="en-US" sz="1750" dirty="0"/>
              <a:t>Divyaraj Sarvaiya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229588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Project Goals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081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23730" y="3649861"/>
            <a:ext cx="1283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68450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Safe and Secure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164925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Maintain strong security protocols to protect user information and financial transactions.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6081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5793462" y="3649861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68450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Scalable and High-Performing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512112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high availability and scalability to handle increasing traffic volumes.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6081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382006" y="3649861"/>
            <a:ext cx="1807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68450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Seamless User Experience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51211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a smooth and intuitive e-commerce experience for sports club members and fans.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2749868"/>
            <a:ext cx="5872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Front-End Technologies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HTML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Crafting the basic structure and layout of the web pages.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CSS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Styling the appearance and ensuring responsive design.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JavaScript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Enhancing user interaction and adding dynamic functionality.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-7346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220563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Cloud Services</a:t>
            </a:r>
            <a:endParaRPr lang="en-US" sz="437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55" y="334434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535155" y="3999358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Azure SQL Server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535155" y="4469130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Hosting the relational database with automated backups and scaling.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0535" y="3344347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90535" y="4107454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Azure Web app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090534" y="4602361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Azure Web App Service streamlines web application development and deployment.</a:t>
            </a:r>
            <a:endParaRPr lang="en-US" sz="1750" dirty="0"/>
          </a:p>
        </p:txBody>
      </p:sp>
      <p:pic>
        <p:nvPicPr>
          <p:cNvPr id="17" name="Image 1" descr="preencoded.png">
            <a:extLst>
              <a:ext uri="{FF2B5EF4-FFF2-40B4-BE49-F238E27FC236}">
                <a16:creationId xmlns:a16="http://schemas.microsoft.com/office/drawing/2014/main" id="{E0D8BDBE-B235-6D4B-3748-42AD77A4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78" y="3346513"/>
            <a:ext cx="555427" cy="555427"/>
          </a:xfrm>
          <a:prstGeom prst="rect">
            <a:avLst/>
          </a:prstGeom>
        </p:spPr>
      </p:pic>
      <p:sp>
        <p:nvSpPr>
          <p:cNvPr id="18" name="Text 5">
            <a:extLst>
              <a:ext uri="{FF2B5EF4-FFF2-40B4-BE49-F238E27FC236}">
                <a16:creationId xmlns:a16="http://schemas.microsoft.com/office/drawing/2014/main" id="{E276BEBC-A337-5653-39F9-6955E4B3CF6E}"/>
              </a:ext>
            </a:extLst>
          </p:cNvPr>
          <p:cNvSpPr/>
          <p:nvPr/>
        </p:nvSpPr>
        <p:spPr>
          <a:xfrm>
            <a:off x="5543877" y="4001789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Azure Data Studio </a:t>
            </a:r>
            <a:endParaRPr lang="en-US" sz="2187" dirty="0"/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3D49DBD4-1EEB-0D25-66A9-BA9968801150}"/>
              </a:ext>
            </a:extLst>
          </p:cNvPr>
          <p:cNvSpPr/>
          <p:nvPr/>
        </p:nvSpPr>
        <p:spPr>
          <a:xfrm>
            <a:off x="5543877" y="4430795"/>
            <a:ext cx="356459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Azure Data Studio can be utilized for web application back-end development through its capabilities for managing databases, querying data, and collaborating on code.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-133797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49089" y="54435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/>
              <a:t>Architecture Diagram</a:t>
            </a:r>
          </a:p>
        </p:txBody>
      </p:sp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C0C32CA1-807F-B99C-2777-562115EBE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37" b="20943"/>
          <a:stretch/>
        </p:blipFill>
        <p:spPr>
          <a:xfrm>
            <a:off x="949088" y="1832242"/>
            <a:ext cx="11381171" cy="49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0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42815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Key Benefits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Easily handle increasing and fluctuating traffic volumes to accommodate the growing needs of the sports club.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620714" y="2574786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Security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27707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Robust security protocols to safeguard user information and financial transactions.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4732139" y="480286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4961929" y="50174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High Availability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4961929" y="550650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the website is accessible and responsive at all times, providing a seamless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34338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Future Enhancements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482096"/>
            <a:ext cx="2638544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3704034"/>
            <a:ext cx="219420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Payment Integrations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531638"/>
            <a:ext cx="219420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 with popular payment gateways to enable seamless and secure financial transactions.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537" y="2482096"/>
            <a:ext cx="2638663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898707" y="3704034"/>
            <a:ext cx="219432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Authentication &amp; Authorization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898707" y="4531638"/>
            <a:ext cx="219432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user authentication and authorization mechanisms to enhance security and personalization.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482096"/>
            <a:ext cx="2638544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7371" y="3704034"/>
            <a:ext cx="219420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Analytics &amp; Insights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537371" y="4531638"/>
            <a:ext cx="219420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 with analytics tools to gain valuable insights into user behavior and optimize the platform.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744" y="2482096"/>
            <a:ext cx="2638663" cy="88868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75915" y="3704034"/>
            <a:ext cx="219432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Mobile Optimization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175915" y="4531638"/>
            <a:ext cx="219432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Expand the platform's reach by optimizing the design for mobile devices or developing dedicated mobile apps.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901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sports club e-commerce platform we have developed provides a scalable, secure, and high-performing solution to meet the growing needs of the sports club and its members. We are excited to continue enhancing the platform and helping the club achieve its business goals.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369</Words>
  <Application>Microsoft Office PowerPoint</Application>
  <PresentationFormat>Custom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Bitter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Abhishek Shinde</cp:lastModifiedBy>
  <cp:revision>6</cp:revision>
  <dcterms:created xsi:type="dcterms:W3CDTF">2024-04-27T05:34:37Z</dcterms:created>
  <dcterms:modified xsi:type="dcterms:W3CDTF">2024-04-29T19:36:05Z</dcterms:modified>
</cp:coreProperties>
</file>