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2" r:id="rId17"/>
    <p:sldId id="274" r:id="rId18"/>
    <p:sldId id="273" r:id="rId19"/>
    <p:sldId id="275" r:id="rId20"/>
    <p:sldId id="276" r:id="rId21"/>
    <p:sldId id="282" r:id="rId22"/>
    <p:sldId id="283" r:id="rId23"/>
    <p:sldId id="284" r:id="rId24"/>
    <p:sldId id="277" r:id="rId25"/>
    <p:sldId id="278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93AF-CE85-4C60-96DB-C070112416AC}" v="378" dt="2025-03-15T04:03:44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F35EC-1BFF-4FB2-BE6A-6953293B3FED}" type="doc">
      <dgm:prSet loTypeId="urn:microsoft.com/office/officeart/2005/8/layout/gear1" loCatId="relationship" qsTypeId="urn:microsoft.com/office/officeart/2005/8/quickstyle/3d1" qsCatId="3D" csTypeId="urn:microsoft.com/office/officeart/2005/8/colors/accent1_2" csCatId="accent1" phldr="1"/>
      <dgm:spPr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</dgm:spPr>
      <dgm:t>
        <a:bodyPr/>
        <a:lstStyle/>
        <a:p>
          <a:endParaRPr lang="en-US"/>
        </a:p>
      </dgm:t>
    </dgm:pt>
    <dgm:pt modelId="{72527795-06F7-4C29-8EB6-6403086F5CA2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dirty="0"/>
            <a:t>MS Word</a:t>
          </a:r>
        </a:p>
      </dgm:t>
    </dgm:pt>
    <dgm:pt modelId="{B5E9E080-C0C8-4E38-AAE6-A67E4AFF6286}" type="parTrans" cxnId="{B61F5534-9DCB-423C-8DBF-D0B2A07C1577}">
      <dgm:prSet/>
      <dgm:spPr/>
      <dgm:t>
        <a:bodyPr/>
        <a:lstStyle/>
        <a:p>
          <a:endParaRPr lang="en-US"/>
        </a:p>
      </dgm:t>
    </dgm:pt>
    <dgm:pt modelId="{E72363EF-13F3-49F2-AD4B-541B3AD2C326}" type="sibTrans" cxnId="{B61F5534-9DCB-423C-8DBF-D0B2A07C15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51E28877-41F6-4333-9E7A-2D69E61BC33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pPr rtl="0"/>
          <a:r>
            <a:rPr lang="en-US" dirty="0"/>
            <a:t>Draw.io</a:t>
          </a:r>
        </a:p>
      </dgm:t>
    </dgm:pt>
    <dgm:pt modelId="{E57E26AE-A739-4642-99FB-0F0EF24B02AE}" type="parTrans" cxnId="{00C2F505-B216-4C6C-A830-DFC29EA15777}">
      <dgm:prSet/>
      <dgm:spPr/>
      <dgm:t>
        <a:bodyPr/>
        <a:lstStyle/>
        <a:p>
          <a:endParaRPr lang="en-US"/>
        </a:p>
      </dgm:t>
    </dgm:pt>
    <dgm:pt modelId="{6AB4E3CB-D7AC-4FE3-9DE7-9DF20E63BA42}" type="sibTrans" cxnId="{00C2F505-B216-4C6C-A830-DFC29EA15777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/>
        </a:p>
      </dgm:t>
    </dgm:pt>
    <dgm:pt modelId="{60055B03-17DC-4F18-9A6C-93324F7AEB7B}">
      <dgm:prSet/>
      <dgm:spPr/>
      <dgm:t>
        <a:bodyPr/>
        <a:lstStyle/>
        <a:p>
          <a:endParaRPr lang="en-US"/>
        </a:p>
      </dgm:t>
    </dgm:pt>
    <dgm:pt modelId="{AB376EB5-3525-4BD3-A6C9-35FD0C3C0566}" type="parTrans" cxnId="{6BA94407-A996-4FA7-8E22-8B50C570274A}">
      <dgm:prSet/>
      <dgm:spPr/>
      <dgm:t>
        <a:bodyPr/>
        <a:lstStyle/>
        <a:p>
          <a:endParaRPr lang="en-US"/>
        </a:p>
      </dgm:t>
    </dgm:pt>
    <dgm:pt modelId="{7C88FC60-2E42-404C-A0FF-F213DF7B9161}" type="sibTrans" cxnId="{6BA94407-A996-4FA7-8E22-8B50C570274A}">
      <dgm:prSet/>
      <dgm:spPr/>
      <dgm:t>
        <a:bodyPr/>
        <a:lstStyle/>
        <a:p>
          <a:endParaRPr lang="en-US"/>
        </a:p>
      </dgm:t>
    </dgm:pt>
    <dgm:pt modelId="{5F4D1CDC-12DE-487F-8201-07D435E97FCB}">
      <dgm:prSet/>
      <dgm:spPr/>
      <dgm:t>
        <a:bodyPr/>
        <a:lstStyle/>
        <a:p>
          <a:endParaRPr lang="en-US"/>
        </a:p>
      </dgm:t>
    </dgm:pt>
    <dgm:pt modelId="{0B5C3CBB-F1AC-41DA-A793-F9BBECB31223}" type="parTrans" cxnId="{A5094A61-5BE8-4D49-8BB9-A88938876ABF}">
      <dgm:prSet/>
      <dgm:spPr/>
      <dgm:t>
        <a:bodyPr/>
        <a:lstStyle/>
        <a:p>
          <a:endParaRPr lang="en-US"/>
        </a:p>
      </dgm:t>
    </dgm:pt>
    <dgm:pt modelId="{58699A2D-1421-4E16-891C-952BF0F96D1D}" type="sibTrans" cxnId="{A5094A61-5BE8-4D49-8BB9-A88938876ABF}">
      <dgm:prSet/>
      <dgm:spPr/>
      <dgm:t>
        <a:bodyPr/>
        <a:lstStyle/>
        <a:p>
          <a:endParaRPr lang="en-US"/>
        </a:p>
      </dgm:t>
    </dgm:pt>
    <dgm:pt modelId="{A6AFA7EB-0DB5-4A5D-BC7E-9D39C3D8937A}">
      <dgm:prSet custT="1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pPr rtl="0"/>
          <a:r>
            <a:rPr lang="en-US" sz="1400" b="0" dirty="0"/>
            <a:t>MS Power</a:t>
          </a:r>
          <a:r>
            <a:rPr lang="en-US" sz="1400" b="1" dirty="0"/>
            <a:t> Point</a:t>
          </a:r>
        </a:p>
      </dgm:t>
    </dgm:pt>
    <dgm:pt modelId="{5AD1744B-0A5C-4AB7-A798-4F507EA558A6}" type="sibTrans" cxnId="{91D6A8A8-E8F9-4147-8CFB-B1F093C41501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endParaRPr lang="en-US">
            <a:solidFill>
              <a:srgbClr val="ED8E3F"/>
            </a:solidFill>
          </a:endParaRPr>
        </a:p>
      </dgm:t>
    </dgm:pt>
    <dgm:pt modelId="{00948FCA-0737-4044-91B3-F3F277F8C02F}" type="parTrans" cxnId="{91D6A8A8-E8F9-4147-8CFB-B1F093C41501}">
      <dgm:prSet/>
      <dgm:spPr/>
      <dgm:t>
        <a:bodyPr/>
        <a:lstStyle/>
        <a:p>
          <a:endParaRPr lang="en-US"/>
        </a:p>
      </dgm:t>
    </dgm:pt>
    <dgm:pt modelId="{2B5F7B12-0B6C-424E-8534-064C07D3847A}">
      <dgm:prSet custLinFactNeighborX="11888" custLinFactNeighborY="1046"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US" dirty="0"/>
        </a:p>
      </dgm:t>
    </dgm:pt>
    <dgm:pt modelId="{D5FFDC9A-300F-47B4-8E9E-DB90E4F71EC8}" type="parTrans" cxnId="{CB7DBBE5-C9F4-47EE-A254-E9D1D900F0C5}">
      <dgm:prSet/>
      <dgm:spPr/>
      <dgm:t>
        <a:bodyPr/>
        <a:lstStyle/>
        <a:p>
          <a:endParaRPr lang="en-US"/>
        </a:p>
      </dgm:t>
    </dgm:pt>
    <dgm:pt modelId="{15DABFBA-A4A4-4E0C-8C1A-53AAA7DDFEE1}" type="sibTrans" cxnId="{CB7DBBE5-C9F4-47EE-A254-E9D1D900F0C5}">
      <dgm:prSet custLinFactNeighborX="1057"/>
      <dgm:spPr/>
      <dgm:t>
        <a:bodyPr/>
        <a:lstStyle/>
        <a:p>
          <a:endParaRPr lang="en-US"/>
        </a:p>
      </dgm:t>
    </dgm:pt>
    <dgm:pt modelId="{279EEC9D-7298-4632-A023-CB4DF4CE1FEB}">
      <dgm:prSet/>
      <dgm:spPr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gm:spPr>
      <dgm:t>
        <a:bodyPr/>
        <a:lstStyle/>
        <a:p>
          <a:endParaRPr lang="en-IN"/>
        </a:p>
      </dgm:t>
    </dgm:pt>
    <dgm:pt modelId="{BDF893C7-5C73-4626-9663-6629EDE9F373}" type="parTrans" cxnId="{9684AFF6-10A8-417C-886D-09CFE3592AA9}">
      <dgm:prSet/>
      <dgm:spPr/>
      <dgm:t>
        <a:bodyPr/>
        <a:lstStyle/>
        <a:p>
          <a:endParaRPr lang="en-IN"/>
        </a:p>
      </dgm:t>
    </dgm:pt>
    <dgm:pt modelId="{A6F9AA78-0EC6-42D6-B08E-304628B66383}" type="sibTrans" cxnId="{9684AFF6-10A8-417C-886D-09CFE3592AA9}">
      <dgm:prSet/>
      <dgm:spPr/>
      <dgm:t>
        <a:bodyPr/>
        <a:lstStyle/>
        <a:p>
          <a:endParaRPr lang="en-IN"/>
        </a:p>
      </dgm:t>
    </dgm:pt>
    <dgm:pt modelId="{BCC43B13-9278-43D2-8945-0ABDB6FC1522}" type="pres">
      <dgm:prSet presAssocID="{FFFF35EC-1BFF-4FB2-BE6A-6953293B3FE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345CB9C-353C-4D7B-BAE2-DC03D70653A4}" type="pres">
      <dgm:prSet presAssocID="{72527795-06F7-4C29-8EB6-6403086F5CA2}" presName="gear1" presStyleLbl="node1" presStyleIdx="0" presStyleCnt="3">
        <dgm:presLayoutVars>
          <dgm:chMax val="1"/>
          <dgm:bulletEnabled val="1"/>
        </dgm:presLayoutVars>
      </dgm:prSet>
      <dgm:spPr/>
    </dgm:pt>
    <dgm:pt modelId="{9C2C87C1-4FBD-4C68-A532-1478F293AB48}" type="pres">
      <dgm:prSet presAssocID="{72527795-06F7-4C29-8EB6-6403086F5CA2}" presName="gear1srcNode" presStyleLbl="node1" presStyleIdx="0" presStyleCnt="3"/>
      <dgm:spPr/>
    </dgm:pt>
    <dgm:pt modelId="{31FD9DD7-3DA0-4E6E-AD42-36F4CF669FCE}" type="pres">
      <dgm:prSet presAssocID="{72527795-06F7-4C29-8EB6-6403086F5CA2}" presName="gear1dstNode" presStyleLbl="node1" presStyleIdx="0" presStyleCnt="3"/>
      <dgm:spPr/>
    </dgm:pt>
    <dgm:pt modelId="{0687631B-4C35-48F8-BB73-BA5E6BC794DC}" type="pres">
      <dgm:prSet presAssocID="{A6AFA7EB-0DB5-4A5D-BC7E-9D39C3D8937A}" presName="gear2" presStyleLbl="node1" presStyleIdx="1" presStyleCnt="3" custLinFactNeighborX="4236" custLinFactNeighborY="-1390">
        <dgm:presLayoutVars>
          <dgm:chMax val="1"/>
          <dgm:bulletEnabled val="1"/>
        </dgm:presLayoutVars>
      </dgm:prSet>
      <dgm:spPr/>
    </dgm:pt>
    <dgm:pt modelId="{944B40B3-03FD-431C-8C2F-3EA361041A7E}" type="pres">
      <dgm:prSet presAssocID="{A6AFA7EB-0DB5-4A5D-BC7E-9D39C3D8937A}" presName="gear2srcNode" presStyleLbl="node1" presStyleIdx="1" presStyleCnt="3"/>
      <dgm:spPr/>
    </dgm:pt>
    <dgm:pt modelId="{445B2AFF-38DD-49A5-B63C-9E04C2AF3850}" type="pres">
      <dgm:prSet presAssocID="{A6AFA7EB-0DB5-4A5D-BC7E-9D39C3D8937A}" presName="gear2dstNode" presStyleLbl="node1" presStyleIdx="1" presStyleCnt="3"/>
      <dgm:spPr/>
    </dgm:pt>
    <dgm:pt modelId="{953E90D1-A87B-461B-9863-0170B5DCFA63}" type="pres">
      <dgm:prSet presAssocID="{51E28877-41F6-4333-9E7A-2D69E61BC337}" presName="gear3" presStyleLbl="node1" presStyleIdx="2" presStyleCnt="3" custLinFactNeighborX="11888" custLinFactNeighborY="1046"/>
      <dgm:spPr/>
    </dgm:pt>
    <dgm:pt modelId="{FBB44C6D-70A7-4154-B14B-1B86344F34F6}" type="pres">
      <dgm:prSet presAssocID="{51E28877-41F6-4333-9E7A-2D69E61BC337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7921064-AE7F-49B7-91A5-5DB59687887F}" type="pres">
      <dgm:prSet presAssocID="{51E28877-41F6-4333-9E7A-2D69E61BC337}" presName="gear3srcNode" presStyleLbl="node1" presStyleIdx="2" presStyleCnt="3"/>
      <dgm:spPr/>
    </dgm:pt>
    <dgm:pt modelId="{6B40DE95-3DE3-4115-A772-FA1B816D3B8F}" type="pres">
      <dgm:prSet presAssocID="{51E28877-41F6-4333-9E7A-2D69E61BC337}" presName="gear3dstNode" presStyleLbl="node1" presStyleIdx="2" presStyleCnt="3"/>
      <dgm:spPr/>
    </dgm:pt>
    <dgm:pt modelId="{ACFE70B9-D7E3-478B-9AD0-C21768D26EB3}" type="pres">
      <dgm:prSet presAssocID="{E72363EF-13F3-49F2-AD4B-541B3AD2C326}" presName="connector1" presStyleLbl="sibTrans2D1" presStyleIdx="0" presStyleCnt="3" custLinFactNeighborX="3271" custLinFactNeighborY="5681"/>
      <dgm:spPr/>
    </dgm:pt>
    <dgm:pt modelId="{47E11D20-8338-45AE-BA90-CCE988595A1E}" type="pres">
      <dgm:prSet presAssocID="{5AD1744B-0A5C-4AB7-A798-4F507EA558A6}" presName="connector2" presStyleLbl="sibTrans2D1" presStyleIdx="1" presStyleCnt="3" custLinFactNeighborX="-7615" custLinFactNeighborY="5172"/>
      <dgm:spPr/>
    </dgm:pt>
    <dgm:pt modelId="{B9B1CA8A-036A-4313-A0C5-1EDA39302DF3}" type="pres">
      <dgm:prSet presAssocID="{6AB4E3CB-D7AC-4FE3-9DE7-9DF20E63BA42}" presName="connector3" presStyleLbl="sibTrans2D1" presStyleIdx="2" presStyleCnt="3" custLinFactNeighborX="1057"/>
      <dgm:spPr/>
    </dgm:pt>
  </dgm:ptLst>
  <dgm:cxnLst>
    <dgm:cxn modelId="{00C2F505-B216-4C6C-A830-DFC29EA15777}" srcId="{FFFF35EC-1BFF-4FB2-BE6A-6953293B3FED}" destId="{51E28877-41F6-4333-9E7A-2D69E61BC337}" srcOrd="2" destOrd="0" parTransId="{E57E26AE-A739-4642-99FB-0F0EF24B02AE}" sibTransId="{6AB4E3CB-D7AC-4FE3-9DE7-9DF20E63BA42}"/>
    <dgm:cxn modelId="{6BA94407-A996-4FA7-8E22-8B50C570274A}" srcId="{FFFF35EC-1BFF-4FB2-BE6A-6953293B3FED}" destId="{60055B03-17DC-4F18-9A6C-93324F7AEB7B}" srcOrd="5" destOrd="0" parTransId="{AB376EB5-3525-4BD3-A6C9-35FD0C3C0566}" sibTransId="{7C88FC60-2E42-404C-A0FF-F213DF7B9161}"/>
    <dgm:cxn modelId="{4AA86B0F-F607-46B0-98BA-F1A84541E83A}" type="presOf" srcId="{6AB4E3CB-D7AC-4FE3-9DE7-9DF20E63BA42}" destId="{B9B1CA8A-036A-4313-A0C5-1EDA39302DF3}" srcOrd="0" destOrd="0" presId="urn:microsoft.com/office/officeart/2005/8/layout/gear1"/>
    <dgm:cxn modelId="{60C63029-5E1A-441E-BF13-677658024C64}" type="presOf" srcId="{51E28877-41F6-4333-9E7A-2D69E61BC337}" destId="{A7921064-AE7F-49B7-91A5-5DB59687887F}" srcOrd="2" destOrd="0" presId="urn:microsoft.com/office/officeart/2005/8/layout/gear1"/>
    <dgm:cxn modelId="{260CBE30-C7BF-4F28-95FF-447C577D9704}" type="presOf" srcId="{A6AFA7EB-0DB5-4A5D-BC7E-9D39C3D8937A}" destId="{445B2AFF-38DD-49A5-B63C-9E04C2AF3850}" srcOrd="2" destOrd="0" presId="urn:microsoft.com/office/officeart/2005/8/layout/gear1"/>
    <dgm:cxn modelId="{B61F5534-9DCB-423C-8DBF-D0B2A07C1577}" srcId="{FFFF35EC-1BFF-4FB2-BE6A-6953293B3FED}" destId="{72527795-06F7-4C29-8EB6-6403086F5CA2}" srcOrd="0" destOrd="0" parTransId="{B5E9E080-C0C8-4E38-AAE6-A67E4AFF6286}" sibTransId="{E72363EF-13F3-49F2-AD4B-541B3AD2C326}"/>
    <dgm:cxn modelId="{A5094A61-5BE8-4D49-8BB9-A88938876ABF}" srcId="{FFFF35EC-1BFF-4FB2-BE6A-6953293B3FED}" destId="{5F4D1CDC-12DE-487F-8201-07D435E97FCB}" srcOrd="6" destOrd="0" parTransId="{0B5C3CBB-F1AC-41DA-A793-F9BBECB31223}" sibTransId="{58699A2D-1421-4E16-891C-952BF0F96D1D}"/>
    <dgm:cxn modelId="{89AFEB63-8312-485C-A6EC-C68E7FF31DE7}" type="presOf" srcId="{72527795-06F7-4C29-8EB6-6403086F5CA2}" destId="{C345CB9C-353C-4D7B-BAE2-DC03D70653A4}" srcOrd="0" destOrd="0" presId="urn:microsoft.com/office/officeart/2005/8/layout/gear1"/>
    <dgm:cxn modelId="{869AED69-B4F5-4E12-86B9-B3DC06231B4C}" type="presOf" srcId="{72527795-06F7-4C29-8EB6-6403086F5CA2}" destId="{31FD9DD7-3DA0-4E6E-AD42-36F4CF669FCE}" srcOrd="2" destOrd="0" presId="urn:microsoft.com/office/officeart/2005/8/layout/gear1"/>
    <dgm:cxn modelId="{A31ECB80-B51F-4364-B9E4-D66F78A36918}" type="presOf" srcId="{A6AFA7EB-0DB5-4A5D-BC7E-9D39C3D8937A}" destId="{944B40B3-03FD-431C-8C2F-3EA361041A7E}" srcOrd="1" destOrd="0" presId="urn:microsoft.com/office/officeart/2005/8/layout/gear1"/>
    <dgm:cxn modelId="{291019A2-99D2-47A0-BC10-7266AF43F6DF}" type="presOf" srcId="{FFFF35EC-1BFF-4FB2-BE6A-6953293B3FED}" destId="{BCC43B13-9278-43D2-8945-0ABDB6FC1522}" srcOrd="0" destOrd="0" presId="urn:microsoft.com/office/officeart/2005/8/layout/gear1"/>
    <dgm:cxn modelId="{30C059A2-DA64-4512-8C6B-D51B315C235B}" type="presOf" srcId="{72527795-06F7-4C29-8EB6-6403086F5CA2}" destId="{9C2C87C1-4FBD-4C68-A532-1478F293AB48}" srcOrd="1" destOrd="0" presId="urn:microsoft.com/office/officeart/2005/8/layout/gear1"/>
    <dgm:cxn modelId="{CE982EA7-2C2B-4037-B668-EABC442CEB5C}" type="presOf" srcId="{51E28877-41F6-4333-9E7A-2D69E61BC337}" destId="{6B40DE95-3DE3-4115-A772-FA1B816D3B8F}" srcOrd="3" destOrd="0" presId="urn:microsoft.com/office/officeart/2005/8/layout/gear1"/>
    <dgm:cxn modelId="{91D6A8A8-E8F9-4147-8CFB-B1F093C41501}" srcId="{FFFF35EC-1BFF-4FB2-BE6A-6953293B3FED}" destId="{A6AFA7EB-0DB5-4A5D-BC7E-9D39C3D8937A}" srcOrd="1" destOrd="0" parTransId="{00948FCA-0737-4044-91B3-F3F277F8C02F}" sibTransId="{5AD1744B-0A5C-4AB7-A798-4F507EA558A6}"/>
    <dgm:cxn modelId="{FF4E3EBB-8404-4077-97A2-ACF698067E48}" type="presOf" srcId="{51E28877-41F6-4333-9E7A-2D69E61BC337}" destId="{FBB44C6D-70A7-4154-B14B-1B86344F34F6}" srcOrd="1" destOrd="0" presId="urn:microsoft.com/office/officeart/2005/8/layout/gear1"/>
    <dgm:cxn modelId="{BEAAA9D1-8617-4740-9F72-CD62A48ABE3E}" type="presOf" srcId="{E72363EF-13F3-49F2-AD4B-541B3AD2C326}" destId="{ACFE70B9-D7E3-478B-9AD0-C21768D26EB3}" srcOrd="0" destOrd="0" presId="urn:microsoft.com/office/officeart/2005/8/layout/gear1"/>
    <dgm:cxn modelId="{CB7DBBE5-C9F4-47EE-A254-E9D1D900F0C5}" srcId="{FFFF35EC-1BFF-4FB2-BE6A-6953293B3FED}" destId="{2B5F7B12-0B6C-424E-8534-064C07D3847A}" srcOrd="4" destOrd="0" parTransId="{D5FFDC9A-300F-47B4-8E9E-DB90E4F71EC8}" sibTransId="{15DABFBA-A4A4-4E0C-8C1A-53AAA7DDFEE1}"/>
    <dgm:cxn modelId="{317178EE-E014-44E9-9A88-D53375FB05EE}" type="presOf" srcId="{5AD1744B-0A5C-4AB7-A798-4F507EA558A6}" destId="{47E11D20-8338-45AE-BA90-CCE988595A1E}" srcOrd="0" destOrd="0" presId="urn:microsoft.com/office/officeart/2005/8/layout/gear1"/>
    <dgm:cxn modelId="{7CAE1AF5-A15D-4F34-AB6A-0F5A49D36652}" type="presOf" srcId="{51E28877-41F6-4333-9E7A-2D69E61BC337}" destId="{953E90D1-A87B-461B-9863-0170B5DCFA63}" srcOrd="0" destOrd="0" presId="urn:microsoft.com/office/officeart/2005/8/layout/gear1"/>
    <dgm:cxn modelId="{9684AFF6-10A8-417C-886D-09CFE3592AA9}" srcId="{FFFF35EC-1BFF-4FB2-BE6A-6953293B3FED}" destId="{279EEC9D-7298-4632-A023-CB4DF4CE1FEB}" srcOrd="3" destOrd="0" parTransId="{BDF893C7-5C73-4626-9663-6629EDE9F373}" sibTransId="{A6F9AA78-0EC6-42D6-B08E-304628B66383}"/>
    <dgm:cxn modelId="{44F29CFC-B593-4716-9EBA-4721E8DD6E7A}" type="presOf" srcId="{A6AFA7EB-0DB5-4A5D-BC7E-9D39C3D8937A}" destId="{0687631B-4C35-48F8-BB73-BA5E6BC794DC}" srcOrd="0" destOrd="0" presId="urn:microsoft.com/office/officeart/2005/8/layout/gear1"/>
    <dgm:cxn modelId="{77AEDD7E-F626-4573-B474-0FA2228D51CE}" type="presParOf" srcId="{BCC43B13-9278-43D2-8945-0ABDB6FC1522}" destId="{C345CB9C-353C-4D7B-BAE2-DC03D70653A4}" srcOrd="0" destOrd="0" presId="urn:microsoft.com/office/officeart/2005/8/layout/gear1"/>
    <dgm:cxn modelId="{B4A463B3-8435-4AC9-B4DE-88D0C0775FC3}" type="presParOf" srcId="{BCC43B13-9278-43D2-8945-0ABDB6FC1522}" destId="{9C2C87C1-4FBD-4C68-A532-1478F293AB48}" srcOrd="1" destOrd="0" presId="urn:microsoft.com/office/officeart/2005/8/layout/gear1"/>
    <dgm:cxn modelId="{FD4E6059-E79B-4D64-B1C7-773B27AB3AE0}" type="presParOf" srcId="{BCC43B13-9278-43D2-8945-0ABDB6FC1522}" destId="{31FD9DD7-3DA0-4E6E-AD42-36F4CF669FCE}" srcOrd="2" destOrd="0" presId="urn:microsoft.com/office/officeart/2005/8/layout/gear1"/>
    <dgm:cxn modelId="{A8CBDB26-BD72-4EBA-973B-2BE75A80D6BC}" type="presParOf" srcId="{BCC43B13-9278-43D2-8945-0ABDB6FC1522}" destId="{0687631B-4C35-48F8-BB73-BA5E6BC794DC}" srcOrd="3" destOrd="0" presId="urn:microsoft.com/office/officeart/2005/8/layout/gear1"/>
    <dgm:cxn modelId="{BACA2C9E-8083-4E6C-998D-7433DE59A08E}" type="presParOf" srcId="{BCC43B13-9278-43D2-8945-0ABDB6FC1522}" destId="{944B40B3-03FD-431C-8C2F-3EA361041A7E}" srcOrd="4" destOrd="0" presId="urn:microsoft.com/office/officeart/2005/8/layout/gear1"/>
    <dgm:cxn modelId="{F3F9AF8D-377F-464B-9AE3-AAAB71FA7AD2}" type="presParOf" srcId="{BCC43B13-9278-43D2-8945-0ABDB6FC1522}" destId="{445B2AFF-38DD-49A5-B63C-9E04C2AF3850}" srcOrd="5" destOrd="0" presId="urn:microsoft.com/office/officeart/2005/8/layout/gear1"/>
    <dgm:cxn modelId="{713762DD-1217-4BFA-A442-3C055604B9A6}" type="presParOf" srcId="{BCC43B13-9278-43D2-8945-0ABDB6FC1522}" destId="{953E90D1-A87B-461B-9863-0170B5DCFA63}" srcOrd="6" destOrd="0" presId="urn:microsoft.com/office/officeart/2005/8/layout/gear1"/>
    <dgm:cxn modelId="{EAC847DC-6559-437A-8AC0-A545A5477F4C}" type="presParOf" srcId="{BCC43B13-9278-43D2-8945-0ABDB6FC1522}" destId="{FBB44C6D-70A7-4154-B14B-1B86344F34F6}" srcOrd="7" destOrd="0" presId="urn:microsoft.com/office/officeart/2005/8/layout/gear1"/>
    <dgm:cxn modelId="{A2AED3EF-BBFA-4AD5-92EE-4FB8DAA36BAD}" type="presParOf" srcId="{BCC43B13-9278-43D2-8945-0ABDB6FC1522}" destId="{A7921064-AE7F-49B7-91A5-5DB59687887F}" srcOrd="8" destOrd="0" presId="urn:microsoft.com/office/officeart/2005/8/layout/gear1"/>
    <dgm:cxn modelId="{CA80DBE8-10F4-47E0-B735-57C81E34D413}" type="presParOf" srcId="{BCC43B13-9278-43D2-8945-0ABDB6FC1522}" destId="{6B40DE95-3DE3-4115-A772-FA1B816D3B8F}" srcOrd="9" destOrd="0" presId="urn:microsoft.com/office/officeart/2005/8/layout/gear1"/>
    <dgm:cxn modelId="{60E4DA76-CA26-48E5-9837-A8592CD73992}" type="presParOf" srcId="{BCC43B13-9278-43D2-8945-0ABDB6FC1522}" destId="{ACFE70B9-D7E3-478B-9AD0-C21768D26EB3}" srcOrd="10" destOrd="0" presId="urn:microsoft.com/office/officeart/2005/8/layout/gear1"/>
    <dgm:cxn modelId="{FEC152CC-1E9A-4BC5-A781-5883FD56412C}" type="presParOf" srcId="{BCC43B13-9278-43D2-8945-0ABDB6FC1522}" destId="{47E11D20-8338-45AE-BA90-CCE988595A1E}" srcOrd="11" destOrd="0" presId="urn:microsoft.com/office/officeart/2005/8/layout/gear1"/>
    <dgm:cxn modelId="{B97BE855-F240-43F7-92B9-F90936559221}" type="presParOf" srcId="{BCC43B13-9278-43D2-8945-0ABDB6FC1522}" destId="{B9B1CA8A-036A-4313-A0C5-1EDA39302DF3}" srcOrd="12" destOrd="0" presId="urn:microsoft.com/office/officeart/2005/8/layout/gear1"/>
  </dgm:cxnLst>
  <dgm:bg/>
  <dgm:whole>
    <a:effectLst>
      <a:reflection blurRad="6350" stA="52000" endA="300" endPos="35000" dir="5400000" sy="-100000" algn="bl" rotWithShape="0"/>
    </a:effectLst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DB0D3-2B83-46C2-8235-7D17FE9ECF1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009BC9D-82AB-4D49-AE1E-D0BA535662BE}">
      <dgm:prSet phldrT="[Text]"/>
      <dgm:spPr/>
      <dgm:t>
        <a:bodyPr/>
        <a:lstStyle/>
        <a:p>
          <a:r>
            <a:rPr lang="en-US" dirty="0"/>
            <a:t>MongoDB</a:t>
          </a:r>
          <a:endParaRPr lang="en-IN" dirty="0"/>
        </a:p>
      </dgm:t>
    </dgm:pt>
    <dgm:pt modelId="{AB1FB7FC-E300-4B9A-B64C-48F6704B3B87}" type="sibTrans" cxnId="{46148319-E110-4D43-83F7-C9154356696B}">
      <dgm:prSet/>
      <dgm:spPr/>
      <dgm:t>
        <a:bodyPr/>
        <a:lstStyle/>
        <a:p>
          <a:endParaRPr lang="en-IN"/>
        </a:p>
      </dgm:t>
    </dgm:pt>
    <dgm:pt modelId="{2F729F49-3691-4FC7-B1EB-1FEEDA99E660}" type="parTrans" cxnId="{46148319-E110-4D43-83F7-C9154356696B}">
      <dgm:prSet/>
      <dgm:spPr/>
      <dgm:t>
        <a:bodyPr/>
        <a:lstStyle/>
        <a:p>
          <a:endParaRPr lang="en-IN"/>
        </a:p>
      </dgm:t>
    </dgm:pt>
    <dgm:pt modelId="{CD5C8C09-B5D8-4593-9E0A-C236170FB760}">
      <dgm:prSet phldrT="[Text]"/>
      <dgm:spPr/>
      <dgm:t>
        <a:bodyPr/>
        <a:lstStyle/>
        <a:p>
          <a:r>
            <a:rPr lang="en-US" dirty="0"/>
            <a:t>Express.js</a:t>
          </a:r>
          <a:endParaRPr lang="en-IN" dirty="0"/>
        </a:p>
      </dgm:t>
    </dgm:pt>
    <dgm:pt modelId="{7B2909DA-1455-4315-A9BB-8ED9732AA44C}" type="sibTrans" cxnId="{3B2C7FA1-6733-41E9-A3B5-CF9A1DDFE52B}">
      <dgm:prSet/>
      <dgm:spPr/>
      <dgm:t>
        <a:bodyPr/>
        <a:lstStyle/>
        <a:p>
          <a:endParaRPr lang="en-IN"/>
        </a:p>
      </dgm:t>
    </dgm:pt>
    <dgm:pt modelId="{44433537-94E6-476B-B8AC-0480FD74FD9B}" type="parTrans" cxnId="{3B2C7FA1-6733-41E9-A3B5-CF9A1DDFE52B}">
      <dgm:prSet/>
      <dgm:spPr/>
      <dgm:t>
        <a:bodyPr/>
        <a:lstStyle/>
        <a:p>
          <a:endParaRPr lang="en-IN"/>
        </a:p>
      </dgm:t>
    </dgm:pt>
    <dgm:pt modelId="{76E74AC2-B474-42B6-A1EA-CE38E6210321}">
      <dgm:prSet phldrT="[Text]"/>
      <dgm:spPr/>
      <dgm:t>
        <a:bodyPr/>
        <a:lstStyle/>
        <a:p>
          <a:r>
            <a:rPr lang="en-US" dirty="0"/>
            <a:t>React.js</a:t>
          </a:r>
          <a:endParaRPr lang="en-IN" dirty="0"/>
        </a:p>
      </dgm:t>
    </dgm:pt>
    <dgm:pt modelId="{1AA53DA8-A093-4542-AF86-ECAA34640E83}" type="sibTrans" cxnId="{101B9BE7-B5A9-4066-9CC8-A8525360E0B6}">
      <dgm:prSet/>
      <dgm:spPr/>
      <dgm:t>
        <a:bodyPr/>
        <a:lstStyle/>
        <a:p>
          <a:endParaRPr lang="en-IN"/>
        </a:p>
      </dgm:t>
    </dgm:pt>
    <dgm:pt modelId="{AEB63E29-C097-4241-844B-00933BAB870F}" type="parTrans" cxnId="{101B9BE7-B5A9-4066-9CC8-A8525360E0B6}">
      <dgm:prSet/>
      <dgm:spPr/>
      <dgm:t>
        <a:bodyPr/>
        <a:lstStyle/>
        <a:p>
          <a:endParaRPr lang="en-IN"/>
        </a:p>
      </dgm:t>
    </dgm:pt>
    <dgm:pt modelId="{4ACE2C63-17CA-4430-9228-C16EB18B8FD0}">
      <dgm:prSet phldrT="[Text]"/>
      <dgm:spPr/>
      <dgm:t>
        <a:bodyPr/>
        <a:lstStyle/>
        <a:p>
          <a:r>
            <a:rPr lang="en-US" dirty="0"/>
            <a:t>Node.js</a:t>
          </a:r>
          <a:endParaRPr lang="en-IN" dirty="0"/>
        </a:p>
      </dgm:t>
    </dgm:pt>
    <dgm:pt modelId="{E197C586-89D5-47F7-98C5-DA3B6819C378}" type="sibTrans" cxnId="{63D18346-1FDC-4395-8574-3C36DCF150FD}">
      <dgm:prSet/>
      <dgm:spPr/>
      <dgm:t>
        <a:bodyPr/>
        <a:lstStyle/>
        <a:p>
          <a:endParaRPr lang="en-IN"/>
        </a:p>
      </dgm:t>
    </dgm:pt>
    <dgm:pt modelId="{2D200711-2C78-473F-8FCB-5E4C95C7644F}" type="parTrans" cxnId="{63D18346-1FDC-4395-8574-3C36DCF150FD}">
      <dgm:prSet/>
      <dgm:spPr/>
      <dgm:t>
        <a:bodyPr/>
        <a:lstStyle/>
        <a:p>
          <a:endParaRPr lang="en-IN"/>
        </a:p>
      </dgm:t>
    </dgm:pt>
    <dgm:pt modelId="{DB2CDA89-4AC0-4485-A036-1E5BE3820E74}" type="pres">
      <dgm:prSet presAssocID="{0F5DB0D3-2B83-46C2-8235-7D17FE9ECF1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34B767E-C253-4174-8D35-53F81D1669E3}" type="pres">
      <dgm:prSet presAssocID="{D009BC9D-82AB-4D49-AE1E-D0BA535662BE}" presName="Parent" presStyleLbl="node0" presStyleIdx="0" presStyleCnt="1">
        <dgm:presLayoutVars>
          <dgm:chMax val="6"/>
          <dgm:chPref val="6"/>
        </dgm:presLayoutVars>
      </dgm:prSet>
      <dgm:spPr/>
    </dgm:pt>
    <dgm:pt modelId="{9EE85EA9-766E-49A5-93F1-630C30A3358B}" type="pres">
      <dgm:prSet presAssocID="{CD5C8C09-B5D8-4593-9E0A-C236170FB760}" presName="Accent1" presStyleCnt="0"/>
      <dgm:spPr/>
    </dgm:pt>
    <dgm:pt modelId="{B80BE5C2-87AB-4F06-8541-9207470ED65B}" type="pres">
      <dgm:prSet presAssocID="{CD5C8C09-B5D8-4593-9E0A-C236170FB760}" presName="Accent" presStyleLbl="bgShp" presStyleIdx="0" presStyleCnt="3"/>
      <dgm:spPr/>
    </dgm:pt>
    <dgm:pt modelId="{A425278E-3BCB-45CF-BEA2-17227FF1D45F}" type="pres">
      <dgm:prSet presAssocID="{CD5C8C09-B5D8-4593-9E0A-C236170FB760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BB9FDCA-169E-4310-AC4E-72E4A2E8A06A}" type="pres">
      <dgm:prSet presAssocID="{76E74AC2-B474-42B6-A1EA-CE38E6210321}" presName="Accent2" presStyleCnt="0"/>
      <dgm:spPr/>
    </dgm:pt>
    <dgm:pt modelId="{2045BD63-66F1-4B97-B7D8-41AA0A8DB217}" type="pres">
      <dgm:prSet presAssocID="{76E74AC2-B474-42B6-A1EA-CE38E6210321}" presName="Accent" presStyleLbl="bgShp" presStyleIdx="1" presStyleCnt="3"/>
      <dgm:spPr/>
    </dgm:pt>
    <dgm:pt modelId="{F83659D9-C8DD-44FB-A380-FCA168618A22}" type="pres">
      <dgm:prSet presAssocID="{76E74AC2-B474-42B6-A1EA-CE38E6210321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36EFA3-A868-431A-ADC1-19A67E0C8F26}" type="pres">
      <dgm:prSet presAssocID="{4ACE2C63-17CA-4430-9228-C16EB18B8FD0}" presName="Accent3" presStyleCnt="0"/>
      <dgm:spPr/>
    </dgm:pt>
    <dgm:pt modelId="{BDEF158B-7E7D-4658-AE0C-E491D95AAE3E}" type="pres">
      <dgm:prSet presAssocID="{4ACE2C63-17CA-4430-9228-C16EB18B8FD0}" presName="Accent" presStyleLbl="bgShp" presStyleIdx="2" presStyleCnt="3"/>
      <dgm:spPr/>
    </dgm:pt>
    <dgm:pt modelId="{FAC01A52-61C9-4EEA-A76F-334D22B8808C}" type="pres">
      <dgm:prSet presAssocID="{4ACE2C63-17CA-4430-9228-C16EB18B8FD0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B91B06-4A11-446E-AE88-677A56C81095}" type="presOf" srcId="{4ACE2C63-17CA-4430-9228-C16EB18B8FD0}" destId="{FAC01A52-61C9-4EEA-A76F-334D22B8808C}" srcOrd="0" destOrd="0" presId="urn:microsoft.com/office/officeart/2011/layout/HexagonRadial"/>
    <dgm:cxn modelId="{46148319-E110-4D43-83F7-C9154356696B}" srcId="{0F5DB0D3-2B83-46C2-8235-7D17FE9ECF15}" destId="{D009BC9D-82AB-4D49-AE1E-D0BA535662BE}" srcOrd="0" destOrd="0" parTransId="{2F729F49-3691-4FC7-B1EB-1FEEDA99E660}" sibTransId="{AB1FB7FC-E300-4B9A-B64C-48F6704B3B87}"/>
    <dgm:cxn modelId="{67074F5F-41B7-4D1F-B906-3BF1F766ADFF}" type="presOf" srcId="{CD5C8C09-B5D8-4593-9E0A-C236170FB760}" destId="{A425278E-3BCB-45CF-BEA2-17227FF1D45F}" srcOrd="0" destOrd="0" presId="urn:microsoft.com/office/officeart/2011/layout/HexagonRadial"/>
    <dgm:cxn modelId="{63D18346-1FDC-4395-8574-3C36DCF150FD}" srcId="{D009BC9D-82AB-4D49-AE1E-D0BA535662BE}" destId="{4ACE2C63-17CA-4430-9228-C16EB18B8FD0}" srcOrd="2" destOrd="0" parTransId="{2D200711-2C78-473F-8FCB-5E4C95C7644F}" sibTransId="{E197C586-89D5-47F7-98C5-DA3B6819C378}"/>
    <dgm:cxn modelId="{029BCD90-C818-4039-9418-6BC3BD8D5780}" type="presOf" srcId="{D009BC9D-82AB-4D49-AE1E-D0BA535662BE}" destId="{234B767E-C253-4174-8D35-53F81D1669E3}" srcOrd="0" destOrd="0" presId="urn:microsoft.com/office/officeart/2011/layout/HexagonRadial"/>
    <dgm:cxn modelId="{55619C92-E0B2-4E36-9692-B103CD61100D}" type="presOf" srcId="{0F5DB0D3-2B83-46C2-8235-7D17FE9ECF15}" destId="{DB2CDA89-4AC0-4485-A036-1E5BE3820E74}" srcOrd="0" destOrd="0" presId="urn:microsoft.com/office/officeart/2011/layout/HexagonRadial"/>
    <dgm:cxn modelId="{3B2C7FA1-6733-41E9-A3B5-CF9A1DDFE52B}" srcId="{D009BC9D-82AB-4D49-AE1E-D0BA535662BE}" destId="{CD5C8C09-B5D8-4593-9E0A-C236170FB760}" srcOrd="0" destOrd="0" parTransId="{44433537-94E6-476B-B8AC-0480FD74FD9B}" sibTransId="{7B2909DA-1455-4315-A9BB-8ED9732AA44C}"/>
    <dgm:cxn modelId="{7A567FBC-2CE1-43E2-99C2-989D328034D9}" type="presOf" srcId="{76E74AC2-B474-42B6-A1EA-CE38E6210321}" destId="{F83659D9-C8DD-44FB-A380-FCA168618A22}" srcOrd="0" destOrd="0" presId="urn:microsoft.com/office/officeart/2011/layout/HexagonRadial"/>
    <dgm:cxn modelId="{101B9BE7-B5A9-4066-9CC8-A8525360E0B6}" srcId="{D009BC9D-82AB-4D49-AE1E-D0BA535662BE}" destId="{76E74AC2-B474-42B6-A1EA-CE38E6210321}" srcOrd="1" destOrd="0" parTransId="{AEB63E29-C097-4241-844B-00933BAB870F}" sibTransId="{1AA53DA8-A093-4542-AF86-ECAA34640E83}"/>
    <dgm:cxn modelId="{63132D1F-276A-46AE-81B8-87129B9323C0}" type="presParOf" srcId="{DB2CDA89-4AC0-4485-A036-1E5BE3820E74}" destId="{234B767E-C253-4174-8D35-53F81D1669E3}" srcOrd="0" destOrd="0" presId="urn:microsoft.com/office/officeart/2011/layout/HexagonRadial"/>
    <dgm:cxn modelId="{3D0E73F3-D7F3-4BAC-903B-6C4587A6AA94}" type="presParOf" srcId="{DB2CDA89-4AC0-4485-A036-1E5BE3820E74}" destId="{9EE85EA9-766E-49A5-93F1-630C30A3358B}" srcOrd="1" destOrd="0" presId="urn:microsoft.com/office/officeart/2011/layout/HexagonRadial"/>
    <dgm:cxn modelId="{E4DC1AA8-0917-491A-BF5E-2646A00C097C}" type="presParOf" srcId="{9EE85EA9-766E-49A5-93F1-630C30A3358B}" destId="{B80BE5C2-87AB-4F06-8541-9207470ED65B}" srcOrd="0" destOrd="0" presId="urn:microsoft.com/office/officeart/2011/layout/HexagonRadial"/>
    <dgm:cxn modelId="{140DB90B-87CF-455F-BB03-85DCCE8EFE39}" type="presParOf" srcId="{DB2CDA89-4AC0-4485-A036-1E5BE3820E74}" destId="{A425278E-3BCB-45CF-BEA2-17227FF1D45F}" srcOrd="2" destOrd="0" presId="urn:microsoft.com/office/officeart/2011/layout/HexagonRadial"/>
    <dgm:cxn modelId="{32E191D5-15E3-4798-8858-3A52501E9F6B}" type="presParOf" srcId="{DB2CDA89-4AC0-4485-A036-1E5BE3820E74}" destId="{6BB9FDCA-169E-4310-AC4E-72E4A2E8A06A}" srcOrd="3" destOrd="0" presId="urn:microsoft.com/office/officeart/2011/layout/HexagonRadial"/>
    <dgm:cxn modelId="{35DBBCB0-8609-4757-BEF7-31EBBE23FB89}" type="presParOf" srcId="{6BB9FDCA-169E-4310-AC4E-72E4A2E8A06A}" destId="{2045BD63-66F1-4B97-B7D8-41AA0A8DB217}" srcOrd="0" destOrd="0" presId="urn:microsoft.com/office/officeart/2011/layout/HexagonRadial"/>
    <dgm:cxn modelId="{463BE756-94A3-4EB7-BB28-EBF09E8C873F}" type="presParOf" srcId="{DB2CDA89-4AC0-4485-A036-1E5BE3820E74}" destId="{F83659D9-C8DD-44FB-A380-FCA168618A22}" srcOrd="4" destOrd="0" presId="urn:microsoft.com/office/officeart/2011/layout/HexagonRadial"/>
    <dgm:cxn modelId="{A2F5E335-E565-4D1E-965B-0088EDF7A824}" type="presParOf" srcId="{DB2CDA89-4AC0-4485-A036-1E5BE3820E74}" destId="{A236EFA3-A868-431A-ADC1-19A67E0C8F26}" srcOrd="5" destOrd="0" presId="urn:microsoft.com/office/officeart/2011/layout/HexagonRadial"/>
    <dgm:cxn modelId="{BD779DB7-C7F8-4A1F-88B3-B9D57682D134}" type="presParOf" srcId="{A236EFA3-A868-431A-ADC1-19A67E0C8F26}" destId="{BDEF158B-7E7D-4658-AE0C-E491D95AAE3E}" srcOrd="0" destOrd="0" presId="urn:microsoft.com/office/officeart/2011/layout/HexagonRadial"/>
    <dgm:cxn modelId="{7438A6E8-B7E3-41A9-B97D-FCA75505EE87}" type="presParOf" srcId="{DB2CDA89-4AC0-4485-A036-1E5BE3820E74}" destId="{FAC01A52-61C9-4EEA-A76F-334D22B8808C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EA304-9AC2-4B8E-B529-0D6ECDA3BB4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F23270-5D63-4D7C-A801-9E09FCA5E33F}">
      <dgm:prSet phldrT="[Text]"/>
      <dgm:spPr/>
      <dgm:t>
        <a:bodyPr/>
        <a:lstStyle/>
        <a:p>
          <a:r>
            <a:rPr lang="en-US" dirty="0"/>
            <a:t>Mongoose</a:t>
          </a:r>
          <a:endParaRPr lang="en-IN" dirty="0"/>
        </a:p>
      </dgm:t>
    </dgm:pt>
    <dgm:pt modelId="{8E000A14-1628-43E1-89BA-AD38A504CF59}" type="parTrans" cxnId="{B396B697-E6DD-4437-8758-3CB36FFC0D1E}">
      <dgm:prSet/>
      <dgm:spPr/>
      <dgm:t>
        <a:bodyPr/>
        <a:lstStyle/>
        <a:p>
          <a:endParaRPr lang="en-IN"/>
        </a:p>
      </dgm:t>
    </dgm:pt>
    <dgm:pt modelId="{15F0EA2B-FD4E-45FC-9B3B-EEA7A550DD27}" type="sibTrans" cxnId="{B396B697-E6DD-4437-8758-3CB36FFC0D1E}">
      <dgm:prSet/>
      <dgm:spPr/>
      <dgm:t>
        <a:bodyPr/>
        <a:lstStyle/>
        <a:p>
          <a:endParaRPr lang="en-IN"/>
        </a:p>
      </dgm:t>
    </dgm:pt>
    <dgm:pt modelId="{A7E9808D-2D05-4E8A-934C-4C2E87EC28C7}">
      <dgm:prSet phldrT="[Text]"/>
      <dgm:spPr/>
      <dgm:t>
        <a:bodyPr/>
        <a:lstStyle/>
        <a:p>
          <a:r>
            <a:rPr lang="en-US" dirty="0"/>
            <a:t>JWT</a:t>
          </a:r>
          <a:endParaRPr lang="en-IN" dirty="0"/>
        </a:p>
      </dgm:t>
    </dgm:pt>
    <dgm:pt modelId="{6125E259-F8B1-4DED-8DD5-2B709AFF7B00}" type="parTrans" cxnId="{4980E309-40D0-4B22-A763-D64332F28F36}">
      <dgm:prSet/>
      <dgm:spPr/>
      <dgm:t>
        <a:bodyPr/>
        <a:lstStyle/>
        <a:p>
          <a:endParaRPr lang="en-IN"/>
        </a:p>
      </dgm:t>
    </dgm:pt>
    <dgm:pt modelId="{EC809FB7-277B-4A6B-982A-9CE99EDAA828}" type="sibTrans" cxnId="{4980E309-40D0-4B22-A763-D64332F28F36}">
      <dgm:prSet/>
      <dgm:spPr/>
      <dgm:t>
        <a:bodyPr/>
        <a:lstStyle/>
        <a:p>
          <a:endParaRPr lang="en-IN"/>
        </a:p>
      </dgm:t>
    </dgm:pt>
    <dgm:pt modelId="{870B5073-C346-4143-B78B-0B9DF54CC444}">
      <dgm:prSet phldrT="[Text]"/>
      <dgm:spPr/>
      <dgm:t>
        <a:bodyPr/>
        <a:lstStyle/>
        <a:p>
          <a:r>
            <a:rPr lang="en-US" dirty="0"/>
            <a:t>Bcrypt.js</a:t>
          </a:r>
          <a:endParaRPr lang="en-IN" dirty="0"/>
        </a:p>
      </dgm:t>
    </dgm:pt>
    <dgm:pt modelId="{21D3757E-E818-421D-9DAC-4D57F85BB0A9}" type="parTrans" cxnId="{170460B0-6C48-4667-9C45-AEC9CC180FC3}">
      <dgm:prSet/>
      <dgm:spPr/>
      <dgm:t>
        <a:bodyPr/>
        <a:lstStyle/>
        <a:p>
          <a:endParaRPr lang="en-IN"/>
        </a:p>
      </dgm:t>
    </dgm:pt>
    <dgm:pt modelId="{2A53C0FD-D466-46CB-88C6-3A6A8AFBE4C1}" type="sibTrans" cxnId="{170460B0-6C48-4667-9C45-AEC9CC180FC3}">
      <dgm:prSet/>
      <dgm:spPr/>
      <dgm:t>
        <a:bodyPr/>
        <a:lstStyle/>
        <a:p>
          <a:endParaRPr lang="en-IN"/>
        </a:p>
      </dgm:t>
    </dgm:pt>
    <dgm:pt modelId="{105B825E-DF4F-4FB2-A4C2-341E40CA70E6}">
      <dgm:prSet phldrT="[Text]"/>
      <dgm:spPr/>
      <dgm:t>
        <a:bodyPr/>
        <a:lstStyle/>
        <a:p>
          <a:r>
            <a:rPr lang="en-US" dirty="0"/>
            <a:t>Axios</a:t>
          </a:r>
          <a:endParaRPr lang="en-IN" dirty="0"/>
        </a:p>
      </dgm:t>
    </dgm:pt>
    <dgm:pt modelId="{5B51834C-9F96-4376-AFDD-505B2A55443E}" type="parTrans" cxnId="{029E182A-CEF3-4833-8B7D-FD39DA907675}">
      <dgm:prSet/>
      <dgm:spPr/>
      <dgm:t>
        <a:bodyPr/>
        <a:lstStyle/>
        <a:p>
          <a:endParaRPr lang="en-IN"/>
        </a:p>
      </dgm:t>
    </dgm:pt>
    <dgm:pt modelId="{D67AD10D-7D4C-415F-BE4B-F905C7CF558C}" type="sibTrans" cxnId="{029E182A-CEF3-4833-8B7D-FD39DA907675}">
      <dgm:prSet/>
      <dgm:spPr/>
      <dgm:t>
        <a:bodyPr/>
        <a:lstStyle/>
        <a:p>
          <a:endParaRPr lang="en-IN"/>
        </a:p>
      </dgm:t>
    </dgm:pt>
    <dgm:pt modelId="{2EF37053-888D-435D-B562-88B577B0DFC9}">
      <dgm:prSet phldrT="[Text]"/>
      <dgm:spPr/>
      <dgm:t>
        <a:bodyPr/>
        <a:lstStyle/>
        <a:p>
          <a:r>
            <a:rPr lang="en-US" dirty="0"/>
            <a:t>React Queary</a:t>
          </a:r>
          <a:endParaRPr lang="en-IN" dirty="0"/>
        </a:p>
      </dgm:t>
    </dgm:pt>
    <dgm:pt modelId="{E3CED4EB-C169-4D71-8B17-01BEDA3AC5A8}" type="parTrans" cxnId="{8832CBAB-02A7-4204-8907-FF0A3DFE1EEE}">
      <dgm:prSet/>
      <dgm:spPr/>
      <dgm:t>
        <a:bodyPr/>
        <a:lstStyle/>
        <a:p>
          <a:endParaRPr lang="en-IN"/>
        </a:p>
      </dgm:t>
    </dgm:pt>
    <dgm:pt modelId="{1A74DF8F-C7D1-4177-999C-D48CA14331A3}" type="sibTrans" cxnId="{8832CBAB-02A7-4204-8907-FF0A3DFE1EEE}">
      <dgm:prSet/>
      <dgm:spPr/>
      <dgm:t>
        <a:bodyPr/>
        <a:lstStyle/>
        <a:p>
          <a:endParaRPr lang="en-IN"/>
        </a:p>
      </dgm:t>
    </dgm:pt>
    <dgm:pt modelId="{13659E69-F2FF-46CD-A3A2-67A16649DE18}" type="pres">
      <dgm:prSet presAssocID="{E64EA304-9AC2-4B8E-B529-0D6ECDA3BB4C}" presName="Name0" presStyleCnt="0">
        <dgm:presLayoutVars>
          <dgm:chMax/>
          <dgm:chPref/>
          <dgm:dir/>
          <dgm:animLvl val="lvl"/>
        </dgm:presLayoutVars>
      </dgm:prSet>
      <dgm:spPr/>
    </dgm:pt>
    <dgm:pt modelId="{18EC9D6A-4B5C-4ABD-A645-0F5FC8E955EF}" type="pres">
      <dgm:prSet presAssocID="{63F23270-5D63-4D7C-A801-9E09FCA5E33F}" presName="composite" presStyleCnt="0"/>
      <dgm:spPr/>
    </dgm:pt>
    <dgm:pt modelId="{E08F065D-DBFC-4319-92D0-291013E9CDD7}" type="pres">
      <dgm:prSet presAssocID="{63F23270-5D63-4D7C-A801-9E09FCA5E3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12AB639-E859-4106-8ED4-B073F2B6214F}" type="pres">
      <dgm:prSet presAssocID="{63F23270-5D63-4D7C-A801-9E09FCA5E3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85FBC5-D712-4DAB-AD3A-2DA48E6F6F34}" type="pres">
      <dgm:prSet presAssocID="{63F23270-5D63-4D7C-A801-9E09FCA5E33F}" presName="BalanceSpacing" presStyleCnt="0"/>
      <dgm:spPr/>
    </dgm:pt>
    <dgm:pt modelId="{5B5B55C7-B1A2-41B4-B669-7EC274653AB6}" type="pres">
      <dgm:prSet presAssocID="{63F23270-5D63-4D7C-A801-9E09FCA5E33F}" presName="BalanceSpacing1" presStyleCnt="0"/>
      <dgm:spPr/>
    </dgm:pt>
    <dgm:pt modelId="{66B1BB67-2E19-44AF-BBFC-0288BE393D01}" type="pres">
      <dgm:prSet presAssocID="{15F0EA2B-FD4E-45FC-9B3B-EEA7A550DD27}" presName="Accent1Text" presStyleLbl="node1" presStyleIdx="1" presStyleCnt="6"/>
      <dgm:spPr/>
    </dgm:pt>
    <dgm:pt modelId="{41300E26-3984-4EBB-9335-BA4010CC3B54}" type="pres">
      <dgm:prSet presAssocID="{15F0EA2B-FD4E-45FC-9B3B-EEA7A550DD27}" presName="spaceBetweenRectangles" presStyleCnt="0"/>
      <dgm:spPr/>
    </dgm:pt>
    <dgm:pt modelId="{4A28FCAB-338E-4D25-9A92-0E3F11C35524}" type="pres">
      <dgm:prSet presAssocID="{870B5073-C346-4143-B78B-0B9DF54CC444}" presName="composite" presStyleCnt="0"/>
      <dgm:spPr/>
    </dgm:pt>
    <dgm:pt modelId="{DD5A039E-2353-496A-A44C-CB49F93A7028}" type="pres">
      <dgm:prSet presAssocID="{870B5073-C346-4143-B78B-0B9DF54CC44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5CFFC6F-1A7B-4522-9AB8-067BD97A269C}" type="pres">
      <dgm:prSet presAssocID="{870B5073-C346-4143-B78B-0B9DF54CC444}" presName="Childtext1" presStyleLbl="revTx" presStyleIdx="1" presStyleCnt="3" custLinFactY="-40457" custLinFactNeighborX="21286" custLinFactNeighborY="-100000">
        <dgm:presLayoutVars>
          <dgm:chMax val="0"/>
          <dgm:chPref val="0"/>
          <dgm:bulletEnabled val="1"/>
        </dgm:presLayoutVars>
      </dgm:prSet>
      <dgm:spPr/>
    </dgm:pt>
    <dgm:pt modelId="{2D0BD3A9-0CB5-488A-A1D8-F21BD137404F}" type="pres">
      <dgm:prSet presAssocID="{870B5073-C346-4143-B78B-0B9DF54CC444}" presName="BalanceSpacing" presStyleCnt="0"/>
      <dgm:spPr/>
    </dgm:pt>
    <dgm:pt modelId="{991EFC0A-0D88-44AC-AF7B-5A2DAA515FD9}" type="pres">
      <dgm:prSet presAssocID="{870B5073-C346-4143-B78B-0B9DF54CC444}" presName="BalanceSpacing1" presStyleCnt="0"/>
      <dgm:spPr/>
    </dgm:pt>
    <dgm:pt modelId="{E0D96010-97E6-43BF-834A-F49D6E8112C5}" type="pres">
      <dgm:prSet presAssocID="{2A53C0FD-D466-46CB-88C6-3A6A8AFBE4C1}" presName="Accent1Text" presStyleLbl="node1" presStyleIdx="3" presStyleCnt="6"/>
      <dgm:spPr/>
    </dgm:pt>
    <dgm:pt modelId="{64484FF7-A32A-4DD9-853F-2916E6D9CC11}" type="pres">
      <dgm:prSet presAssocID="{2A53C0FD-D466-46CB-88C6-3A6A8AFBE4C1}" presName="spaceBetweenRectangles" presStyleCnt="0"/>
      <dgm:spPr/>
    </dgm:pt>
    <dgm:pt modelId="{C64875DE-BE5A-4AF8-A246-B3FF35E4234A}" type="pres">
      <dgm:prSet presAssocID="{2EF37053-888D-435D-B562-88B577B0DFC9}" presName="composite" presStyleCnt="0"/>
      <dgm:spPr/>
    </dgm:pt>
    <dgm:pt modelId="{3432A563-CE59-4312-8A82-B53F76195336}" type="pres">
      <dgm:prSet presAssocID="{2EF37053-888D-435D-B562-88B577B0DFC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01FE547-9C93-48A1-9EF9-2A5E078F07C9}" type="pres">
      <dgm:prSet presAssocID="{2EF37053-888D-435D-B562-88B577B0DFC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750996E-BA66-48AB-8E48-2FC992E0AD17}" type="pres">
      <dgm:prSet presAssocID="{2EF37053-888D-435D-B562-88B577B0DFC9}" presName="BalanceSpacing" presStyleCnt="0"/>
      <dgm:spPr/>
    </dgm:pt>
    <dgm:pt modelId="{CF53E696-CBE5-4B49-B982-DAD787A6894E}" type="pres">
      <dgm:prSet presAssocID="{2EF37053-888D-435D-B562-88B577B0DFC9}" presName="BalanceSpacing1" presStyleCnt="0"/>
      <dgm:spPr/>
    </dgm:pt>
    <dgm:pt modelId="{8C5B18D2-4DD5-433D-AB2A-C4753C3B2128}" type="pres">
      <dgm:prSet presAssocID="{1A74DF8F-C7D1-4177-999C-D48CA14331A3}" presName="Accent1Text" presStyleLbl="node1" presStyleIdx="5" presStyleCnt="6"/>
      <dgm:spPr/>
    </dgm:pt>
  </dgm:ptLst>
  <dgm:cxnLst>
    <dgm:cxn modelId="{698CCD09-68BE-45CD-948F-9D5A8FB095F3}" type="presOf" srcId="{105B825E-DF4F-4FB2-A4C2-341E40CA70E6}" destId="{85CFFC6F-1A7B-4522-9AB8-067BD97A269C}" srcOrd="0" destOrd="0" presId="urn:microsoft.com/office/officeart/2008/layout/AlternatingHexagons"/>
    <dgm:cxn modelId="{4980E309-40D0-4B22-A763-D64332F28F36}" srcId="{63F23270-5D63-4D7C-A801-9E09FCA5E33F}" destId="{A7E9808D-2D05-4E8A-934C-4C2E87EC28C7}" srcOrd="0" destOrd="0" parTransId="{6125E259-F8B1-4DED-8DD5-2B709AFF7B00}" sibTransId="{EC809FB7-277B-4A6B-982A-9CE99EDAA828}"/>
    <dgm:cxn modelId="{09C74A1B-8579-414E-9F44-B7DDC4390457}" type="presOf" srcId="{E64EA304-9AC2-4B8E-B529-0D6ECDA3BB4C}" destId="{13659E69-F2FF-46CD-A3A2-67A16649DE18}" srcOrd="0" destOrd="0" presId="urn:microsoft.com/office/officeart/2008/layout/AlternatingHexagons"/>
    <dgm:cxn modelId="{029E182A-CEF3-4833-8B7D-FD39DA907675}" srcId="{870B5073-C346-4143-B78B-0B9DF54CC444}" destId="{105B825E-DF4F-4FB2-A4C2-341E40CA70E6}" srcOrd="0" destOrd="0" parTransId="{5B51834C-9F96-4376-AFDD-505B2A55443E}" sibTransId="{D67AD10D-7D4C-415F-BE4B-F905C7CF558C}"/>
    <dgm:cxn modelId="{042DF22B-65A7-48E9-B4D9-0635640312AB}" type="presOf" srcId="{63F23270-5D63-4D7C-A801-9E09FCA5E33F}" destId="{E08F065D-DBFC-4319-92D0-291013E9CDD7}" srcOrd="0" destOrd="0" presId="urn:microsoft.com/office/officeart/2008/layout/AlternatingHexagons"/>
    <dgm:cxn modelId="{44B7F96B-0D2D-44F9-97EF-A166E55B2248}" type="presOf" srcId="{15F0EA2B-FD4E-45FC-9B3B-EEA7A550DD27}" destId="{66B1BB67-2E19-44AF-BBFC-0288BE393D01}" srcOrd="0" destOrd="0" presId="urn:microsoft.com/office/officeart/2008/layout/AlternatingHexagons"/>
    <dgm:cxn modelId="{8A84D48C-F157-44A0-94F6-7704B6B33866}" type="presOf" srcId="{2A53C0FD-D466-46CB-88C6-3A6A8AFBE4C1}" destId="{E0D96010-97E6-43BF-834A-F49D6E8112C5}" srcOrd="0" destOrd="0" presId="urn:microsoft.com/office/officeart/2008/layout/AlternatingHexagons"/>
    <dgm:cxn modelId="{B396B697-E6DD-4437-8758-3CB36FFC0D1E}" srcId="{E64EA304-9AC2-4B8E-B529-0D6ECDA3BB4C}" destId="{63F23270-5D63-4D7C-A801-9E09FCA5E33F}" srcOrd="0" destOrd="0" parTransId="{8E000A14-1628-43E1-89BA-AD38A504CF59}" sibTransId="{15F0EA2B-FD4E-45FC-9B3B-EEA7A550DD27}"/>
    <dgm:cxn modelId="{08AA6999-5CE3-4C6A-BE1C-9C83380B0D55}" type="presOf" srcId="{870B5073-C346-4143-B78B-0B9DF54CC444}" destId="{DD5A039E-2353-496A-A44C-CB49F93A7028}" srcOrd="0" destOrd="0" presId="urn:microsoft.com/office/officeart/2008/layout/AlternatingHexagons"/>
    <dgm:cxn modelId="{F81E659D-9BE2-4F20-ADBC-58BE26F0E68B}" type="presOf" srcId="{A7E9808D-2D05-4E8A-934C-4C2E87EC28C7}" destId="{912AB639-E859-4106-8ED4-B073F2B6214F}" srcOrd="0" destOrd="0" presId="urn:microsoft.com/office/officeart/2008/layout/AlternatingHexagons"/>
    <dgm:cxn modelId="{D845C1A0-ADAE-40A9-B804-68A43A776A6F}" type="presOf" srcId="{2EF37053-888D-435D-B562-88B577B0DFC9}" destId="{3432A563-CE59-4312-8A82-B53F76195336}" srcOrd="0" destOrd="0" presId="urn:microsoft.com/office/officeart/2008/layout/AlternatingHexagons"/>
    <dgm:cxn modelId="{8832CBAB-02A7-4204-8907-FF0A3DFE1EEE}" srcId="{E64EA304-9AC2-4B8E-B529-0D6ECDA3BB4C}" destId="{2EF37053-888D-435D-B562-88B577B0DFC9}" srcOrd="2" destOrd="0" parTransId="{E3CED4EB-C169-4D71-8B17-01BEDA3AC5A8}" sibTransId="{1A74DF8F-C7D1-4177-999C-D48CA14331A3}"/>
    <dgm:cxn modelId="{170460B0-6C48-4667-9C45-AEC9CC180FC3}" srcId="{E64EA304-9AC2-4B8E-B529-0D6ECDA3BB4C}" destId="{870B5073-C346-4143-B78B-0B9DF54CC444}" srcOrd="1" destOrd="0" parTransId="{21D3757E-E818-421D-9DAC-4D57F85BB0A9}" sibTransId="{2A53C0FD-D466-46CB-88C6-3A6A8AFBE4C1}"/>
    <dgm:cxn modelId="{EC9695F9-47EC-4690-812E-741B5FF1A089}" type="presOf" srcId="{1A74DF8F-C7D1-4177-999C-D48CA14331A3}" destId="{8C5B18D2-4DD5-433D-AB2A-C4753C3B2128}" srcOrd="0" destOrd="0" presId="urn:microsoft.com/office/officeart/2008/layout/AlternatingHexagons"/>
    <dgm:cxn modelId="{AA0A4E08-C408-41C9-ABFC-325275913B5A}" type="presParOf" srcId="{13659E69-F2FF-46CD-A3A2-67A16649DE18}" destId="{18EC9D6A-4B5C-4ABD-A645-0F5FC8E955EF}" srcOrd="0" destOrd="0" presId="urn:microsoft.com/office/officeart/2008/layout/AlternatingHexagons"/>
    <dgm:cxn modelId="{09991161-747B-4C83-8A05-EF37295D120C}" type="presParOf" srcId="{18EC9D6A-4B5C-4ABD-A645-0F5FC8E955EF}" destId="{E08F065D-DBFC-4319-92D0-291013E9CDD7}" srcOrd="0" destOrd="0" presId="urn:microsoft.com/office/officeart/2008/layout/AlternatingHexagons"/>
    <dgm:cxn modelId="{7390EC2B-0A27-48FF-A7C2-1CFFEEE8E3DC}" type="presParOf" srcId="{18EC9D6A-4B5C-4ABD-A645-0F5FC8E955EF}" destId="{912AB639-E859-4106-8ED4-B073F2B6214F}" srcOrd="1" destOrd="0" presId="urn:microsoft.com/office/officeart/2008/layout/AlternatingHexagons"/>
    <dgm:cxn modelId="{2ADEB6E2-FE02-4AFF-8A3B-B05C22BD895B}" type="presParOf" srcId="{18EC9D6A-4B5C-4ABD-A645-0F5FC8E955EF}" destId="{1285FBC5-D712-4DAB-AD3A-2DA48E6F6F34}" srcOrd="2" destOrd="0" presId="urn:microsoft.com/office/officeart/2008/layout/AlternatingHexagons"/>
    <dgm:cxn modelId="{4F861956-2C48-4014-B442-5537A38225FD}" type="presParOf" srcId="{18EC9D6A-4B5C-4ABD-A645-0F5FC8E955EF}" destId="{5B5B55C7-B1A2-41B4-B669-7EC274653AB6}" srcOrd="3" destOrd="0" presId="urn:microsoft.com/office/officeart/2008/layout/AlternatingHexagons"/>
    <dgm:cxn modelId="{149B59E5-E7DB-48CB-AC4C-A276308C2A75}" type="presParOf" srcId="{18EC9D6A-4B5C-4ABD-A645-0F5FC8E955EF}" destId="{66B1BB67-2E19-44AF-BBFC-0288BE393D01}" srcOrd="4" destOrd="0" presId="urn:microsoft.com/office/officeart/2008/layout/AlternatingHexagons"/>
    <dgm:cxn modelId="{14F104AA-CAFA-44D3-9D9B-BECCC5E76896}" type="presParOf" srcId="{13659E69-F2FF-46CD-A3A2-67A16649DE18}" destId="{41300E26-3984-4EBB-9335-BA4010CC3B54}" srcOrd="1" destOrd="0" presId="urn:microsoft.com/office/officeart/2008/layout/AlternatingHexagons"/>
    <dgm:cxn modelId="{8C5C323C-FADD-4244-8FE0-C851AAEA5C68}" type="presParOf" srcId="{13659E69-F2FF-46CD-A3A2-67A16649DE18}" destId="{4A28FCAB-338E-4D25-9A92-0E3F11C35524}" srcOrd="2" destOrd="0" presId="urn:microsoft.com/office/officeart/2008/layout/AlternatingHexagons"/>
    <dgm:cxn modelId="{BFE324A8-26AF-4E50-AF3C-583FC29D999E}" type="presParOf" srcId="{4A28FCAB-338E-4D25-9A92-0E3F11C35524}" destId="{DD5A039E-2353-496A-A44C-CB49F93A7028}" srcOrd="0" destOrd="0" presId="urn:microsoft.com/office/officeart/2008/layout/AlternatingHexagons"/>
    <dgm:cxn modelId="{17F7A119-773C-4894-8AD4-EFEC693CFA61}" type="presParOf" srcId="{4A28FCAB-338E-4D25-9A92-0E3F11C35524}" destId="{85CFFC6F-1A7B-4522-9AB8-067BD97A269C}" srcOrd="1" destOrd="0" presId="urn:microsoft.com/office/officeart/2008/layout/AlternatingHexagons"/>
    <dgm:cxn modelId="{0FC28D5F-3482-460D-9E9E-E68E93BC0F15}" type="presParOf" srcId="{4A28FCAB-338E-4D25-9A92-0E3F11C35524}" destId="{2D0BD3A9-0CB5-488A-A1D8-F21BD137404F}" srcOrd="2" destOrd="0" presId="urn:microsoft.com/office/officeart/2008/layout/AlternatingHexagons"/>
    <dgm:cxn modelId="{BC748992-D0A3-4006-BCD4-6F058C38F6A3}" type="presParOf" srcId="{4A28FCAB-338E-4D25-9A92-0E3F11C35524}" destId="{991EFC0A-0D88-44AC-AF7B-5A2DAA515FD9}" srcOrd="3" destOrd="0" presId="urn:microsoft.com/office/officeart/2008/layout/AlternatingHexagons"/>
    <dgm:cxn modelId="{6D661253-95A6-4BEC-A6D4-86746C2EA3DA}" type="presParOf" srcId="{4A28FCAB-338E-4D25-9A92-0E3F11C35524}" destId="{E0D96010-97E6-43BF-834A-F49D6E8112C5}" srcOrd="4" destOrd="0" presId="urn:microsoft.com/office/officeart/2008/layout/AlternatingHexagons"/>
    <dgm:cxn modelId="{4B409DD2-0D17-4C8B-9C6C-7309C62BD982}" type="presParOf" srcId="{13659E69-F2FF-46CD-A3A2-67A16649DE18}" destId="{64484FF7-A32A-4DD9-853F-2916E6D9CC11}" srcOrd="3" destOrd="0" presId="urn:microsoft.com/office/officeart/2008/layout/AlternatingHexagons"/>
    <dgm:cxn modelId="{08F4B45C-F219-4602-808D-7975734EAAE1}" type="presParOf" srcId="{13659E69-F2FF-46CD-A3A2-67A16649DE18}" destId="{C64875DE-BE5A-4AF8-A246-B3FF35E4234A}" srcOrd="4" destOrd="0" presId="urn:microsoft.com/office/officeart/2008/layout/AlternatingHexagons"/>
    <dgm:cxn modelId="{276034C9-8186-4CE4-8519-71292BA768AA}" type="presParOf" srcId="{C64875DE-BE5A-4AF8-A246-B3FF35E4234A}" destId="{3432A563-CE59-4312-8A82-B53F76195336}" srcOrd="0" destOrd="0" presId="urn:microsoft.com/office/officeart/2008/layout/AlternatingHexagons"/>
    <dgm:cxn modelId="{D9C7323E-5E31-4A73-97B3-E88EA2D8240E}" type="presParOf" srcId="{C64875DE-BE5A-4AF8-A246-B3FF35E4234A}" destId="{C01FE547-9C93-48A1-9EF9-2A5E078F07C9}" srcOrd="1" destOrd="0" presId="urn:microsoft.com/office/officeart/2008/layout/AlternatingHexagons"/>
    <dgm:cxn modelId="{708A78E9-5B91-41E7-90A9-FAC0676B0FCC}" type="presParOf" srcId="{C64875DE-BE5A-4AF8-A246-B3FF35E4234A}" destId="{2750996E-BA66-48AB-8E48-2FC992E0AD17}" srcOrd="2" destOrd="0" presId="urn:microsoft.com/office/officeart/2008/layout/AlternatingHexagons"/>
    <dgm:cxn modelId="{006B02A1-2FE4-4889-B920-CB2335BF6D07}" type="presParOf" srcId="{C64875DE-BE5A-4AF8-A246-B3FF35E4234A}" destId="{CF53E696-CBE5-4B49-B982-DAD787A6894E}" srcOrd="3" destOrd="0" presId="urn:microsoft.com/office/officeart/2008/layout/AlternatingHexagons"/>
    <dgm:cxn modelId="{C2957ECE-ED5C-4CC1-9D90-A3168DFECFEB}" type="presParOf" srcId="{C64875DE-BE5A-4AF8-A246-B3FF35E4234A}" destId="{8C5B18D2-4DD5-433D-AB2A-C4753C3B212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5CB9C-353C-4D7B-BAE2-DC03D70653A4}">
      <dsp:nvSpPr>
        <dsp:cNvPr id="0" name=""/>
        <dsp:cNvSpPr/>
      </dsp:nvSpPr>
      <dsp:spPr>
        <a:xfrm>
          <a:off x="1852410" y="1353143"/>
          <a:ext cx="1653842" cy="1653842"/>
        </a:xfrm>
        <a:prstGeom prst="gear9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MS Word</a:t>
          </a:r>
        </a:p>
      </dsp:txBody>
      <dsp:txXfrm>
        <a:off x="2184906" y="1740548"/>
        <a:ext cx="988850" cy="850109"/>
      </dsp:txXfrm>
    </dsp:sp>
    <dsp:sp modelId="{0687631B-4C35-48F8-BB73-BA5E6BC794DC}">
      <dsp:nvSpPr>
        <dsp:cNvPr id="0" name=""/>
        <dsp:cNvSpPr/>
      </dsp:nvSpPr>
      <dsp:spPr>
        <a:xfrm>
          <a:off x="941125" y="945516"/>
          <a:ext cx="1202794" cy="1202794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MS Power</a:t>
          </a:r>
          <a:r>
            <a:rPr lang="en-US" sz="1400" b="1" kern="1200" dirty="0"/>
            <a:t> Point</a:t>
          </a:r>
        </a:p>
      </dsp:txBody>
      <dsp:txXfrm>
        <a:off x="1243932" y="1250153"/>
        <a:ext cx="597180" cy="593520"/>
      </dsp:txXfrm>
    </dsp:sp>
    <dsp:sp modelId="{953E90D1-A87B-461B-9863-0170B5DCFA63}">
      <dsp:nvSpPr>
        <dsp:cNvPr id="0" name=""/>
        <dsp:cNvSpPr/>
      </dsp:nvSpPr>
      <dsp:spPr>
        <a:xfrm rot="20700000">
          <a:off x="1735448" y="147527"/>
          <a:ext cx="1178493" cy="1178493"/>
        </a:xfrm>
        <a:prstGeom prst="gear6">
          <a:avLst/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>
          <a:bevelT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Draw.io</a:t>
          </a:r>
        </a:p>
      </dsp:txBody>
      <dsp:txXfrm rot="-20700000">
        <a:off x="1993926" y="406005"/>
        <a:ext cx="661536" cy="661536"/>
      </dsp:txXfrm>
    </dsp:sp>
    <dsp:sp modelId="{ACFE70B9-D7E3-478B-9AD0-C21768D26EB3}">
      <dsp:nvSpPr>
        <dsp:cNvPr id="0" name=""/>
        <dsp:cNvSpPr/>
      </dsp:nvSpPr>
      <dsp:spPr>
        <a:xfrm>
          <a:off x="1781910" y="1230915"/>
          <a:ext cx="2116918" cy="2116918"/>
        </a:xfrm>
        <a:prstGeom prst="circularArrow">
          <a:avLst>
            <a:gd name="adj1" fmla="val 4687"/>
            <a:gd name="adj2" fmla="val 299029"/>
            <a:gd name="adj3" fmla="val 2479034"/>
            <a:gd name="adj4" fmla="val 15943718"/>
            <a:gd name="adj5" fmla="val 5469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E11D20-8338-45AE-BA90-CCE988595A1E}">
      <dsp:nvSpPr>
        <dsp:cNvPr id="0" name=""/>
        <dsp:cNvSpPr/>
      </dsp:nvSpPr>
      <dsp:spPr>
        <a:xfrm>
          <a:off x="560038" y="780747"/>
          <a:ext cx="1538073" cy="153807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1CA8A-036A-4313-A0C5-1EDA39302DF3}">
      <dsp:nvSpPr>
        <dsp:cNvPr id="0" name=""/>
        <dsp:cNvSpPr/>
      </dsp:nvSpPr>
      <dsp:spPr>
        <a:xfrm>
          <a:off x="1308793" y="-120608"/>
          <a:ext cx="1658352" cy="165835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774B24"/>
        </a:solidFill>
        <a:ln>
          <a:solidFill>
            <a:schemeClr val="accent6">
              <a:lumMod val="50000"/>
            </a:schemeClr>
          </a:solidFill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z="-80000"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B767E-C253-4174-8D35-53F81D1669E3}">
      <dsp:nvSpPr>
        <dsp:cNvPr id="0" name=""/>
        <dsp:cNvSpPr/>
      </dsp:nvSpPr>
      <dsp:spPr>
        <a:xfrm>
          <a:off x="361560" y="497080"/>
          <a:ext cx="1417656" cy="122609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MongoDB</a:t>
          </a:r>
          <a:endParaRPr lang="en-IN" sz="1500" kern="1200" dirty="0"/>
        </a:p>
      </dsp:txBody>
      <dsp:txXfrm>
        <a:off x="596463" y="700241"/>
        <a:ext cx="947850" cy="819771"/>
      </dsp:txXfrm>
    </dsp:sp>
    <dsp:sp modelId="{2045BD63-66F1-4B97-B7D8-41AA0A8DB217}">
      <dsp:nvSpPr>
        <dsp:cNvPr id="0" name=""/>
        <dsp:cNvSpPr/>
      </dsp:nvSpPr>
      <dsp:spPr>
        <a:xfrm>
          <a:off x="1873523" y="771879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5278E-3BCB-45CF-BEA2-17227FF1D45F}">
      <dsp:nvSpPr>
        <dsp:cNvPr id="0" name=""/>
        <dsp:cNvSpPr/>
      </dsp:nvSpPr>
      <dsp:spPr>
        <a:xfrm>
          <a:off x="1557597" y="0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Express.js</a:t>
          </a:r>
          <a:endParaRPr lang="en-IN" sz="1300" kern="1200" dirty="0"/>
        </a:p>
      </dsp:txBody>
      <dsp:txXfrm>
        <a:off x="1750103" y="166542"/>
        <a:ext cx="776603" cy="671863"/>
      </dsp:txXfrm>
    </dsp:sp>
    <dsp:sp modelId="{BDEF158B-7E7D-4658-AE0C-E491D95AAE3E}">
      <dsp:nvSpPr>
        <dsp:cNvPr id="0" name=""/>
        <dsp:cNvSpPr/>
      </dsp:nvSpPr>
      <dsp:spPr>
        <a:xfrm>
          <a:off x="1439715" y="1744464"/>
          <a:ext cx="534951" cy="46074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659D9-C8DD-44FB-A380-FCA168618A22}">
      <dsp:nvSpPr>
        <dsp:cNvPr id="0" name=""/>
        <dsp:cNvSpPr/>
      </dsp:nvSpPr>
      <dsp:spPr>
        <a:xfrm>
          <a:off x="1557597" y="1215021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React.js</a:t>
          </a:r>
          <a:endParaRPr lang="en-IN" sz="1300" kern="1200" dirty="0"/>
        </a:p>
      </dsp:txBody>
      <dsp:txXfrm>
        <a:off x="1750103" y="1381563"/>
        <a:ext cx="776603" cy="671863"/>
      </dsp:txXfrm>
    </dsp:sp>
    <dsp:sp modelId="{FAC01A52-61C9-4EEA-A76F-334D22B8808C}">
      <dsp:nvSpPr>
        <dsp:cNvPr id="0" name=""/>
        <dsp:cNvSpPr/>
      </dsp:nvSpPr>
      <dsp:spPr>
        <a:xfrm>
          <a:off x="492174" y="1833888"/>
          <a:ext cx="1161615" cy="100494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Node.js</a:t>
          </a:r>
          <a:endParaRPr lang="en-IN" sz="1300" kern="1200" dirty="0"/>
        </a:p>
      </dsp:txBody>
      <dsp:txXfrm>
        <a:off x="684680" y="2000430"/>
        <a:ext cx="776603" cy="6718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F065D-DBFC-4319-92D0-291013E9CDD7}">
      <dsp:nvSpPr>
        <dsp:cNvPr id="0" name=""/>
        <dsp:cNvSpPr/>
      </dsp:nvSpPr>
      <dsp:spPr>
        <a:xfrm rot="5400000">
          <a:off x="1697467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Mongoose</a:t>
          </a:r>
          <a:endParaRPr lang="en-IN" sz="900" kern="1200" dirty="0"/>
        </a:p>
      </dsp:txBody>
      <dsp:txXfrm rot="-5400000">
        <a:off x="1908537" y="164029"/>
        <a:ext cx="630186" cy="724351"/>
      </dsp:txXfrm>
    </dsp:sp>
    <dsp:sp modelId="{912AB639-E859-4106-8ED4-B073F2B6214F}">
      <dsp:nvSpPr>
        <dsp:cNvPr id="0" name=""/>
        <dsp:cNvSpPr/>
      </dsp:nvSpPr>
      <dsp:spPr>
        <a:xfrm>
          <a:off x="2709174" y="210505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JWT</a:t>
          </a:r>
          <a:endParaRPr lang="en-IN" sz="900" kern="1200" dirty="0"/>
        </a:p>
      </dsp:txBody>
      <dsp:txXfrm>
        <a:off x="2709174" y="210505"/>
        <a:ext cx="1174396" cy="631395"/>
      </dsp:txXfrm>
    </dsp:sp>
    <dsp:sp modelId="{66B1BB67-2E19-44AF-BBFC-0288BE393D01}">
      <dsp:nvSpPr>
        <dsp:cNvPr id="0" name=""/>
        <dsp:cNvSpPr/>
      </dsp:nvSpPr>
      <dsp:spPr>
        <a:xfrm rot="5400000">
          <a:off x="708701" y="68441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64029"/>
        <a:ext cx="630186" cy="724351"/>
      </dsp:txXfrm>
    </dsp:sp>
    <dsp:sp modelId="{DD5A039E-2353-496A-A44C-CB49F93A7028}">
      <dsp:nvSpPr>
        <dsp:cNvPr id="0" name=""/>
        <dsp:cNvSpPr/>
      </dsp:nvSpPr>
      <dsp:spPr>
        <a:xfrm rot="5400000">
          <a:off x="1201190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Bcrypt.js</a:t>
          </a:r>
          <a:endParaRPr lang="en-IN" sz="900" kern="1200" dirty="0"/>
        </a:p>
      </dsp:txBody>
      <dsp:txXfrm rot="-5400000">
        <a:off x="1412260" y="1057243"/>
        <a:ext cx="630186" cy="724351"/>
      </dsp:txXfrm>
    </dsp:sp>
    <dsp:sp modelId="{85CFFC6F-1A7B-4522-9AB8-067BD97A269C}">
      <dsp:nvSpPr>
        <dsp:cNvPr id="0" name=""/>
        <dsp:cNvSpPr/>
      </dsp:nvSpPr>
      <dsp:spPr>
        <a:xfrm>
          <a:off x="337113" y="216880"/>
          <a:ext cx="1136512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Axios</a:t>
          </a:r>
          <a:endParaRPr lang="en-IN" sz="900" kern="1200" dirty="0"/>
        </a:p>
      </dsp:txBody>
      <dsp:txXfrm>
        <a:off x="337113" y="216880"/>
        <a:ext cx="1136512" cy="631395"/>
      </dsp:txXfrm>
    </dsp:sp>
    <dsp:sp modelId="{E0D96010-97E6-43BF-834A-F49D6E8112C5}">
      <dsp:nvSpPr>
        <dsp:cNvPr id="0" name=""/>
        <dsp:cNvSpPr/>
      </dsp:nvSpPr>
      <dsp:spPr>
        <a:xfrm rot="5400000">
          <a:off x="2189956" y="961655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401026" y="1057243"/>
        <a:ext cx="630186" cy="724351"/>
      </dsp:txXfrm>
    </dsp:sp>
    <dsp:sp modelId="{3432A563-CE59-4312-8A82-B53F76195336}">
      <dsp:nvSpPr>
        <dsp:cNvPr id="0" name=""/>
        <dsp:cNvSpPr/>
      </dsp:nvSpPr>
      <dsp:spPr>
        <a:xfrm rot="5400000">
          <a:off x="1697467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React Queary</a:t>
          </a:r>
          <a:endParaRPr lang="en-IN" sz="900" kern="1200" dirty="0"/>
        </a:p>
      </dsp:txBody>
      <dsp:txXfrm rot="-5400000">
        <a:off x="1908537" y="1950458"/>
        <a:ext cx="630186" cy="724351"/>
      </dsp:txXfrm>
    </dsp:sp>
    <dsp:sp modelId="{C01FE547-9C93-48A1-9EF9-2A5E078F07C9}">
      <dsp:nvSpPr>
        <dsp:cNvPr id="0" name=""/>
        <dsp:cNvSpPr/>
      </dsp:nvSpPr>
      <dsp:spPr>
        <a:xfrm>
          <a:off x="2709174" y="1996934"/>
          <a:ext cx="1174396" cy="631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B18D2-4DD5-433D-AB2A-C4753C3B2128}">
      <dsp:nvSpPr>
        <dsp:cNvPr id="0" name=""/>
        <dsp:cNvSpPr/>
      </dsp:nvSpPr>
      <dsp:spPr>
        <a:xfrm rot="5400000">
          <a:off x="708701" y="1854870"/>
          <a:ext cx="1052326" cy="91552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919771" y="1950458"/>
        <a:ext cx="630186" cy="72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BACFC-094F-4916-A007-910D6B75B2B1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5F167-B4F2-4609-8F23-57CC7BF69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294C-9BD9-DF16-385D-FA248D7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EEE51-73FE-9D13-CD4F-3A9C75B57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1252A-2888-0F92-8433-2C40AE8F1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9391D-F333-F2EF-8598-44DAA94AB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5F167-B4F2-4609-8F23-57CC7BF697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0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2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0062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7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66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540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6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0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3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E1D79-7D18-5A7A-1B93-7067EC444E51}"/>
              </a:ext>
            </a:extLst>
          </p:cNvPr>
          <p:cNvSpPr txBox="1"/>
          <p:nvPr/>
        </p:nvSpPr>
        <p:spPr>
          <a:xfrm>
            <a:off x="3816464" y="1078576"/>
            <a:ext cx="6861367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C.K. PITHAWALLA COLLEGE OF COMMERCE MANAGEMENT AND COMPUTER APPLICATION DUMAS SURAT</a:t>
            </a:r>
            <a:endParaRPr lang="en-IN" sz="1800" kern="100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CEEB1-E00B-52B5-3496-74170E510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98" y="617005"/>
            <a:ext cx="1582666" cy="1595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C3AFC-0C7D-8E45-3009-B398125BC296}"/>
              </a:ext>
            </a:extLst>
          </p:cNvPr>
          <p:cNvSpPr txBox="1"/>
          <p:nvPr/>
        </p:nvSpPr>
        <p:spPr>
          <a:xfrm>
            <a:off x="4896705" y="3059668"/>
            <a:ext cx="2398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>
                  <a:noFill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 ON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F83CE-15A6-2BA8-43FC-3E5F20964A68}"/>
              </a:ext>
            </a:extLst>
          </p:cNvPr>
          <p:cNvSpPr txBox="1"/>
          <p:nvPr/>
        </p:nvSpPr>
        <p:spPr>
          <a:xfrm>
            <a:off x="3391063" y="3429000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Food Delivery Website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9FA07-553E-D653-E8B3-CFD6BA0ADEA6}"/>
              </a:ext>
            </a:extLst>
          </p:cNvPr>
          <p:cNvSpPr txBox="1"/>
          <p:nvPr/>
        </p:nvSpPr>
        <p:spPr>
          <a:xfrm>
            <a:off x="2237231" y="4547070"/>
            <a:ext cx="86274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By:											Guided By: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 Abhishek Ramvriksh</a:t>
            </a:r>
            <a:r>
              <a:rPr lang="en-IN" sz="1800" kern="100" dirty="0">
                <a:solidFill>
                  <a:schemeClr val="tx2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(7281)				</a:t>
            </a:r>
            <a:r>
              <a:rPr lang="en-IN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Mrs</a:t>
            </a:r>
            <a:r>
              <a:rPr lang="en-IN" sz="1800" kern="100" dirty="0">
                <a:solidFill>
                  <a:schemeClr val="tx2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Hetal Mehta</a:t>
            </a:r>
            <a:endParaRPr lang="en-IN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Dubey Vishal Jaykumar (7185)</a:t>
            </a:r>
            <a:endParaRPr lang="en-IN" b="1" kern="1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Singh Abhishek Jitendra (7262)</a:t>
            </a:r>
            <a:endParaRPr lang="en-IN" sz="1800" b="1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kern="100" dirty="0">
                <a:solidFill>
                  <a:schemeClr val="tx2"/>
                </a:solidFill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Chaudhary Ajit Ashokkumar (7177)</a:t>
            </a:r>
            <a:endParaRPr lang="en-IN" sz="1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4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A03E9-2D36-0E0C-52CA-056DCD75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075BB-7D3F-268E-6F82-934C5149030D}"/>
              </a:ext>
            </a:extLst>
          </p:cNvPr>
          <p:cNvSpPr txBox="1"/>
          <p:nvPr/>
        </p:nvSpPr>
        <p:spPr>
          <a:xfrm>
            <a:off x="501445" y="607142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Admin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BBA8F-C270-F4F5-5020-585F0E04B44F}"/>
              </a:ext>
            </a:extLst>
          </p:cNvPr>
          <p:cNvSpPr txBox="1"/>
          <p:nvPr/>
        </p:nvSpPr>
        <p:spPr>
          <a:xfrm>
            <a:off x="501445" y="1253473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Admin panel</a:t>
            </a:r>
            <a:r>
              <a:rPr lang="en-US" sz="2400" dirty="0"/>
              <a:t> can be designed to allow the admin to perform all these tasks efficiently. Typically, the admin panel includes different modules with easy navigation and a user-friendly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Manage food items, prices, categories,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Track, update, and assign orders with status changes.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View, manage, and resolve customer issues or complaints.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Register, assign deliveries, and track delivery agents.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 payments, refunds, and commission settlements.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and manage discount codes and special offers.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Approve, delete, or respond to customer reviews.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Manage website settings, tax, fees, and general configurations.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website settings like </a:t>
            </a:r>
            <a:r>
              <a:rPr lang="en-US" sz="2400" b="1" dirty="0"/>
              <a:t>logo, tax percentage, delivery fees</a:t>
            </a:r>
            <a:r>
              <a:rPr lang="en-US" sz="2400" dirty="0"/>
              <a:t> from the </a:t>
            </a:r>
            <a:r>
              <a:rPr lang="en-US" sz="2400" b="1" dirty="0"/>
              <a:t>Settings Page</a:t>
            </a:r>
            <a:r>
              <a:rPr lang="en-US" sz="24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7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D3F0-B7A5-5EEF-FD2C-40078FF1C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171B4-7317-908B-09D1-1BF1786C2B88}"/>
              </a:ext>
            </a:extLst>
          </p:cNvPr>
          <p:cNvSpPr txBox="1"/>
          <p:nvPr/>
        </p:nvSpPr>
        <p:spPr>
          <a:xfrm>
            <a:off x="501445" y="371168"/>
            <a:ext cx="1770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User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45A60-A46D-B3F5-0111-6FBA49881D51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Users can browse restaurants, place orders, track deliveries, make secure payments, apply discounts, rate food, reorder past meals, and manage their profiles effortlessly.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 can do following task: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Sign up, log in, and manage account details.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food items using filters like price, rating, and cuisine.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Check food descriptions, prices, and availability.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 food items, customize preferences, and add to cart.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Choose delivery address, payment method, and confirm order.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Track live order status (Confirmed, Preparing, Out for Delivery, Delivered).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Pay via online methods (UPI, card, wallet).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View past orders and reorder favorite meals.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 promo codes and discounts at checkout.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Leave ratings and reviews for food and restaurants.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personal details, addresses, and payment methods.</a:t>
            </a:r>
          </a:p>
        </p:txBody>
      </p:sp>
    </p:spTree>
    <p:extLst>
      <p:ext uri="{BB962C8B-B14F-4D97-AF65-F5344CB8AC3E}">
        <p14:creationId xmlns:p14="http://schemas.microsoft.com/office/powerpoint/2010/main" val="1361377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DAC51-A7C2-6FAB-1049-0230F19C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8AA52C-ED38-6EEC-F4EF-D82D58FE5DE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Expected Advantages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5825-7EEA-137F-384B-C86FE3B948FB}"/>
              </a:ext>
            </a:extLst>
          </p:cNvPr>
          <p:cNvSpPr txBox="1"/>
          <p:nvPr/>
        </p:nvSpPr>
        <p:spPr>
          <a:xfrm>
            <a:off x="501445" y="1017499"/>
            <a:ext cx="111006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Expected Advantages for Users: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Convenient and fast ordering process</a:t>
            </a:r>
            <a:r>
              <a:rPr lang="en-US" sz="2400" dirty="0"/>
              <a:t> for hassle-free food selection.</a:t>
            </a:r>
            <a:endParaRPr lang="en-I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Real-time order tracking</a:t>
            </a:r>
            <a:r>
              <a:rPr lang="en-US" sz="2400" dirty="0"/>
              <a:t> to monitor delivery status.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Secure payment options</a:t>
            </a:r>
            <a:r>
              <a:rPr lang="en-US" sz="2400" dirty="0"/>
              <a:t> ensuring safety and reliability.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Exclusive discounts and promo codes</a:t>
            </a:r>
            <a:r>
              <a:rPr lang="en-US" sz="2400" dirty="0"/>
              <a:t> for cost savings.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Personalized recommendations</a:t>
            </a:r>
            <a:r>
              <a:rPr lang="en-US" sz="2400" dirty="0"/>
              <a:t> based on user preferences.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Easy reordering</a:t>
            </a:r>
            <a:r>
              <a:rPr lang="en-US" sz="2400" dirty="0"/>
              <a:t> of favorite meals from past orders.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Customer support assistance</a:t>
            </a:r>
            <a:r>
              <a:rPr lang="en-US" sz="2400" dirty="0"/>
              <a:t> for issue resolution.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Seamless user experience</a:t>
            </a:r>
            <a:r>
              <a:rPr lang="en-US" sz="2400" dirty="0"/>
              <a:t> with smooth navigation and accessibility.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payment methods</a:t>
            </a:r>
            <a:r>
              <a:rPr lang="en-US" sz="2400" dirty="0"/>
              <a:t> like UPI, credit/debit cards, and wallets.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Cash on Delivery (COD) support</a:t>
            </a:r>
            <a:r>
              <a:rPr lang="en-US" sz="2400" dirty="0"/>
              <a:t> for users preferring offline payments.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Detailed food descriptions and images</a:t>
            </a:r>
            <a:r>
              <a:rPr lang="en-US" sz="2400" dirty="0"/>
              <a:t>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Multi-address support</a:t>
            </a:r>
            <a:r>
              <a:rPr lang="en-US" sz="2400" dirty="0"/>
              <a:t> for delivery to different locations.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 notifications and alerts</a:t>
            </a:r>
            <a:r>
              <a:rPr lang="en-US" sz="2400" dirty="0"/>
              <a:t> for order updates and special deals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Social media integration</a:t>
            </a:r>
            <a:r>
              <a:rPr lang="en-US" sz="2400" dirty="0"/>
              <a:t> for sharing reviews and referrals.</a:t>
            </a:r>
          </a:p>
        </p:txBody>
      </p:sp>
    </p:spTree>
    <p:extLst>
      <p:ext uri="{BB962C8B-B14F-4D97-AF65-F5344CB8AC3E}">
        <p14:creationId xmlns:p14="http://schemas.microsoft.com/office/powerpoint/2010/main" val="316286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FF04-CAE7-B995-7715-606DD5FB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33A19A-320C-0C35-65FB-5A4C57819A2D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248F3-8C87-814C-7365-4E4FDA246B18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879D2-A229-74C3-66A6-270C3EA65C82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C2F0D-9804-3211-34A6-D572E947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46" y="1661652"/>
            <a:ext cx="8379860" cy="419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CE9E-3D41-5E85-0C12-F79F9435F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48AE3F-EEED-08B7-3CB7-6D5BF7DE785B}"/>
              </a:ext>
            </a:extLst>
          </p:cNvPr>
          <p:cNvSpPr txBox="1"/>
          <p:nvPr/>
        </p:nvSpPr>
        <p:spPr>
          <a:xfrm>
            <a:off x="2128684" y="371168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UML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A796-6F24-DF6E-B703-6F353C604DA6}"/>
              </a:ext>
            </a:extLst>
          </p:cNvPr>
          <p:cNvSpPr txBox="1"/>
          <p:nvPr/>
        </p:nvSpPr>
        <p:spPr>
          <a:xfrm>
            <a:off x="825909" y="1307831"/>
            <a:ext cx="1592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648768-B5C6-4F48-6ACD-1FAF58193FD3}"/>
              </a:ext>
            </a:extLst>
          </p:cNvPr>
          <p:cNvSpPr/>
          <p:nvPr/>
        </p:nvSpPr>
        <p:spPr>
          <a:xfrm>
            <a:off x="2794141" y="1455174"/>
            <a:ext cx="7706711" cy="4788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CCDE9-AFA7-4E38-1CED-9305CBFD2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16" y="1735238"/>
            <a:ext cx="8443190" cy="422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9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3E8D-4E4C-83A5-D42E-4C1EAB21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83729C6-A754-C771-901F-9E9E9BBD49CF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Activity Diagrams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5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6042-E086-0FDC-39AC-791CEEF1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39152-BAAB-D9F0-C54D-9B81075D2CB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System Diagrams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2A06A-6CA1-C701-C76C-089D81C30392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Table 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Screen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25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33BA-EEE2-5B37-3FA9-6BE9D651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BC407-00AE-BCC9-6973-63B521781F16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Table Structure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1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C7D7-0F20-A0E5-D718-5237C1B4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2070E-A9EA-524F-4F02-F16369C03476}"/>
              </a:ext>
            </a:extLst>
          </p:cNvPr>
          <p:cNvSpPr txBox="1"/>
          <p:nvPr/>
        </p:nvSpPr>
        <p:spPr>
          <a:xfrm>
            <a:off x="373626" y="334297"/>
            <a:ext cx="3844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Users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BC982-029F-8036-82A8-153161E46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09647"/>
              </p:ext>
            </p:extLst>
          </p:nvPr>
        </p:nvGraphicFramePr>
        <p:xfrm>
          <a:off x="609600" y="1578841"/>
          <a:ext cx="10972800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13677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Primary Key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Field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fisrtname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Name.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3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Name.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 (Unique Key) 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Stores EmailID.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Not Null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/>
                        <a:t>Specify </a:t>
                      </a:r>
                      <a:r>
                        <a:rPr lang="en-IN" sz="1600" kern="1200" dirty="0"/>
                        <a:t>Password.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CardData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4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Dateofbirth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9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35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6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6949F-DBB0-55E4-C4C5-E5D8539A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53412-5200-758B-5F81-B4C9170B08EA}"/>
              </a:ext>
            </a:extLst>
          </p:cNvPr>
          <p:cNvSpPr txBox="1"/>
          <p:nvPr/>
        </p:nvSpPr>
        <p:spPr>
          <a:xfrm>
            <a:off x="373626" y="334297"/>
            <a:ext cx="482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Order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user order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E55A95-E752-4B3E-FB51-C0FA37C91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75875"/>
              </p:ext>
            </p:extLst>
          </p:nvPr>
        </p:nvGraphicFramePr>
        <p:xfrm>
          <a:off x="304800" y="1045108"/>
          <a:ext cx="11485442" cy="5700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user's unique ID who placed the order.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775747">
                <a:tc>
                  <a:txBody>
                    <a:bodyPr/>
                    <a:lstStyle/>
                    <a:p>
                      <a:r>
                        <a:rPr lang="en-IN" dirty="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Contains a list of ordered products (</a:t>
                      </a:r>
                      <a:r>
                        <a:rPr lang="en-US" sz="1600" dirty="0" err="1"/>
                        <a:t>productId</a:t>
                      </a:r>
                      <a:r>
                        <a:rPr lang="en-US" sz="1600" dirty="0"/>
                        <a:t>, quantity, price, etc.).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Total amount for the order.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1041223"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Default: "Food Processing", Enum: ["Food Processing", "Out for Delivery", "Delivered", "Cancelled"]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Indicates the current status of the order.</a:t>
                      </a:r>
                      <a:endParaRPr lang="en-IN" sz="1600" kern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empty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865682">
                <a:tc>
                  <a:txBody>
                    <a:bodyPr/>
                    <a:lstStyle/>
                    <a:p>
                      <a:r>
                        <a:rPr lang="en-IN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Indicates whether the payment is completed (true/false).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08643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7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1AFD3-F7A2-EA71-4B88-BA88BD5E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B0B7B-6045-1D2A-EDA8-A258691E4EB4}"/>
              </a:ext>
            </a:extLst>
          </p:cNvPr>
          <p:cNvSpPr txBox="1"/>
          <p:nvPr/>
        </p:nvSpPr>
        <p:spPr>
          <a:xfrm>
            <a:off x="3391064" y="302342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99CCFF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t>Contents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5DAD3-5744-A8DC-16E6-28221A436AF9}"/>
              </a:ext>
            </a:extLst>
          </p:cNvPr>
          <p:cNvSpPr txBox="1"/>
          <p:nvPr/>
        </p:nvSpPr>
        <p:spPr>
          <a:xfrm>
            <a:off x="599766" y="948673"/>
            <a:ext cx="110711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Introduction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Profile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Project Introduction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Environmental Description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Hardware &amp; Software Requirements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Tools &amp; Technology</a:t>
            </a:r>
            <a:endParaRPr lang="en-IN" sz="2000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Manual ordering via calls or visits with no digital tracking or automation.</a:t>
            </a:r>
            <a:endParaRPr lang="en-IN" sz="20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Proposed System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Aim &amp; Objectives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Scope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B0F0"/>
                </a:solidFill>
              </a:rPr>
              <a:t>Expected Advantages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UML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Use Case Diagrams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System Diagrams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Table Structure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Screen Layout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38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2BC8-483E-270B-814F-F97632FEA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D1C23-55C4-3218-D5FF-3C5A31B4480E}"/>
              </a:ext>
            </a:extLst>
          </p:cNvPr>
          <p:cNvSpPr txBox="1"/>
          <p:nvPr/>
        </p:nvSpPr>
        <p:spPr>
          <a:xfrm>
            <a:off x="373626" y="334297"/>
            <a:ext cx="4994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Food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Food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D22EE4-4392-8AAD-0144-BDF2903A0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0567"/>
              </p:ext>
            </p:extLst>
          </p:nvPr>
        </p:nvGraphicFramePr>
        <p:xfrm>
          <a:off x="314633" y="1310579"/>
          <a:ext cx="11611896" cy="425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09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name of the product.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Provides details about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Required, Must be positive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Stores the price of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IN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image URL or file path for the product.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category to which the product belongs.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product was added.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6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E6E7D-DF9E-A05D-B94E-8C1EFD88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8AF92-E80E-1A4C-D8A3-59F69B2043EA}"/>
              </a:ext>
            </a:extLst>
          </p:cNvPr>
          <p:cNvSpPr txBox="1"/>
          <p:nvPr/>
        </p:nvSpPr>
        <p:spPr>
          <a:xfrm>
            <a:off x="373626" y="334297"/>
            <a:ext cx="4994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Feedback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Feedback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FFE815-8BFA-23B2-CBAB-756BBFF4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85870"/>
              </p:ext>
            </p:extLst>
          </p:nvPr>
        </p:nvGraphicFramePr>
        <p:xfrm>
          <a:off x="314633" y="1310579"/>
          <a:ext cx="11611896" cy="388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09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406629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IN" dirty="0" err="1"/>
                        <a:t>rderId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id of the product.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IN" dirty="0" err="1"/>
                        <a:t>ating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/>
                        <a:t>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Provides rating about the product.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N" dirty="0" err="1"/>
                        <a:t>omments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comments given by user for the product.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IN" dirty="0" err="1"/>
                        <a:t>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status of the product.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IN" dirty="0" err="1"/>
                        <a:t>createdAt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product was added.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IN" dirty="0" err="1"/>
                        <a:t>updatedAt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Auto-generated by timestamps: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timestamp when the order was last updated.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83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FF6E-27B8-4BBC-0505-398B01ADC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D62E3-6473-9FFC-40C6-51292BE9DB7C}"/>
              </a:ext>
            </a:extLst>
          </p:cNvPr>
          <p:cNvSpPr txBox="1"/>
          <p:nvPr/>
        </p:nvSpPr>
        <p:spPr>
          <a:xfrm>
            <a:off x="373626" y="334297"/>
            <a:ext cx="4994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Promocode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promocode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740A7F-F73D-E951-D2CF-B9C87884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0099"/>
              </p:ext>
            </p:extLst>
          </p:nvPr>
        </p:nvGraphicFramePr>
        <p:xfrm>
          <a:off x="314633" y="1310579"/>
          <a:ext cx="11611896" cy="455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586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2547052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IN" dirty="0"/>
                        <a:t>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Promocode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iscount</a:t>
                      </a:r>
                      <a:r>
                        <a:rPr lang="en-IN" dirty="0"/>
                        <a:t>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percentage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iscount</a:t>
                      </a:r>
                      <a:r>
                        <a:rPr lang="en-IN" dirty="0"/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/>
                        <a:t>Stores the diss value.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IN" dirty="0" err="1"/>
                        <a:t>inorderamount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/>
                        <a:t>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order amt.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IN" dirty="0" err="1"/>
                        <a:t>axdiscountamount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/>
                        <a:t>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diss amt.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IN" dirty="0" err="1"/>
                        <a:t>xpirydate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IN" dirty="0" err="1"/>
                        <a:t>equired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Expiry date.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IN" dirty="0" err="1"/>
                        <a:t>sagelimit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IN" dirty="0"/>
                        <a:t>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efoult:1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 limit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88217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IN" dirty="0" err="1"/>
                        <a:t>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Defoult</a:t>
                      </a:r>
                      <a:r>
                        <a:rPr lang="en-US" dirty="0"/>
                        <a:t>: false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2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E857-38BD-A04A-B4DF-A48550FE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F27AA-F22E-37A9-BE8A-A02ED27DF1A2}"/>
              </a:ext>
            </a:extLst>
          </p:cNvPr>
          <p:cNvSpPr txBox="1"/>
          <p:nvPr/>
        </p:nvSpPr>
        <p:spPr>
          <a:xfrm>
            <a:off x="373626" y="334297"/>
            <a:ext cx="4994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Table Name 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B0F0"/>
                </a:solidFill>
              </a:rPr>
              <a:t>Admin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Use</a:t>
            </a:r>
            <a:r>
              <a:rPr lang="en-US" sz="2000" dirty="0"/>
              <a:t> : </a:t>
            </a:r>
            <a:r>
              <a:rPr lang="en-US" sz="2000" dirty="0">
                <a:solidFill>
                  <a:srgbClr val="00B0F0"/>
                </a:solidFill>
              </a:rPr>
              <a:t>To store all admin related data</a:t>
            </a:r>
            <a:endParaRPr lang="en-IN" sz="2000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8AAB11-1D95-1A50-A344-650D907CE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76174"/>
              </p:ext>
            </p:extLst>
          </p:nvPr>
        </p:nvGraphicFramePr>
        <p:xfrm>
          <a:off x="314633" y="1310579"/>
          <a:ext cx="11611896" cy="4407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986">
                  <a:extLst>
                    <a:ext uri="{9D8B030D-6E8A-4147-A177-3AD203B41FA5}">
                      <a16:colId xmlns:a16="http://schemas.microsoft.com/office/drawing/2014/main" val="2137380528"/>
                    </a:ext>
                  </a:extLst>
                </a:gridCol>
                <a:gridCol w="3156652">
                  <a:extLst>
                    <a:ext uri="{9D8B030D-6E8A-4147-A177-3AD203B41FA5}">
                      <a16:colId xmlns:a16="http://schemas.microsoft.com/office/drawing/2014/main" val="2060838868"/>
                    </a:ext>
                  </a:extLst>
                </a:gridCol>
                <a:gridCol w="3401464">
                  <a:extLst>
                    <a:ext uri="{9D8B030D-6E8A-4147-A177-3AD203B41FA5}">
                      <a16:colId xmlns:a16="http://schemas.microsoft.com/office/drawing/2014/main" val="4195088959"/>
                    </a:ext>
                  </a:extLst>
                </a:gridCol>
                <a:gridCol w="3411794">
                  <a:extLst>
                    <a:ext uri="{9D8B030D-6E8A-4147-A177-3AD203B41FA5}">
                      <a16:colId xmlns:a16="http://schemas.microsoft.com/office/drawing/2014/main" val="1090451575"/>
                    </a:ext>
                  </a:extLst>
                </a:gridCol>
              </a:tblGrid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12340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name of the admin.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632909"/>
                  </a:ext>
                </a:extLst>
              </a:tr>
              <a:tr h="427764">
                <a:tc>
                  <a:txBody>
                    <a:bodyPr/>
                    <a:lstStyle/>
                    <a:p>
                      <a:r>
                        <a:rPr lang="en-IN" dirty="0" err="1"/>
                        <a:t>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Required</a:t>
                      </a:r>
                      <a:endParaRPr lang="en-IN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the name of the admin.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093163"/>
                  </a:ext>
                </a:extLst>
              </a:tr>
              <a:tr h="421555">
                <a:tc>
                  <a:txBody>
                    <a:bodyPr/>
                    <a:lstStyle/>
                    <a:p>
                      <a:r>
                        <a:rPr lang="en-IN" dirty="0" err="1"/>
                        <a:t>dateofjoingng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Date of joining.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365923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IN" dirty="0"/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Email of admin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5294672"/>
                  </a:ext>
                </a:extLst>
              </a:tr>
              <a:tr h="638363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IN" dirty="0" err="1"/>
                        <a:t>obilenumber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/>
                        <a:t>Required</a:t>
                      </a:r>
                      <a:endParaRPr lang="en-IN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admin.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4324996"/>
                  </a:ext>
                </a:extLst>
              </a:tr>
              <a:tr h="3462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IN" dirty="0" err="1"/>
                        <a:t>ddress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 of admin.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91800"/>
                  </a:ext>
                </a:extLst>
              </a:tr>
              <a:tr h="754383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IN" dirty="0" err="1"/>
                        <a:t>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String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52115"/>
                  </a:ext>
                </a:extLst>
              </a:tr>
              <a:tr h="605977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IN" dirty="0" err="1"/>
                        <a:t>rofilepic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String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efoult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Defoult</a:t>
                      </a:r>
                      <a:r>
                        <a:rPr lang="en-US" dirty="0"/>
                        <a:t> profile pic.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3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168B-BF0E-2058-36F5-5B196042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8B0CD9-1A7B-23B1-C415-6884BD91F16C}"/>
              </a:ext>
            </a:extLst>
          </p:cNvPr>
          <p:cNvSpPr txBox="1"/>
          <p:nvPr/>
        </p:nvSpPr>
        <p:spPr>
          <a:xfrm>
            <a:off x="2172929" y="3105834"/>
            <a:ext cx="7846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Screen Layouts</a:t>
            </a:r>
            <a:endParaRPr lang="en-IN" sz="900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82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3AC0-8A03-BAAB-2377-0E5E0BBCD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8694F7-CDC8-A8ED-E994-DD0B9823BCF6}"/>
              </a:ext>
            </a:extLst>
          </p:cNvPr>
          <p:cNvSpPr txBox="1"/>
          <p:nvPr/>
        </p:nvSpPr>
        <p:spPr>
          <a:xfrm>
            <a:off x="157315" y="470789"/>
            <a:ext cx="33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Login :  user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3DB64-B3A4-09BF-6FB0-3B97A6DA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26" y="1149690"/>
            <a:ext cx="9311148" cy="523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9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1364-7ED5-D701-0785-3262317F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515A5-893B-8A85-15CB-C9E537B6A723}"/>
              </a:ext>
            </a:extLst>
          </p:cNvPr>
          <p:cNvSpPr txBox="1"/>
          <p:nvPr/>
        </p:nvSpPr>
        <p:spPr>
          <a:xfrm>
            <a:off x="186811" y="293808"/>
            <a:ext cx="6154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(Client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07F55-6760-A105-2338-67F2D252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1" y="1077861"/>
            <a:ext cx="10048568" cy="565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0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1E41-6195-7EF8-3A2D-2201BB13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8315B9-876D-365B-AF05-BB3D8CB8C328}"/>
              </a:ext>
            </a:extLst>
          </p:cNvPr>
          <p:cNvSpPr txBox="1"/>
          <p:nvPr/>
        </p:nvSpPr>
        <p:spPr>
          <a:xfrm>
            <a:off x="186811" y="293808"/>
            <a:ext cx="6154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u="sng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Home Page (Admin Side) : </a:t>
            </a:r>
            <a:endParaRPr lang="en-IN" sz="900" u="sng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6E7F01-C330-C1AD-E232-91C7021B11A8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71D7D-920B-E9FA-62BA-C1DECDDCA563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3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D5BA8-693D-00BE-25F5-BB22B08C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9C7CB-2D55-8C2C-15FD-605082B6DF40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Profile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F3717-83DF-0C16-FA48-E17464FF0A4D}"/>
              </a:ext>
            </a:extLst>
          </p:cNvPr>
          <p:cNvSpPr txBox="1"/>
          <p:nvPr/>
        </p:nvSpPr>
        <p:spPr>
          <a:xfrm>
            <a:off x="884903" y="1582995"/>
            <a:ext cx="1036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Title						:      </a:t>
            </a:r>
            <a:r>
              <a:rPr lang="en-US" sz="2000" dirty="0" err="1"/>
              <a:t>NomNomGo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Type						:      </a:t>
            </a:r>
            <a:r>
              <a:rPr lang="en-US" sz="2000" dirty="0"/>
              <a:t>Food Delivery Website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Objective					:      </a:t>
            </a:r>
            <a:r>
              <a:rPr lang="en-US" sz="2000" dirty="0"/>
              <a:t>To provide platform for purchasing food &amp; Delivery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Project Guide						:</a:t>
            </a:r>
            <a:r>
              <a:rPr lang="en-US" sz="2000" dirty="0"/>
              <a:t>      Prof. Hetal Mehta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Team Member					:      </a:t>
            </a:r>
            <a:r>
              <a:rPr lang="en-US" sz="2000" dirty="0"/>
              <a:t>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Front-End						:      </a:t>
            </a:r>
            <a:r>
              <a:rPr lang="en-US" sz="2000" dirty="0"/>
              <a:t>HTML, CSS, JavaScript, React.js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Back-End							:      </a:t>
            </a:r>
            <a:r>
              <a:rPr lang="en-US" sz="2000" dirty="0"/>
              <a:t>Node.js, Express.js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Authentication					:      </a:t>
            </a:r>
            <a:r>
              <a:rPr lang="en-US" sz="2000" dirty="0"/>
              <a:t>JWT-based secure login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Payment Gateway					:      </a:t>
            </a:r>
            <a:r>
              <a:rPr lang="en-US" sz="2000" dirty="0"/>
              <a:t>Stripe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Submitted By						:      </a:t>
            </a:r>
            <a:r>
              <a:rPr lang="en-US" sz="2000" dirty="0"/>
              <a:t>Vishwakarma Abhishek Ramvriksh  (22249)</a:t>
            </a:r>
          </a:p>
          <a:p>
            <a:r>
              <a:rPr lang="en-US" sz="2000" dirty="0"/>
              <a:t>									       Dubey Vishal Jaykumar (22156)</a:t>
            </a:r>
          </a:p>
          <a:p>
            <a:r>
              <a:rPr lang="en-US" sz="2000" dirty="0"/>
              <a:t>									       Singh Abhishek Jitendra (22231)</a:t>
            </a:r>
          </a:p>
          <a:p>
            <a:r>
              <a:rPr lang="en-US" sz="2000" dirty="0"/>
              <a:t>									       Chaudhary Ajit Ashokkumar (22148)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6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D5AAB-E7F1-B5FA-460C-93001DD8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7E2D7-4E77-9A0E-0699-985DB701159F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BF0F6-341E-EA98-A829-14F8835EE231}"/>
              </a:ext>
            </a:extLst>
          </p:cNvPr>
          <p:cNvSpPr txBox="1"/>
          <p:nvPr/>
        </p:nvSpPr>
        <p:spPr>
          <a:xfrm>
            <a:off x="884903" y="1582995"/>
            <a:ext cx="103533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“</a:t>
            </a:r>
            <a:r>
              <a:rPr lang="en-US" sz="2000" dirty="0" err="1"/>
              <a:t>NomNomGo</a:t>
            </a:r>
            <a:r>
              <a:rPr lang="en-US" sz="2000" dirty="0"/>
              <a:t>.” is online food delivery website which connects the customers &amp; restaurants for selling the food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Customers can able to purchase food items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itchFamily="34" charset="0"/>
              </a:rPr>
              <a:t>Customer give feedback on purchased product.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offers a range of food items such as salads, rolls, deserts, sandwiches &amp; among other food categories.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website delivers good quality &amp;  healthy hygiene food to the customer’s door step. By delivery partner.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Customer can easily filter food items according to there choice.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payment method safe and secure.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E85FC0-0478-14A2-1198-13A8D5B60B24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Project Introduction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8B754-6D7A-1802-40DF-FF79B2E3F011}"/>
              </a:ext>
            </a:extLst>
          </p:cNvPr>
          <p:cNvSpPr txBox="1"/>
          <p:nvPr/>
        </p:nvSpPr>
        <p:spPr>
          <a:xfrm>
            <a:off x="1553496" y="2782669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Profile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88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3640-DEED-B134-61E2-5D11AA81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450FF-3384-F1CE-B855-38F5CF59082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Tools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ACD02-FA0D-B630-3D77-C26A382D739D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Documentation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5F48A-1898-30BE-8158-DC75B73BE80D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Development Tools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E247C6-26E1-4C8A-A9FA-DA035EF07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621597"/>
              </p:ext>
            </p:extLst>
          </p:nvPr>
        </p:nvGraphicFramePr>
        <p:xfrm>
          <a:off x="1235074" y="3018503"/>
          <a:ext cx="4005520" cy="3006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Diagram group">
            <a:extLst>
              <a:ext uri="{FF2B5EF4-FFF2-40B4-BE49-F238E27FC236}">
                <a16:creationId xmlns:a16="http://schemas.microsoft.com/office/drawing/2014/main" id="{B0045698-0C0E-CAA2-987C-4FD91A113CA9}"/>
              </a:ext>
            </a:extLst>
          </p:cNvPr>
          <p:cNvGrpSpPr/>
          <p:nvPr/>
        </p:nvGrpSpPr>
        <p:grpSpPr>
          <a:xfrm>
            <a:off x="7580505" y="3299497"/>
            <a:ext cx="2440860" cy="2171670"/>
            <a:chOff x="1461364" y="872927"/>
            <a:chExt cx="1835441" cy="1835441"/>
          </a:xfrm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3FC5CE-1CAD-9E8B-87AF-84E1D27921D4}"/>
                </a:ext>
              </a:extLst>
            </p:cNvPr>
            <p:cNvGrpSpPr/>
            <p:nvPr/>
          </p:nvGrpSpPr>
          <p:grpSpPr>
            <a:xfrm>
              <a:off x="1461364" y="872927"/>
              <a:ext cx="1835441" cy="1835441"/>
              <a:chOff x="1461364" y="872927"/>
              <a:chExt cx="1835441" cy="1835441"/>
            </a:xfrm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36BC12B-3A84-1384-5B68-EC6EF09301E1}"/>
                  </a:ext>
                </a:extLst>
              </p:cNvPr>
              <p:cNvSpPr/>
              <p:nvPr/>
            </p:nvSpPr>
            <p:spPr>
              <a:xfrm>
                <a:off x="1461364" y="872927"/>
                <a:ext cx="1835441" cy="1835441"/>
              </a:xfrm>
              <a:prstGeom prst="gear9">
                <a:avLst/>
              </a:prstGeom>
              <a:solidFill>
                <a:srgbClr val="774B24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p3d>
                <a:bevelT prst="angle"/>
              </a:sp3d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6ADC1489-68A8-5E0C-2D6F-A2C4B05A3F84}"/>
                  </a:ext>
                </a:extLst>
              </p:cNvPr>
              <p:cNvSpPr/>
              <p:nvPr/>
            </p:nvSpPr>
            <p:spPr>
              <a:xfrm>
                <a:off x="1830369" y="1302870"/>
                <a:ext cx="1097431" cy="94345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6670" tIns="26670" rIns="26670" bIns="26670" numCol="1" spcCol="1270" anchor="ctr" anchorCtr="0">
                <a:noAutofit/>
              </a:bodyPr>
              <a:lstStyle/>
              <a:p>
                <a:pPr lvl="0" algn="ctr" defTabSz="9334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100" dirty="0"/>
                  <a:t>Vs Code</a:t>
                </a:r>
                <a:endParaRPr lang="en-US" sz="2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867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565D-F4EA-E575-1101-810D7BF0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129C98-A3F6-9A85-5222-91320C00573E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Technology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0D7DB-4B26-65F8-A13B-3441D4C76248}"/>
              </a:ext>
            </a:extLst>
          </p:cNvPr>
          <p:cNvSpPr txBox="1"/>
          <p:nvPr/>
        </p:nvSpPr>
        <p:spPr>
          <a:xfrm>
            <a:off x="1927123" y="2344372"/>
            <a:ext cx="261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Core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39DD9-E8FB-3679-8897-2ED26654D0B5}"/>
              </a:ext>
            </a:extLst>
          </p:cNvPr>
          <p:cNvSpPr txBox="1"/>
          <p:nvPr/>
        </p:nvSpPr>
        <p:spPr>
          <a:xfrm>
            <a:off x="7650563" y="2338834"/>
            <a:ext cx="235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Extra Technology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8DC130EA-D6F2-747C-93EF-86E31B65C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125875"/>
              </p:ext>
            </p:extLst>
          </p:nvPr>
        </p:nvGraphicFramePr>
        <p:xfrm>
          <a:off x="1329568" y="3083188"/>
          <a:ext cx="3080774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551AC439-8344-C83F-04D8-14B31E18E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771967"/>
              </p:ext>
            </p:extLst>
          </p:nvPr>
        </p:nvGraphicFramePr>
        <p:xfrm>
          <a:off x="6811552" y="3108544"/>
          <a:ext cx="3978766" cy="283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236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9B1F-5DCD-2224-3D47-26DAD4134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49D36-D589-7077-C30C-E85DA4C5638C}"/>
              </a:ext>
            </a:extLst>
          </p:cNvPr>
          <p:cNvSpPr txBox="1"/>
          <p:nvPr/>
        </p:nvSpPr>
        <p:spPr>
          <a:xfrm>
            <a:off x="3391064" y="646471"/>
            <a:ext cx="5409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600" b="1" kern="0" dirty="0">
                <a:solidFill>
                  <a:srgbClr val="99CCFF"/>
                </a:solidFill>
                <a:latin typeface="Poppins"/>
                <a:cs typeface="Poppins"/>
                <a:sym typeface="Poppins"/>
              </a:rPr>
              <a:t>Scope</a:t>
            </a:r>
            <a:endParaRPr lang="en-IN" sz="900" dirty="0">
              <a:solidFill>
                <a:srgbClr val="99CCFF"/>
              </a:solidFill>
            </a:endParaRPr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EABEBE09-3003-0412-CD76-6D99E8F9889D}"/>
              </a:ext>
            </a:extLst>
          </p:cNvPr>
          <p:cNvSpPr/>
          <p:nvPr/>
        </p:nvSpPr>
        <p:spPr>
          <a:xfrm>
            <a:off x="4976765" y="1930460"/>
            <a:ext cx="2007000" cy="69908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Scope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8B6826-5FEF-4D69-1B6E-C5F9D0D3E1D1}"/>
              </a:ext>
            </a:extLst>
          </p:cNvPr>
          <p:cNvCxnSpPr/>
          <p:nvPr/>
        </p:nvCxnSpPr>
        <p:spPr>
          <a:xfrm>
            <a:off x="2145877" y="3308709"/>
            <a:ext cx="7554064" cy="25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Down Arrow 3">
            <a:extLst>
              <a:ext uri="{FF2B5EF4-FFF2-40B4-BE49-F238E27FC236}">
                <a16:creationId xmlns:a16="http://schemas.microsoft.com/office/drawing/2014/main" id="{4448DA58-39D0-0AF5-7A4B-ECB9EFCF0F04}"/>
              </a:ext>
            </a:extLst>
          </p:cNvPr>
          <p:cNvSpPr/>
          <p:nvPr/>
        </p:nvSpPr>
        <p:spPr>
          <a:xfrm flipH="1">
            <a:off x="2045727" y="3308709"/>
            <a:ext cx="200300" cy="3960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4C9FF67B-699B-86C7-1F66-DFF97D194874}"/>
              </a:ext>
            </a:extLst>
          </p:cNvPr>
          <p:cNvSpPr/>
          <p:nvPr/>
        </p:nvSpPr>
        <p:spPr>
          <a:xfrm>
            <a:off x="9580994" y="3334321"/>
            <a:ext cx="203616" cy="37044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5">
            <a:extLst>
              <a:ext uri="{FF2B5EF4-FFF2-40B4-BE49-F238E27FC236}">
                <a16:creationId xmlns:a16="http://schemas.microsoft.com/office/drawing/2014/main" id="{D0ED8003-CE65-868E-F697-EC4598663E76}"/>
              </a:ext>
            </a:extLst>
          </p:cNvPr>
          <p:cNvSpPr/>
          <p:nvPr/>
        </p:nvSpPr>
        <p:spPr>
          <a:xfrm>
            <a:off x="5939531" y="2833067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Diagonal Corner Rectangle 8">
            <a:extLst>
              <a:ext uri="{FF2B5EF4-FFF2-40B4-BE49-F238E27FC236}">
                <a16:creationId xmlns:a16="http://schemas.microsoft.com/office/drawing/2014/main" id="{76D3FA8C-D084-5DD4-B856-FCB049ADBD3A}"/>
              </a:ext>
            </a:extLst>
          </p:cNvPr>
          <p:cNvSpPr/>
          <p:nvPr/>
        </p:nvSpPr>
        <p:spPr>
          <a:xfrm>
            <a:off x="1471123" y="3825538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Admin</a:t>
            </a:r>
            <a:endParaRPr lang="en-US" dirty="0"/>
          </a:p>
        </p:txBody>
      </p:sp>
      <p:sp>
        <p:nvSpPr>
          <p:cNvPr id="25" name="Round Diagonal Corner Rectangle 28">
            <a:extLst>
              <a:ext uri="{FF2B5EF4-FFF2-40B4-BE49-F238E27FC236}">
                <a16:creationId xmlns:a16="http://schemas.microsoft.com/office/drawing/2014/main" id="{1DD12E27-2C2D-88FF-EF3A-B23298D9ED4D}"/>
              </a:ext>
            </a:extLst>
          </p:cNvPr>
          <p:cNvSpPr/>
          <p:nvPr/>
        </p:nvSpPr>
        <p:spPr>
          <a:xfrm>
            <a:off x="9046700" y="3825538"/>
            <a:ext cx="1241749" cy="772799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Delivery</a:t>
            </a:r>
          </a:p>
        </p:txBody>
      </p:sp>
      <p:sp>
        <p:nvSpPr>
          <p:cNvPr id="26" name="Down Arrow 5">
            <a:extLst>
              <a:ext uri="{FF2B5EF4-FFF2-40B4-BE49-F238E27FC236}">
                <a16:creationId xmlns:a16="http://schemas.microsoft.com/office/drawing/2014/main" id="{69338876-AB91-B7F3-A7D6-43F4E94675AE}"/>
              </a:ext>
            </a:extLst>
          </p:cNvPr>
          <p:cNvSpPr/>
          <p:nvPr/>
        </p:nvSpPr>
        <p:spPr>
          <a:xfrm>
            <a:off x="5939531" y="3489951"/>
            <a:ext cx="88675" cy="45335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8">
            <a:extLst>
              <a:ext uri="{FF2B5EF4-FFF2-40B4-BE49-F238E27FC236}">
                <a16:creationId xmlns:a16="http://schemas.microsoft.com/office/drawing/2014/main" id="{6B8D1E1D-F0E3-561A-B064-08D2704C3F95}"/>
              </a:ext>
            </a:extLst>
          </p:cNvPr>
          <p:cNvSpPr/>
          <p:nvPr/>
        </p:nvSpPr>
        <p:spPr>
          <a:xfrm>
            <a:off x="5284117" y="4067463"/>
            <a:ext cx="1310828" cy="672651"/>
          </a:xfrm>
          <a:prstGeom prst="round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40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857</TotalTime>
  <Words>1504</Words>
  <Application>Microsoft Office PowerPoint</Application>
  <PresentationFormat>Widescreen</PresentationFormat>
  <Paragraphs>355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Calisto MT</vt:lpstr>
      <vt:lpstr>MV Boli</vt:lpstr>
      <vt:lpstr>Poppins</vt:lpstr>
      <vt:lpstr>Times New Roman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Vishwakarma</dc:creator>
  <cp:lastModifiedBy>Abhishek Vishwakarma</cp:lastModifiedBy>
  <cp:revision>37</cp:revision>
  <dcterms:created xsi:type="dcterms:W3CDTF">2025-03-11T17:00:05Z</dcterms:created>
  <dcterms:modified xsi:type="dcterms:W3CDTF">2025-04-11T02:41:04Z</dcterms:modified>
</cp:coreProperties>
</file>