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Automatic LLM Refactor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Automatically detect design smells, refactor code, and raise GitHub PRs</a:t>
            </a:r>
          </a:p>
          <a:p>
            <a:r>
              <a:t>Presented by: Abhishek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 for other languages (Python, JS)</a:t>
            </a:r>
          </a:p>
          <a:p>
            <a:r>
              <a:t>Use LLM for unit test generation</a:t>
            </a:r>
          </a:p>
          <a:p>
            <a:r>
              <a:t>Integration with CI gates</a:t>
            </a:r>
          </a:p>
          <a:p>
            <a:r>
              <a:t>Interactive approval of refactorings</a:t>
            </a:r>
          </a:p>
          <a:p>
            <a:r>
              <a:t>Integration with GitHub Copilot Labs or VS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 GitHub Actions, PyGithub, and LLM APIs</a:t>
            </a:r>
          </a:p>
          <a:p>
            <a:r>
              <a:t>Gained deeper understanding of code quality metrics</a:t>
            </a:r>
          </a:p>
          <a:p>
            <a:r>
              <a:t>Automated developer workflows using LLMs</a:t>
            </a:r>
          </a:p>
          <a:p>
            <a:r>
              <a:t>Real-world application of AI in software 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High-Level Design (HLD)</a:t>
            </a:r>
          </a:p>
        </p:txBody>
      </p:sp>
      <p:pic>
        <p:nvPicPr>
          <p:cNvPr id="1026" name="Picture 2" descr="C:\Users\HP\Downloads\ChatGPT Image Jul 30, 2025, 10_02_00 A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63345" y="1600200"/>
            <a:ext cx="3017309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Low-Level Design (LLD)</a:t>
            </a:r>
          </a:p>
        </p:txBody>
      </p:sp>
      <p:pic>
        <p:nvPicPr>
          <p:cNvPr id="2051" name="Picture 3" descr="C:\Users\HP\Downloads\ChatGPT Image Jul 30, 2025, 10_03_35 AM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63345" y="1600200"/>
            <a:ext cx="3017309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Thank You</a:t>
            </a:r>
          </a:p>
          <a:p>
            <a:r>
              <a:rPr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 the process of code quality improvement</a:t>
            </a:r>
          </a:p>
          <a:p>
            <a:r>
              <a:t>Detect design/code smells in Java code using LLMs</a:t>
            </a:r>
          </a:p>
          <a:p>
            <a:r>
              <a:t>Perform AI-driven refactoring</a:t>
            </a:r>
          </a:p>
          <a:p>
            <a:r>
              <a:t>Push changes via automated Pull Requests on GitHub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Java files for design/code smells</a:t>
            </a:r>
          </a:p>
          <a:p>
            <a:r>
              <a:t>Use LLMs to generate improved versions of code</a:t>
            </a:r>
          </a:p>
          <a:p>
            <a:r>
              <a:t>Apply changes to the repository programmatically</a:t>
            </a:r>
          </a:p>
          <a:p>
            <a:r>
              <a:t>Raise a pull request with a detailed summary of improvements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GitHub Actions – CI/CD for automation</a:t>
            </a:r>
          </a:p>
          <a:p>
            <a:r>
              <a:t>Python – Scripting the core logic</a:t>
            </a:r>
          </a:p>
          <a:p>
            <a:r>
              <a:t>Google Generative AI (Gemini) – For code analysis and refactoring</a:t>
            </a:r>
          </a:p>
          <a:p>
            <a:r>
              <a:t>OpenAI (Optional) – Alternative LLM integration</a:t>
            </a:r>
          </a:p>
          <a:p>
            <a:r>
              <a:t>PyGithub – GitHub API integration</a:t>
            </a:r>
          </a:p>
          <a:p>
            <a:r>
              <a:t>GitHub Secrets – Secure environment variable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Detects Cyclomatic Complexity, Method Length, Class Coupling</a:t>
            </a:r>
          </a:p>
          <a:p>
            <a:r>
              <a:t>Counts Lines of Code and Number of Parameters</a:t>
            </a:r>
          </a:p>
          <a:p>
            <a:r>
              <a:t>Uses Gemini LLM to suggest improvements</a:t>
            </a:r>
          </a:p>
          <a:p>
            <a:r>
              <a:t>Auto-commits refactored code in a new branch</a:t>
            </a:r>
          </a:p>
          <a:p>
            <a:r>
              <a:t>Opens a Pull Request with a summary of issues and fixes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Action Trigger → Python Script Execution</a:t>
            </a:r>
          </a:p>
          <a:p>
            <a:r>
              <a:t>Select .java files → Analyze via LLM</a:t>
            </a:r>
          </a:p>
          <a:p>
            <a:r>
              <a:t>Generate refactored code → Commit and Create PR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(Implementation)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pick_files() – Selects random Java files</a:t>
            </a:r>
          </a:p>
          <a:p>
            <a:r>
              <a:t>refactor_file() – Gets design smell report and refactored code from LLM</a:t>
            </a:r>
          </a:p>
          <a:p>
            <a:r>
              <a:t>apply_refactorings_to_files() – Commits changes</a:t>
            </a:r>
          </a:p>
          <a:p>
            <a:r>
              <a:t>create_pull_request() – Opens PR with summaries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Smells Report generated</a:t>
            </a:r>
          </a:p>
          <a:p>
            <a:r>
              <a:t>Refactored Java code created</a:t>
            </a:r>
          </a:p>
          <a:p>
            <a:r>
              <a:t>Pull Request raised automatically with detailed summary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Saves manual code review time</a:t>
            </a:r>
          </a:p>
          <a:p>
            <a:r>
              <a:t>Promotes cleaner, maintainable code</a:t>
            </a:r>
          </a:p>
          <a:p>
            <a:r>
              <a:t>Ideal for legacy codebases and large teams</a:t>
            </a:r>
          </a:p>
          <a:p>
            <a:r>
              <a:t>Extensible to other programming languages supported by LLMs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350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Automatic LLM Refactor</vt:lpstr>
      <vt:lpstr>Project Goal</vt:lpstr>
      <vt:lpstr>Objectives</vt:lpstr>
      <vt:lpstr>Technologies Used</vt:lpstr>
      <vt:lpstr>Key Features</vt:lpstr>
      <vt:lpstr>Workflow Architecture</vt:lpstr>
      <vt:lpstr>How It Works (Implementation)</vt:lpstr>
      <vt:lpstr>Output &amp; Results</vt:lpstr>
      <vt:lpstr>Benefits</vt:lpstr>
      <vt:lpstr>Future Enhancements</vt:lpstr>
      <vt:lpstr>Learnings</vt:lpstr>
      <vt:lpstr>High-Level Design (HLD)</vt:lpstr>
      <vt:lpstr>Low-Level Design (LLD)</vt:lpstr>
      <vt:lpstr>Thank You Questions?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LLM Refactor</dc:title>
  <dc:subject/>
  <dc:creator/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2025-07-30T17:05:13Z</dcterms:modified>
  <cp:category/>
</cp:coreProperties>
</file>