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Automatic LLM Refactor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Automatically detect design smells, refactor code, and raise GitHub PRs</a:t>
            </a:r>
          </a:p>
          <a:p>
            <a:r>
              <a:t>Presented by: Abhishek Kumar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Support for other languages (Python, JS)</a:t>
            </a:r>
          </a:p>
          <a:p>
            <a:r>
              <a:t>Use LLM for unit test generation</a:t>
            </a:r>
          </a:p>
          <a:p>
            <a:r>
              <a:t>Integration with CI gates</a:t>
            </a:r>
          </a:p>
          <a:p>
            <a:r>
              <a:t>Interactive approval of refactorings</a:t>
            </a:r>
          </a:p>
          <a:p>
            <a:r>
              <a:t>Integration with GitHub Copilot Labs or VS Code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Learned GitHub Actions, PyGithub, and LLM APIs</a:t>
            </a:r>
          </a:p>
          <a:p>
            <a:r>
              <a:t>Gained deeper understanding of code quality metrics</a:t>
            </a:r>
          </a:p>
          <a:p>
            <a:r>
              <a:t>Automated developer workflows using LLMs</a:t>
            </a:r>
          </a:p>
          <a:p>
            <a:r>
              <a:t>Real-world application of AI in software engineering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High-Level Design (HLD)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• Trigger: GitHub Action on PR/commit
• Fetcher: Script fetches changed files
• Refactor Engine: Uses LLM to refactor code
• Post Processor: Saves files or opens a new PR
• Modules: pick_files, refactor_file, write_file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Low-Level Design (LLD)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• pick_files(): Uses GitHub API for changed files
• refactor_file(): Reads and sends file to LLM
• send_prompt_to_llm(): Sends prompt and content
• write_file(): Writes back refactored output
• main.py: Coordinates and handles logging/errors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Thank You</a:t>
            </a:r>
          </a:p>
          <a:p>
            <a:r>
              <a:rPr dirty="0"/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Automate the process of code quality improvement</a:t>
            </a:r>
          </a:p>
          <a:p>
            <a:r>
              <a:t>Detect design/code smells in Java code using LLMs</a:t>
            </a:r>
          </a:p>
          <a:p>
            <a:r>
              <a:t>Perform AI-driven refactoring</a:t>
            </a:r>
          </a:p>
          <a:p>
            <a:r>
              <a:t>Push changes via automated Pull Requests on GitHub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Analyze Java files for design/code smells</a:t>
            </a:r>
          </a:p>
          <a:p>
            <a:r>
              <a:t>Use LLMs to generate improved versions of code</a:t>
            </a:r>
          </a:p>
          <a:p>
            <a:r>
              <a:t>Apply changes to the repository programmatically</a:t>
            </a:r>
          </a:p>
          <a:p>
            <a:r>
              <a:t>Raise a pull request with a detailed summary of improvements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t>GitHub Actions – CI/CD for automation</a:t>
            </a:r>
          </a:p>
          <a:p>
            <a:r>
              <a:t>Python – Scripting the core logic</a:t>
            </a:r>
          </a:p>
          <a:p>
            <a:r>
              <a:t>Google Generative AI (Gemini) – For code analysis and refactoring</a:t>
            </a:r>
          </a:p>
          <a:p>
            <a:r>
              <a:t>OpenAI (Optional) – Alternative LLM integration</a:t>
            </a:r>
          </a:p>
          <a:p>
            <a:r>
              <a:t>PyGithub – GitHub API integration</a:t>
            </a:r>
          </a:p>
          <a:p>
            <a:r>
              <a:t>GitHub Secrets – Secure environment variable management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Detects Cyclomatic Complexity, Method Length, Class Coupling</a:t>
            </a:r>
          </a:p>
          <a:p>
            <a:r>
              <a:t>Counts Lines of Code and Number of Parameters</a:t>
            </a:r>
          </a:p>
          <a:p>
            <a:r>
              <a:t>Uses Gemini LLM to suggest improvements</a:t>
            </a:r>
          </a:p>
          <a:p>
            <a:r>
              <a:t>Auto-commits refactored code in a new branch</a:t>
            </a:r>
          </a:p>
          <a:p>
            <a:r>
              <a:t>Opens a Pull Request with a summary of issues and fixes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GitHub Action Trigger → Python Script Execution</a:t>
            </a:r>
          </a:p>
          <a:p>
            <a:r>
              <a:t>Select .java files → Analyze via LLM</a:t>
            </a:r>
          </a:p>
          <a:p>
            <a:r>
              <a:t>Generate refactored code → Commit and Create PR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 Works (Implementation)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pick_files() – Selects random Java files</a:t>
            </a:r>
          </a:p>
          <a:p>
            <a:r>
              <a:t>refactor_file() – Gets design smell report and refactored code from LLM</a:t>
            </a:r>
          </a:p>
          <a:p>
            <a:r>
              <a:t>apply_refactorings_to_files() – Commits changes</a:t>
            </a:r>
          </a:p>
          <a:p>
            <a:r>
              <a:t>create_pull_request() – Opens PR with summaries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Output &amp;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Design Smells Report generated</a:t>
            </a:r>
          </a:p>
          <a:p>
            <a:r>
              <a:t>Refactored Java code created</a:t>
            </a:r>
          </a:p>
          <a:p>
            <a:r>
              <a:t>Pull Request raised automatically with detailed summary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Saves manual code review time</a:t>
            </a:r>
          </a:p>
          <a:p>
            <a:r>
              <a:t>Promotes cleaner, maintainable code</a:t>
            </a:r>
          </a:p>
          <a:p>
            <a:r>
              <a:t>Ideal for legacy codebases and large teams</a:t>
            </a:r>
          </a:p>
          <a:p>
            <a:r>
              <a:t>Extensible to other programming languages supported by LLMs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366</Words>
  <Application>Microsoft Office PowerPoint</Application>
  <PresentationFormat>On-screen Show (4:3)</PresentationFormat>
  <Paragraphs>61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Automatic LLM Refactor</vt:lpstr>
      <vt:lpstr>Project Goal</vt:lpstr>
      <vt:lpstr>Objectives</vt:lpstr>
      <vt:lpstr>Technologies Used</vt:lpstr>
      <vt:lpstr>Key Features</vt:lpstr>
      <vt:lpstr>Workflow Architecture</vt:lpstr>
      <vt:lpstr>How It Works (Implementation)</vt:lpstr>
      <vt:lpstr>Output &amp; Results</vt:lpstr>
      <vt:lpstr>Benefits</vt:lpstr>
      <vt:lpstr>Future Enhancements</vt:lpstr>
      <vt:lpstr>Learnings</vt:lpstr>
      <vt:lpstr>High-Level Design (HLD)</vt:lpstr>
      <vt:lpstr>Low-Level Design (LLD)</vt:lpstr>
      <vt:lpstr>Thank You Questions?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Automatic LLM Refactor</dc:title>
  <dc:subject/>
  <dc:creator/>
  <cp:keywords/>
  <dc:description>generated using python-pptx</dc:description>
  <cp:lastModifiedBy>HP</cp:lastModifiedBy>
  <cp:revision>2</cp:revision>
  <dcterms:created xsi:type="dcterms:W3CDTF">2013-01-27T09:14:16Z</dcterms:created>
  <dcterms:modified xsi:type="dcterms:W3CDTF">2025-07-29T14:07:47Z</dcterms:modified>
  <cp:category/>
</cp:coreProperties>
</file>