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How Chips Became the Heart of the AI Era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Insights from the Chip War and the AI Revolution</a:t>
            </a:r>
          </a:p>
          <a:p>
            <a:r>
              <a:t>Presented by Abhishek Kumar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AI Arms 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Nations racing to build chip capabilities</a:t>
            </a:r>
          </a:p>
          <a:p>
            <a:r>
              <a:t>• US CHIPS Act: $52B to boost production</a:t>
            </a:r>
          </a:p>
          <a:p>
            <a:r>
              <a:t>• China: Huge investments in SMIC</a:t>
            </a:r>
          </a:p>
          <a:p>
            <a:r>
              <a:t>• India: Emerging as a new hub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Supply Chain Fragility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Chip supply = global puzzle</a:t>
            </a:r>
          </a:p>
          <a:p>
            <a:r>
              <a:t>• Disruptions affect AI training</a:t>
            </a:r>
          </a:p>
          <a:p>
            <a:r>
              <a:t>• Fabless (NVIDIA) vs Foundries (TSMC/Samsung)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of Chips in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Neuromorphic computing: brain-inspired</a:t>
            </a:r>
          </a:p>
          <a:p>
            <a:r>
              <a:t>• Quantum chips: Next frontier</a:t>
            </a:r>
          </a:p>
          <a:p>
            <a:r>
              <a:t>• Apple, Google, Tesla building custom chips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India’s Semiconductor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India investing in chip design, talent</a:t>
            </a:r>
          </a:p>
          <a:p>
            <a:r>
              <a:t>• RISC-V and open-source hardware</a:t>
            </a:r>
          </a:p>
          <a:p>
            <a:r>
              <a:t>• Tata, Vedanta, ISMC planning fabs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Chips are central to the AI revolution</a:t>
            </a:r>
          </a:p>
          <a:p>
            <a:r>
              <a:t>• From science to geopolitics to business</a:t>
            </a:r>
          </a:p>
          <a:p>
            <a:r>
              <a:t>• No chips = no AI</a:t>
            </a:r>
          </a:p>
          <a:p>
            <a:r>
              <a:t>• The battle for chip supremacy shapes the future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 / 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  <a:p>
            <a:r>
              <a:t>Let’s discuss the future of AI and chips!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Chips power everything: smartphones, defense systems, AI models</a:t>
            </a:r>
          </a:p>
          <a:p>
            <a:r>
              <a:t>• AI revolution is fueled by rapid chip advancements</a:t>
            </a:r>
          </a:p>
          <a:p>
            <a:r>
              <a:t>• Chips are the new oil in the digital economy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Chips?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Chips = Integrated Circuits (ICs)</a:t>
            </a:r>
          </a:p>
          <a:p>
            <a:r>
              <a:t>• Made of billions of transistors</a:t>
            </a:r>
          </a:p>
          <a:p>
            <a:r>
              <a:t>• Built on silicon wafers</a:t>
            </a:r>
          </a:p>
          <a:p>
            <a:r>
              <a:t>• Foundation of all modern electronics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Brief History of Chips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1950s: Vacuum tubes → Transistors</a:t>
            </a:r>
          </a:p>
          <a:p>
            <a:r>
              <a:t>• 1960s: Silicon Valley is born</a:t>
            </a:r>
          </a:p>
          <a:p>
            <a:r>
              <a:t>• Intel, Fairchild, AMD rise</a:t>
            </a:r>
          </a:p>
          <a:p>
            <a:r>
              <a:t>• Now: 3nm chips with 100+ billion transistors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Moore’s Law and AI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Moore’s Law: Transistor count doubles every ~2 years</a:t>
            </a:r>
          </a:p>
          <a:p>
            <a:r>
              <a:t>• Enabled exponential growth in computing</a:t>
            </a:r>
          </a:p>
          <a:p>
            <a:r>
              <a:t>• Essential for training complex AI models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Chips and AI: A Symbiosis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 needs huge computational power</a:t>
            </a:r>
          </a:p>
          <a:p>
            <a:r>
              <a:t>• Deep learning = matrix multiplications × billions</a:t>
            </a:r>
          </a:p>
          <a:p>
            <a:r>
              <a:t>• Chips turn theory into scalable, working AI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Chips in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CPU: General-purpose, slow for ML</a:t>
            </a:r>
          </a:p>
          <a:p>
            <a:r>
              <a:t>• GPU: Parallelism, perfect for ML</a:t>
            </a:r>
          </a:p>
          <a:p>
            <a:r>
              <a:t>• TPU: Google’s AI-specialized chip</a:t>
            </a:r>
          </a:p>
          <a:p>
            <a:r>
              <a:t>• ASICs: Custom chips for max efficiency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NVIDIA: From Gaming to AI Powerhouse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Started as gaming GPU company</a:t>
            </a:r>
          </a:p>
          <a:p>
            <a:r>
              <a:t>• Invented CUDA: GPU computing platform</a:t>
            </a:r>
          </a:p>
          <a:p>
            <a:r>
              <a:t>• Now powers ChatGPT, autonomous cars, and more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Chip War: Geopolitical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US-China tension over chip dominance</a:t>
            </a:r>
          </a:p>
          <a:p>
            <a:r>
              <a:t>• TSMC (Taiwan) at the global center</a:t>
            </a:r>
          </a:p>
          <a:p>
            <a:r>
              <a:t>• ASML (Netherlands) makes vital EUV machines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