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71" r:id="rId8"/>
    <p:sldId id="260" r:id="rId9"/>
    <p:sldId id="262" r:id="rId10"/>
    <p:sldId id="263" r:id="rId11"/>
    <p:sldId id="264" r:id="rId12"/>
    <p:sldId id="265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Sonar Fix Agent – Automating Code Quality Fixes with </a:t>
            </a:r>
            <a:r>
              <a:rPr lang="en-US" b="1" dirty="0" err="1" smtClean="0"/>
              <a:t>GitHub</a:t>
            </a:r>
            <a:r>
              <a:rPr lang="en-US" b="1" dirty="0" smtClean="0"/>
              <a:t> Actions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Presented By:</a:t>
            </a:r>
            <a:r>
              <a:rPr lang="en-US" dirty="0" smtClean="0"/>
              <a:t> </a:t>
            </a:r>
            <a:r>
              <a:rPr lang="en-US" dirty="0" err="1" smtClean="0"/>
              <a:t>Abhishek</a:t>
            </a:r>
            <a:r>
              <a:rPr lang="en-US" dirty="0" smtClean="0"/>
              <a:t> Kumar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Steps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Python project (</a:t>
            </a:r>
            <a:r>
              <a:rPr lang="en-US" dirty="0" err="1" smtClean="0"/>
              <a:t>sonar_fix_agent</a:t>
            </a:r>
            <a:r>
              <a:rPr lang="en-US" dirty="0" smtClean="0"/>
              <a:t>/).</a:t>
            </a:r>
          </a:p>
          <a:p>
            <a:r>
              <a:rPr lang="en-US" dirty="0" smtClean="0"/>
              <a:t>Add </a:t>
            </a:r>
            <a:r>
              <a:rPr lang="en-US" b="1" dirty="0" err="1" smtClean="0"/>
              <a:t>config</a:t>
            </a:r>
            <a:r>
              <a:rPr lang="en-US" b="1" dirty="0" smtClean="0"/>
              <a:t>, </a:t>
            </a:r>
            <a:r>
              <a:rPr lang="en-US" b="1" dirty="0" err="1" smtClean="0"/>
              <a:t>sonar_client</a:t>
            </a:r>
            <a:r>
              <a:rPr lang="en-US" b="1" dirty="0" smtClean="0"/>
              <a:t>, </a:t>
            </a:r>
            <a:r>
              <a:rPr lang="en-US" b="1" dirty="0" err="1" smtClean="0"/>
              <a:t>github_client</a:t>
            </a:r>
            <a:r>
              <a:rPr lang="en-US" b="1" dirty="0" smtClean="0"/>
              <a:t>, </a:t>
            </a:r>
            <a:r>
              <a:rPr lang="en-US" b="1" dirty="0" err="1" smtClean="0"/>
              <a:t>llm_fixer</a:t>
            </a:r>
            <a:r>
              <a:rPr lang="en-US" b="1" dirty="0" smtClean="0"/>
              <a:t>, </a:t>
            </a:r>
            <a:r>
              <a:rPr lang="en-US" b="1" dirty="0" err="1" smtClean="0"/>
              <a:t>validator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workflow (.</a:t>
            </a:r>
            <a:r>
              <a:rPr lang="en-US" dirty="0" err="1" smtClean="0"/>
              <a:t>github</a:t>
            </a:r>
            <a:r>
              <a:rPr lang="en-US" dirty="0" smtClean="0"/>
              <a:t>/workflows/run-sonar-agent.yml).</a:t>
            </a:r>
          </a:p>
          <a:p>
            <a:r>
              <a:rPr lang="en-US" dirty="0" smtClean="0"/>
              <a:t>Configure </a:t>
            </a:r>
            <a:r>
              <a:rPr lang="en-US" b="1" dirty="0" err="1" smtClean="0"/>
              <a:t>GitHub</a:t>
            </a:r>
            <a:r>
              <a:rPr lang="en-US" b="1" dirty="0" smtClean="0"/>
              <a:t> Secrets</a:t>
            </a:r>
            <a:r>
              <a:rPr lang="en-US" dirty="0" smtClean="0"/>
              <a:t> (Sonar token, </a:t>
            </a:r>
            <a:r>
              <a:rPr lang="en-US" dirty="0" err="1" smtClean="0"/>
              <a:t>GitHub</a:t>
            </a:r>
            <a:r>
              <a:rPr lang="en-US" dirty="0" smtClean="0"/>
              <a:t> token, </a:t>
            </a:r>
            <a:r>
              <a:rPr lang="en-US" dirty="0" err="1" smtClean="0"/>
              <a:t>OpenAI</a:t>
            </a:r>
            <a:r>
              <a:rPr lang="en-US" dirty="0" smtClean="0"/>
              <a:t> key).</a:t>
            </a:r>
          </a:p>
          <a:p>
            <a:r>
              <a:rPr lang="en-US" dirty="0" smtClean="0"/>
              <a:t>Push project to </a:t>
            </a:r>
            <a:r>
              <a:rPr lang="en-US" dirty="0" err="1" smtClean="0"/>
              <a:t>GitHub</a:t>
            </a:r>
            <a:r>
              <a:rPr lang="en-US" dirty="0" smtClean="0"/>
              <a:t> → Actions run automatically.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in Action</a:t>
            </a:r>
            <a:r>
              <a:rPr dirty="0" smtClean="0"/>
              <a:t>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 </a:t>
            </a:r>
            <a:r>
              <a:rPr lang="en-US" dirty="0" smtClean="0"/>
              <a:t>commits code.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Actions runs Sonar Fix Agent.</a:t>
            </a:r>
          </a:p>
          <a:p>
            <a:r>
              <a:rPr lang="en-US" dirty="0" smtClean="0"/>
              <a:t>AI suggests and applies fixes.</a:t>
            </a:r>
          </a:p>
          <a:p>
            <a:r>
              <a:rPr lang="en-US" dirty="0" err="1" smtClean="0"/>
              <a:t>Validator</a:t>
            </a:r>
            <a:r>
              <a:rPr lang="en-US" dirty="0" smtClean="0"/>
              <a:t> checks compilation/logic.</a:t>
            </a:r>
          </a:p>
          <a:p>
            <a:r>
              <a:rPr lang="en-US" dirty="0" smtClean="0"/>
              <a:t>Auto-commit to repo.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err="1" smtClean="0"/>
              <a:t>Learnings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Integration</a:t>
            </a:r>
            <a:r>
              <a:rPr lang="en-US" dirty="0" smtClean="0"/>
              <a:t> of </a:t>
            </a:r>
            <a:r>
              <a:rPr lang="en-US" dirty="0" err="1" smtClean="0"/>
              <a:t>SonarQube</a:t>
            </a:r>
            <a:r>
              <a:rPr lang="en-US" dirty="0" smtClean="0"/>
              <a:t> + </a:t>
            </a:r>
            <a:r>
              <a:rPr lang="en-US" dirty="0" err="1" smtClean="0"/>
              <a:t>GitHub</a:t>
            </a:r>
            <a:r>
              <a:rPr lang="en-US" dirty="0" smtClean="0"/>
              <a:t> + AI.</a:t>
            </a:r>
          </a:p>
          <a:p>
            <a:r>
              <a:rPr lang="en-US" dirty="0" smtClean="0"/>
              <a:t>Writing </a:t>
            </a:r>
            <a:r>
              <a:rPr lang="en-US" b="1" dirty="0" err="1" smtClean="0"/>
              <a:t>GitHub</a:t>
            </a:r>
            <a:r>
              <a:rPr lang="en-US" b="1" dirty="0" smtClean="0"/>
              <a:t> Actions workflows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</a:t>
            </a:r>
            <a:r>
              <a:rPr lang="en-US" b="1" dirty="0" smtClean="0"/>
              <a:t>API tokens securely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Automating repetitive developer tasks.</a:t>
            </a:r>
          </a:p>
          <a:p>
            <a:r>
              <a:rPr lang="en-US" dirty="0" smtClean="0"/>
              <a:t>Building reusable frameworks.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</a:t>
            </a:r>
            <a:r>
              <a:rPr lang="en-US" b="1" dirty="0" smtClean="0"/>
              <a:t>multiple languages</a:t>
            </a:r>
            <a:r>
              <a:rPr lang="en-US" dirty="0" smtClean="0"/>
              <a:t> (Java, JS, etc.).</a:t>
            </a:r>
          </a:p>
          <a:p>
            <a:r>
              <a:rPr lang="en-US" dirty="0" smtClean="0"/>
              <a:t>Integration with </a:t>
            </a:r>
            <a:r>
              <a:rPr lang="en-US" b="1" dirty="0" smtClean="0"/>
              <a:t>Jenkins / Azure </a:t>
            </a:r>
            <a:r>
              <a:rPr lang="en-US" b="1" dirty="0" err="1" smtClean="0"/>
              <a:t>DevOps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advanced AI models</a:t>
            </a:r>
            <a:r>
              <a:rPr lang="en-US" dirty="0" smtClean="0"/>
              <a:t> for better fixes.</a:t>
            </a:r>
          </a:p>
          <a:p>
            <a:r>
              <a:rPr lang="en-US" dirty="0" smtClean="0"/>
              <a:t>Automated </a:t>
            </a:r>
            <a:r>
              <a:rPr lang="en-US" b="1" dirty="0" smtClean="0"/>
              <a:t>unit test generation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Dashboard for </a:t>
            </a:r>
            <a:r>
              <a:rPr lang="en-US" b="1" dirty="0" smtClean="0"/>
              <a:t>visualizing fixes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fixing of Sonar issues.</a:t>
            </a:r>
          </a:p>
          <a:p>
            <a:r>
              <a:rPr lang="en-US" dirty="0" smtClean="0"/>
              <a:t>Reduced </a:t>
            </a:r>
            <a:r>
              <a:rPr lang="en-US" b="1" dirty="0" smtClean="0"/>
              <a:t>manual developer effort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Ensures </a:t>
            </a:r>
            <a:r>
              <a:rPr lang="en-US" b="1" dirty="0" smtClean="0"/>
              <a:t>faster code reviews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Cleaner code </a:t>
            </a:r>
            <a:r>
              <a:rPr lang="en-US" b="1" dirty="0" smtClean="0"/>
              <a:t>committed automatically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            </a:t>
            </a:r>
          </a:p>
          <a:p>
            <a:pPr>
              <a:buNone/>
            </a:pPr>
            <a:r>
              <a:rPr lang="en-US" b="1" dirty="0" smtClean="0"/>
              <a:t> </a:t>
            </a:r>
            <a:r>
              <a:rPr lang="en-US" b="1" dirty="0" smtClean="0"/>
              <a:t>                              Thank </a:t>
            </a:r>
            <a:r>
              <a:rPr lang="en-US" b="1" dirty="0" smtClean="0"/>
              <a:t>You! 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Any suggestions? I would love that.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Questions? Happy to answer!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fixing of </a:t>
            </a:r>
            <a:r>
              <a:rPr lang="en-US" dirty="0" err="1" smtClean="0"/>
              <a:t>SonarQube</a:t>
            </a:r>
            <a:r>
              <a:rPr lang="en-US" dirty="0" smtClean="0"/>
              <a:t> issues is </a:t>
            </a:r>
            <a:r>
              <a:rPr lang="en-US" b="1" dirty="0" smtClean="0"/>
              <a:t>time-consuming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Developers often </a:t>
            </a:r>
            <a:r>
              <a:rPr lang="en-US" b="1" dirty="0" smtClean="0"/>
              <a:t>skip minor code smells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Lack of automation leads to </a:t>
            </a:r>
            <a:r>
              <a:rPr lang="en-US" b="1" dirty="0" smtClean="0"/>
              <a:t>delays in code reviews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Goal:</a:t>
            </a:r>
            <a:r>
              <a:rPr lang="en-US" dirty="0" smtClean="0"/>
              <a:t> Automate the fixing of code issues using </a:t>
            </a:r>
            <a:r>
              <a:rPr lang="en-US" b="1" dirty="0" smtClean="0"/>
              <a:t>AI + </a:t>
            </a:r>
            <a:r>
              <a:rPr lang="en-US" b="1" dirty="0" err="1" smtClean="0"/>
              <a:t>GitHub</a:t>
            </a:r>
            <a:r>
              <a:rPr lang="en-US" b="1" dirty="0" smtClean="0"/>
              <a:t> Actions</a:t>
            </a:r>
            <a:r>
              <a:rPr lang="en-US" dirty="0" smtClean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</a:t>
            </a:r>
            <a:r>
              <a:rPr lang="en-US" b="1" dirty="0" err="1" smtClean="0"/>
              <a:t>SonarQube</a:t>
            </a:r>
            <a:r>
              <a:rPr lang="en-US" b="1" dirty="0" smtClean="0"/>
              <a:t>, </a:t>
            </a:r>
            <a:r>
              <a:rPr lang="en-US" b="1" dirty="0" err="1" smtClean="0"/>
              <a:t>GitHub</a:t>
            </a:r>
            <a:r>
              <a:rPr lang="en-US" b="1" dirty="0" smtClean="0"/>
              <a:t>, and AI</a:t>
            </a:r>
            <a:r>
              <a:rPr lang="en-US" dirty="0" smtClean="0"/>
              <a:t> into a pipeline.</a:t>
            </a:r>
          </a:p>
          <a:p>
            <a:r>
              <a:rPr lang="en-US" b="1" dirty="0" smtClean="0"/>
              <a:t>Detect → Fix → Validate → Commit</a:t>
            </a:r>
            <a:r>
              <a:rPr lang="en-US" dirty="0" smtClean="0"/>
              <a:t> cycle.</a:t>
            </a:r>
          </a:p>
          <a:p>
            <a:r>
              <a:rPr lang="en-US" dirty="0" smtClean="0"/>
              <a:t>Reduce developer effort.</a:t>
            </a:r>
          </a:p>
          <a:p>
            <a:r>
              <a:rPr lang="en-US" dirty="0" smtClean="0"/>
              <a:t>Deliver </a:t>
            </a:r>
            <a:r>
              <a:rPr lang="en-US" b="1" dirty="0" smtClean="0"/>
              <a:t>cleaner code automatically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SonarQube</a:t>
            </a:r>
            <a:r>
              <a:rPr lang="en-US" dirty="0" smtClean="0"/>
              <a:t> issues using </a:t>
            </a:r>
            <a:r>
              <a:rPr lang="en-US" b="1" dirty="0" smtClean="0"/>
              <a:t>API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LLM (AI model)</a:t>
            </a:r>
            <a:r>
              <a:rPr lang="en-US" dirty="0" smtClean="0"/>
              <a:t> to generate code fixes.</a:t>
            </a:r>
          </a:p>
          <a:p>
            <a:r>
              <a:rPr lang="en-US" dirty="0" smtClean="0"/>
              <a:t>Validate fixed code with Python scripts.</a:t>
            </a:r>
          </a:p>
          <a:p>
            <a:r>
              <a:rPr lang="en-US" dirty="0" smtClean="0"/>
              <a:t>Automatically commit fixes to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Provide a reusable </a:t>
            </a:r>
            <a:r>
              <a:rPr lang="en-US" b="1" dirty="0" smtClean="0"/>
              <a:t>automation framework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Approach (Before Automation)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</a:t>
            </a:r>
            <a:r>
              <a:rPr lang="en-US" b="1" dirty="0" smtClean="0"/>
              <a:t>analyze </a:t>
            </a:r>
            <a:r>
              <a:rPr lang="en-US" b="1" dirty="0" err="1" smtClean="0"/>
              <a:t>SonarQube</a:t>
            </a:r>
            <a:r>
              <a:rPr lang="en-US" b="1" dirty="0" smtClean="0"/>
              <a:t> issues manually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Fixes are </a:t>
            </a:r>
            <a:r>
              <a:rPr lang="en-US" b="1" dirty="0" smtClean="0"/>
              <a:t>done individually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Risk of </a:t>
            </a:r>
            <a:r>
              <a:rPr lang="en-US" b="1" dirty="0" smtClean="0"/>
              <a:t>missing issues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Slower </a:t>
            </a:r>
            <a:r>
              <a:rPr lang="en-US" b="1" dirty="0" smtClean="0"/>
              <a:t>review and merge process</a:t>
            </a:r>
            <a:r>
              <a:rPr lang="en-US" dirty="0" smtClean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Approach (After Automation)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Issues are </a:t>
            </a:r>
            <a:r>
              <a:rPr lang="en-US" b="1" dirty="0" smtClean="0"/>
              <a:t>fetched automatically</a:t>
            </a:r>
            <a:r>
              <a:rPr lang="en-US" dirty="0" smtClean="0"/>
              <a:t> from </a:t>
            </a:r>
            <a:r>
              <a:rPr lang="en-US" dirty="0" err="1" smtClean="0"/>
              <a:t>SonarQube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Fix suggestions from </a:t>
            </a:r>
            <a:r>
              <a:rPr lang="en-US" b="1" dirty="0" smtClean="0"/>
              <a:t>LLM (AI-based agent)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Code validated before commit.</a:t>
            </a:r>
          </a:p>
          <a:p>
            <a:r>
              <a:rPr lang="en-US" dirty="0" smtClean="0"/>
              <a:t>Fixes </a:t>
            </a:r>
            <a:r>
              <a:rPr lang="en-US" b="1" dirty="0" smtClean="0"/>
              <a:t>pushed automatically</a:t>
            </a:r>
            <a:r>
              <a:rPr lang="en-US" dirty="0" smtClean="0"/>
              <a:t> to </a:t>
            </a:r>
            <a:r>
              <a:rPr lang="en-US" dirty="0" err="1" smtClean="0"/>
              <a:t>GitHub</a:t>
            </a:r>
            <a:r>
              <a:rPr lang="en-US" dirty="0" smtClean="0"/>
              <a:t> repository.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3</a:t>
            </a:r>
          </a:p>
          <a:p>
            <a:r>
              <a:t>- SonarQube API</a:t>
            </a:r>
          </a:p>
          <a:p>
            <a:r>
              <a:t>- GitHub API</a:t>
            </a:r>
          </a:p>
          <a:p>
            <a:r>
              <a:t>- Large Language Models (LLMs)</a:t>
            </a:r>
          </a:p>
          <a:p>
            <a:r>
              <a:t>- GitHub Actions (CI/CD)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Flow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en-US" dirty="0" smtClean="0"/>
              <a:t>Developer pushes code to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Actions triggers workflow.</a:t>
            </a:r>
          </a:p>
          <a:p>
            <a:r>
              <a:rPr lang="en-US" dirty="0" smtClean="0"/>
              <a:t>Sonar Fix Agent fetches issues.</a:t>
            </a:r>
          </a:p>
          <a:p>
            <a:r>
              <a:rPr lang="en-US" dirty="0" smtClean="0"/>
              <a:t>AI generates fixes.</a:t>
            </a:r>
          </a:p>
          <a:p>
            <a:r>
              <a:rPr lang="en-US" dirty="0" err="1" smtClean="0"/>
              <a:t>Validator</a:t>
            </a:r>
            <a:r>
              <a:rPr lang="en-US" dirty="0" smtClean="0"/>
              <a:t> checks correctness.</a:t>
            </a:r>
          </a:p>
          <a:p>
            <a:r>
              <a:rPr lang="en-US" dirty="0" smtClean="0"/>
              <a:t>Commit pushed to repo.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Design (HLD Diagram)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onar_fix_agent_flow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682" y="1417638"/>
            <a:ext cx="19685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408</Words>
  <Application>Microsoft Office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Sonar Fix Agent – Automating Code Quality Fixes with GitHub Actions </vt:lpstr>
      <vt:lpstr>Introduction</vt:lpstr>
      <vt:lpstr>Goal</vt:lpstr>
      <vt:lpstr>Objectives</vt:lpstr>
      <vt:lpstr>Existing Approach (Before Automation)</vt:lpstr>
      <vt:lpstr>Proposed Approach (After Automation)</vt:lpstr>
      <vt:lpstr>Technologies Used</vt:lpstr>
      <vt:lpstr>System Flow</vt:lpstr>
      <vt:lpstr>High-Level Design (HLD Diagram)</vt:lpstr>
      <vt:lpstr>Implementation Steps</vt:lpstr>
      <vt:lpstr>Workflow in Action)</vt:lpstr>
      <vt:lpstr>Key Learnings</vt:lpstr>
      <vt:lpstr>Future Enhancements</vt:lpstr>
      <vt:lpstr>Results</vt:lpstr>
      <vt:lpstr>Thank You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Sonar Fix Agent – Automating Code Quality Fixes with GitHub Actions </dc:title>
  <dc:subject/>
  <dc:creator/>
  <cp:keywords/>
  <dc:description>generated using python-pptx</dc:description>
  <cp:lastModifiedBy>HP</cp:lastModifiedBy>
  <cp:revision>4</cp:revision>
  <dcterms:created xsi:type="dcterms:W3CDTF">2013-01-27T09:14:16Z</dcterms:created>
  <dcterms:modified xsi:type="dcterms:W3CDTF">2025-08-18T19:01:08Z</dcterms:modified>
  <cp:category/>
</cp:coreProperties>
</file>