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71" r:id="rId8"/>
    <p:sldId id="260" r:id="rId9"/>
    <p:sldId id="262" r:id="rId10"/>
    <p:sldId id="263" r:id="rId11"/>
    <p:sldId id="265" r:id="rId12"/>
    <p:sldId id="272" r:id="rId13"/>
    <p:sldId id="273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Sonar Fix Agent – Automating Code Quality Fixes with LLMs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Presented By:</a:t>
            </a:r>
            <a:r>
              <a:rPr lang="en-US" dirty="0" smtClean="0"/>
              <a:t> </a:t>
            </a:r>
            <a:r>
              <a:rPr lang="en-US" dirty="0" err="1" smtClean="0"/>
              <a:t>Abhishek</a:t>
            </a:r>
            <a:r>
              <a:rPr lang="en-US" dirty="0" smtClean="0"/>
              <a:t> Kumar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Steps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Python project (</a:t>
            </a:r>
            <a:r>
              <a:rPr lang="en-US" dirty="0" err="1" smtClean="0"/>
              <a:t>sonar_fix_agent</a:t>
            </a:r>
            <a:r>
              <a:rPr lang="en-US" dirty="0" smtClean="0"/>
              <a:t>/).</a:t>
            </a:r>
          </a:p>
          <a:p>
            <a:r>
              <a:rPr lang="en-US" dirty="0" smtClean="0"/>
              <a:t>Add </a:t>
            </a:r>
            <a:r>
              <a:rPr lang="en-US" b="1" dirty="0" err="1" smtClean="0"/>
              <a:t>config</a:t>
            </a:r>
            <a:r>
              <a:rPr lang="en-US" b="1" dirty="0" smtClean="0"/>
              <a:t>, </a:t>
            </a:r>
            <a:r>
              <a:rPr lang="en-US" b="1" dirty="0" err="1" smtClean="0"/>
              <a:t>sonar_client</a:t>
            </a:r>
            <a:r>
              <a:rPr lang="en-US" b="1" dirty="0" smtClean="0"/>
              <a:t>, </a:t>
            </a:r>
            <a:r>
              <a:rPr lang="en-US" b="1" dirty="0" err="1" smtClean="0"/>
              <a:t>github_client</a:t>
            </a:r>
            <a:r>
              <a:rPr lang="en-US" b="1" dirty="0" smtClean="0"/>
              <a:t>, </a:t>
            </a:r>
            <a:r>
              <a:rPr lang="en-US" b="1" dirty="0" err="1" smtClean="0"/>
              <a:t>llm_fixer</a:t>
            </a:r>
            <a:r>
              <a:rPr lang="en-US" b="1" dirty="0" smtClean="0"/>
              <a:t>, </a:t>
            </a:r>
            <a:r>
              <a:rPr lang="en-US" b="1" dirty="0" err="1" smtClean="0"/>
              <a:t>validator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Write workflow (.</a:t>
            </a:r>
            <a:r>
              <a:rPr lang="en-US" dirty="0" err="1" smtClean="0"/>
              <a:t>github</a:t>
            </a:r>
            <a:r>
              <a:rPr lang="en-US" dirty="0" smtClean="0"/>
              <a:t>/workflows/run-sonar-agent.yml).</a:t>
            </a:r>
          </a:p>
          <a:p>
            <a:r>
              <a:rPr lang="en-US" dirty="0" smtClean="0"/>
              <a:t>Configure </a:t>
            </a:r>
            <a:r>
              <a:rPr lang="en-US" b="1" dirty="0" err="1" smtClean="0"/>
              <a:t>GitHub</a:t>
            </a:r>
            <a:r>
              <a:rPr lang="en-US" b="1" dirty="0" smtClean="0"/>
              <a:t> Secrets</a:t>
            </a:r>
            <a:r>
              <a:rPr lang="en-US" dirty="0" smtClean="0"/>
              <a:t> (Sonar token, </a:t>
            </a:r>
            <a:r>
              <a:rPr lang="en-US" dirty="0" err="1" smtClean="0"/>
              <a:t>GitHub</a:t>
            </a:r>
            <a:r>
              <a:rPr lang="en-US" dirty="0" smtClean="0"/>
              <a:t> token, </a:t>
            </a:r>
            <a:r>
              <a:rPr lang="en-US" dirty="0" err="1" smtClean="0"/>
              <a:t>OpenAI</a:t>
            </a:r>
            <a:r>
              <a:rPr lang="en-US" dirty="0" smtClean="0"/>
              <a:t> key).</a:t>
            </a:r>
          </a:p>
          <a:p>
            <a:r>
              <a:rPr lang="en-US" dirty="0" smtClean="0"/>
              <a:t>Push project to </a:t>
            </a:r>
            <a:r>
              <a:rPr lang="en-US" dirty="0" err="1" smtClean="0"/>
              <a:t>GitHub</a:t>
            </a:r>
            <a:r>
              <a:rPr lang="en-US" dirty="0" smtClean="0"/>
              <a:t> → Actions run automatically.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</a:t>
            </a:r>
            <a:r>
              <a:rPr lang="en-US" dirty="0" err="1" smtClean="0"/>
              <a:t>Learnings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Integration</a:t>
            </a:r>
            <a:r>
              <a:rPr lang="en-US" dirty="0" smtClean="0"/>
              <a:t> of </a:t>
            </a:r>
            <a:r>
              <a:rPr lang="en-US" dirty="0" err="1" smtClean="0"/>
              <a:t>SonarQube</a:t>
            </a:r>
            <a:r>
              <a:rPr lang="en-US" dirty="0" smtClean="0"/>
              <a:t> + </a:t>
            </a:r>
            <a:r>
              <a:rPr lang="en-US" dirty="0" err="1" smtClean="0"/>
              <a:t>GitHub</a:t>
            </a:r>
            <a:r>
              <a:rPr lang="en-US" dirty="0" smtClean="0"/>
              <a:t> + AI.</a:t>
            </a:r>
          </a:p>
          <a:p>
            <a:r>
              <a:rPr lang="en-US" dirty="0" smtClean="0"/>
              <a:t>Writing </a:t>
            </a:r>
            <a:r>
              <a:rPr lang="en-US" b="1" dirty="0" err="1" smtClean="0"/>
              <a:t>GitHub</a:t>
            </a:r>
            <a:r>
              <a:rPr lang="en-US" b="1" dirty="0" smtClean="0"/>
              <a:t> Actions workflows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Using </a:t>
            </a:r>
            <a:r>
              <a:rPr lang="en-US" b="1" dirty="0" smtClean="0"/>
              <a:t>API tokens securely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Automating repetitive developer tasks.</a:t>
            </a:r>
          </a:p>
          <a:p>
            <a:r>
              <a:rPr lang="en-US" dirty="0" smtClean="0"/>
              <a:t>Building reusable frameworks.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200" b="1" dirty="0" smtClean="0"/>
              <a:t>AST-Based Fixes</a:t>
            </a:r>
          </a:p>
          <a:p>
            <a:r>
              <a:rPr lang="en-US" sz="1200" b="1" dirty="0" smtClean="0"/>
              <a:t>What</a:t>
            </a:r>
            <a:r>
              <a:rPr lang="en-US" sz="1200" dirty="0" smtClean="0"/>
              <a:t>: Uses Abstract Syntax Tree analysis to understand and modify code structure</a:t>
            </a:r>
          </a:p>
          <a:p>
            <a:r>
              <a:rPr lang="en-US" sz="1200" b="1" dirty="0" smtClean="0"/>
              <a:t>How it works</a:t>
            </a:r>
            <a:r>
              <a:rPr lang="en-US" sz="1200" dirty="0" smtClean="0"/>
              <a:t>:</a:t>
            </a:r>
          </a:p>
          <a:p>
            <a:pPr lvl="1"/>
            <a:r>
              <a:rPr lang="en-US" sz="1200" dirty="0" smtClean="0"/>
              <a:t>Parses code into a tree structure</a:t>
            </a:r>
          </a:p>
          <a:p>
            <a:pPr lvl="1"/>
            <a:r>
              <a:rPr lang="en-US" sz="1200" dirty="0" smtClean="0"/>
              <a:t>Analyzes the structure to understand relationships</a:t>
            </a:r>
          </a:p>
          <a:p>
            <a:pPr lvl="1"/>
            <a:r>
              <a:rPr lang="en-US" sz="1200" dirty="0" smtClean="0"/>
              <a:t>Makes precise, targeted changes</a:t>
            </a:r>
          </a:p>
          <a:p>
            <a:pPr lvl="1"/>
            <a:r>
              <a:rPr lang="en-US" sz="1200" dirty="0" smtClean="0"/>
              <a:t>Preserves code formatting and style</a:t>
            </a:r>
          </a:p>
          <a:p>
            <a:r>
              <a:rPr lang="en-US" sz="1200" b="1" dirty="0" smtClean="0"/>
              <a:t>LLM-Based Fixes</a:t>
            </a:r>
          </a:p>
          <a:p>
            <a:r>
              <a:rPr lang="en-US" sz="1200" b="1" dirty="0" smtClean="0"/>
              <a:t>What</a:t>
            </a:r>
            <a:r>
              <a:rPr lang="en-US" sz="1200" dirty="0" smtClean="0"/>
              <a:t>: Uses Large Language Models (like GPT) to generate fixes</a:t>
            </a:r>
          </a:p>
          <a:p>
            <a:r>
              <a:rPr lang="en-US" sz="1200" b="1" dirty="0" smtClean="0"/>
              <a:t>How it works</a:t>
            </a:r>
            <a:r>
              <a:rPr lang="en-US" sz="1200" dirty="0" smtClean="0"/>
              <a:t>:</a:t>
            </a:r>
          </a:p>
          <a:p>
            <a:pPr lvl="1"/>
            <a:r>
              <a:rPr lang="en-US" sz="1200" dirty="0" smtClean="0"/>
              <a:t>Sends code and issue context to an LLM</a:t>
            </a:r>
          </a:p>
          <a:p>
            <a:pPr lvl="1"/>
            <a:r>
              <a:rPr lang="en-US" sz="1200" dirty="0" smtClean="0"/>
              <a:t>LLM generates a fix suggestion</a:t>
            </a:r>
          </a:p>
          <a:p>
            <a:pPr lvl="1"/>
            <a:r>
              <a:rPr lang="en-US" sz="1200" dirty="0" smtClean="0"/>
              <a:t>Applies the suggested changes</a:t>
            </a:r>
          </a:p>
          <a:p>
            <a:r>
              <a:rPr lang="en-US" sz="1200" b="1" dirty="0" smtClean="0"/>
              <a:t>Current Behavior in Your Workflow</a:t>
            </a:r>
          </a:p>
          <a:p>
            <a:r>
              <a:rPr lang="en-US" sz="1200" dirty="0" smtClean="0"/>
              <a:t>From the logs you shared earlier, I can see:</a:t>
            </a:r>
          </a:p>
          <a:p>
            <a:r>
              <a:rPr lang="en-US" sz="1200" b="1" dirty="0" smtClean="0"/>
              <a:t>AST Fixes Attempted First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[AST] Attempting to fix java:S1488 in AdminServices.java</a:t>
            </a:r>
            <a:br>
              <a:rPr lang="en-US" sz="1200" dirty="0" smtClean="0"/>
            </a:br>
            <a:r>
              <a:rPr lang="en-US" sz="1200" dirty="0" smtClean="0"/>
              <a:t>[AST] Could not fix java:S1488 in AdminServices.java</a:t>
            </a:r>
          </a:p>
          <a:p>
            <a:r>
              <a:rPr lang="en-US" sz="1200" b="1" dirty="0" smtClean="0"/>
              <a:t>LLM Fallback When AST Fails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🔄 [LLM] Attempting LLM fix for java:S1488 in AdminServices.java</a:t>
            </a:r>
            <a:br>
              <a:rPr lang="en-US" sz="1200" dirty="0" smtClean="0"/>
            </a:br>
            <a:r>
              <a:rPr lang="en-US" sz="1200" dirty="0" smtClean="0"/>
              <a:t>❌ [LLM] Could not fix java:S1488 in </a:t>
            </a:r>
            <a:r>
              <a:rPr lang="en-US" sz="1200" dirty="0" smtClean="0"/>
              <a:t>AdminServices.java</a:t>
            </a:r>
            <a:endParaRPr lang="en-US" sz="12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Key </a:t>
            </a:r>
            <a:r>
              <a:rPr lang="en-US" b="1" dirty="0" smtClean="0"/>
              <a:t>Points:</a:t>
            </a:r>
          </a:p>
          <a:p>
            <a:r>
              <a:rPr lang="en-US" dirty="0" smtClean="0"/>
              <a:t>The agent </a:t>
            </a:r>
            <a:r>
              <a:rPr lang="en-US" b="1" dirty="0" smtClean="0"/>
              <a:t>tries AST fixes first</a:t>
            </a:r>
            <a:r>
              <a:rPr lang="en-US" dirty="0" smtClean="0"/>
              <a:t> because they're more reliable and precise</a:t>
            </a:r>
          </a:p>
          <a:p>
            <a:r>
              <a:rPr lang="en-US" dirty="0" smtClean="0"/>
              <a:t>Only if AST fails does it </a:t>
            </a:r>
            <a:r>
              <a:rPr lang="en-US" b="1" dirty="0" smtClean="0"/>
              <a:t>fall back to LLM</a:t>
            </a:r>
            <a:endParaRPr lang="en-US" dirty="0" smtClean="0"/>
          </a:p>
          <a:p>
            <a:r>
              <a:rPr lang="en-US" dirty="0" smtClean="0"/>
              <a:t>Some issues still fail with both approaches due to:</a:t>
            </a:r>
          </a:p>
          <a:p>
            <a:pPr lvl="1"/>
            <a:r>
              <a:rPr lang="en-US" dirty="0" smtClean="0"/>
              <a:t>Complex code patterns</a:t>
            </a:r>
          </a:p>
          <a:p>
            <a:pPr lvl="1"/>
            <a:r>
              <a:rPr lang="en-US" dirty="0" smtClean="0"/>
              <a:t>Limited context in the LLM prompt</a:t>
            </a:r>
          </a:p>
          <a:p>
            <a:pPr lvl="1"/>
            <a:r>
              <a:rPr lang="en-US" dirty="0" smtClean="0"/>
              <a:t>Issues requiring broader codebase understanding</a:t>
            </a:r>
          </a:p>
          <a:p>
            <a:r>
              <a:rPr lang="en-US" b="1" dirty="0" smtClean="0"/>
              <a:t>Example of a Successful Fix:</a:t>
            </a:r>
          </a:p>
          <a:p>
            <a:r>
              <a:rPr lang="en-US" dirty="0" smtClean="0"/>
              <a:t>[AST] Fixed java:S1118 in Utils.java: Added private constructor</a:t>
            </a:r>
          </a:p>
          <a:p>
            <a:r>
              <a:rPr lang="en-US" dirty="0" smtClean="0"/>
              <a:t>This shows the AST fixer successfully added a private constructor to a utility class.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Enhancements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Support for </a:t>
            </a:r>
            <a:r>
              <a:rPr lang="en-US" b="1" dirty="0" smtClean="0"/>
              <a:t>multiple languages</a:t>
            </a:r>
            <a:r>
              <a:rPr lang="en-US" dirty="0" smtClean="0"/>
              <a:t> (Java, JS, etc.).</a:t>
            </a:r>
          </a:p>
          <a:p>
            <a:r>
              <a:rPr lang="en-US" dirty="0" smtClean="0"/>
              <a:t>Integration with </a:t>
            </a:r>
            <a:r>
              <a:rPr lang="en-US" b="1" dirty="0" smtClean="0"/>
              <a:t>Jenkins / Azure </a:t>
            </a:r>
            <a:r>
              <a:rPr lang="en-US" b="1" dirty="0" err="1" smtClean="0"/>
              <a:t>DevOps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advanced AI models</a:t>
            </a:r>
            <a:r>
              <a:rPr lang="en-US" dirty="0" smtClean="0"/>
              <a:t> for better fixes.</a:t>
            </a:r>
          </a:p>
          <a:p>
            <a:r>
              <a:rPr lang="en-US" dirty="0" smtClean="0"/>
              <a:t>Automated </a:t>
            </a:r>
            <a:r>
              <a:rPr lang="en-US" b="1" dirty="0" smtClean="0"/>
              <a:t>unit test generation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Dashboard for </a:t>
            </a:r>
            <a:r>
              <a:rPr lang="en-US" b="1" dirty="0" smtClean="0"/>
              <a:t>visualizing fixes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Automated fixing of Sonar issues.</a:t>
            </a:r>
          </a:p>
          <a:p>
            <a:r>
              <a:rPr lang="en-US" dirty="0" smtClean="0"/>
              <a:t>Reduced </a:t>
            </a:r>
            <a:r>
              <a:rPr lang="en-US" b="1" dirty="0" smtClean="0"/>
              <a:t>manual developer effort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Ensures </a:t>
            </a:r>
            <a:r>
              <a:rPr lang="en-US" b="1" dirty="0" smtClean="0"/>
              <a:t>faster code reviews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Cleaner code </a:t>
            </a:r>
            <a:r>
              <a:rPr lang="en-US" b="1" dirty="0" smtClean="0"/>
              <a:t>committed automatically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                       </a:t>
            </a:r>
          </a:p>
          <a:p>
            <a:pPr>
              <a:buNone/>
            </a:pPr>
            <a:r>
              <a:rPr lang="en-US" b="1" dirty="0" smtClean="0"/>
              <a:t>                               Thank You! 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</a:t>
            </a:r>
          </a:p>
          <a:p>
            <a:pPr>
              <a:buNone/>
            </a:pPr>
            <a:r>
              <a:rPr lang="en-US" dirty="0" smtClean="0"/>
              <a:t>               Any suggestions? I would love that.</a:t>
            </a:r>
          </a:p>
          <a:p>
            <a:pPr>
              <a:buNone/>
            </a:pPr>
            <a:r>
              <a:rPr lang="en-US" dirty="0" smtClean="0"/>
              <a:t>                  Questions? Happy to answer!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Manual fixing of </a:t>
            </a:r>
            <a:r>
              <a:rPr lang="en-US" dirty="0" err="1" smtClean="0"/>
              <a:t>SonarQube</a:t>
            </a:r>
            <a:r>
              <a:rPr lang="en-US" dirty="0" smtClean="0"/>
              <a:t> issues is </a:t>
            </a:r>
            <a:r>
              <a:rPr lang="en-US" b="1" dirty="0" smtClean="0"/>
              <a:t>time-consuming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Developers often </a:t>
            </a:r>
            <a:r>
              <a:rPr lang="en-US" b="1" dirty="0" smtClean="0"/>
              <a:t>skip minor code smells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Lack of automation leads to </a:t>
            </a:r>
            <a:r>
              <a:rPr lang="en-US" b="1" dirty="0" smtClean="0"/>
              <a:t>delays in code reviews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Goal:</a:t>
            </a:r>
            <a:r>
              <a:rPr lang="en-US" dirty="0" smtClean="0"/>
              <a:t> Automate the fixing of code issues using </a:t>
            </a:r>
            <a:r>
              <a:rPr lang="en-US" b="1" dirty="0" smtClean="0"/>
              <a:t>AI + </a:t>
            </a:r>
            <a:r>
              <a:rPr lang="en-US" b="1" dirty="0" err="1" smtClean="0"/>
              <a:t>GitHub</a:t>
            </a:r>
            <a:r>
              <a:rPr lang="en-US" b="1" dirty="0" smtClean="0"/>
              <a:t> Actions</a:t>
            </a:r>
            <a:r>
              <a:rPr lang="en-US" dirty="0" smtClean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</a:t>
            </a:r>
            <a:r>
              <a:rPr lang="en-US" b="1" dirty="0" err="1" smtClean="0"/>
              <a:t>SonarQube</a:t>
            </a:r>
            <a:r>
              <a:rPr lang="en-US" b="1" dirty="0" smtClean="0"/>
              <a:t>, </a:t>
            </a:r>
            <a:r>
              <a:rPr lang="en-US" b="1" dirty="0" err="1" smtClean="0"/>
              <a:t>GitHub</a:t>
            </a:r>
            <a:r>
              <a:rPr lang="en-US" b="1" dirty="0" smtClean="0"/>
              <a:t>, and AI</a:t>
            </a:r>
            <a:r>
              <a:rPr lang="en-US" dirty="0" smtClean="0"/>
              <a:t> into a pipeline.</a:t>
            </a:r>
          </a:p>
          <a:p>
            <a:r>
              <a:rPr lang="en-US" b="1" dirty="0" smtClean="0"/>
              <a:t>Detect → Fix → Validate → Commit</a:t>
            </a:r>
            <a:r>
              <a:rPr lang="en-US" dirty="0" smtClean="0"/>
              <a:t> cycle.</a:t>
            </a:r>
          </a:p>
          <a:p>
            <a:r>
              <a:rPr lang="en-US" dirty="0" smtClean="0"/>
              <a:t>Reduce developer effort.</a:t>
            </a:r>
          </a:p>
          <a:p>
            <a:r>
              <a:rPr lang="en-US" dirty="0" smtClean="0"/>
              <a:t>Deliver </a:t>
            </a:r>
            <a:r>
              <a:rPr lang="en-US" b="1" dirty="0" smtClean="0"/>
              <a:t>cleaner code automatically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</a:t>
            </a:r>
            <a:r>
              <a:rPr lang="en-US" dirty="0" err="1" smtClean="0"/>
              <a:t>SonarQube</a:t>
            </a:r>
            <a:r>
              <a:rPr lang="en-US" dirty="0" smtClean="0"/>
              <a:t> issues using </a:t>
            </a:r>
            <a:r>
              <a:rPr lang="en-US" b="1" dirty="0" smtClean="0"/>
              <a:t>API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 </a:t>
            </a:r>
            <a:r>
              <a:rPr lang="en-US" b="1" dirty="0" smtClean="0"/>
              <a:t>LLM (AI model)</a:t>
            </a:r>
            <a:r>
              <a:rPr lang="en-US" dirty="0" smtClean="0"/>
              <a:t> to generate code fixes.</a:t>
            </a:r>
          </a:p>
          <a:p>
            <a:r>
              <a:rPr lang="en-US" dirty="0" smtClean="0"/>
              <a:t>Validate fixed code with Maven Build.</a:t>
            </a:r>
          </a:p>
          <a:p>
            <a:r>
              <a:rPr lang="en-US" dirty="0" smtClean="0"/>
              <a:t>Automatically commit fixes to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Provide a reusable </a:t>
            </a:r>
            <a:r>
              <a:rPr lang="en-US" b="1" dirty="0" smtClean="0"/>
              <a:t>automation framework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Approach (Before Automation)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Developers </a:t>
            </a:r>
            <a:r>
              <a:rPr lang="en-US" b="1" dirty="0" smtClean="0"/>
              <a:t>analyze </a:t>
            </a:r>
            <a:r>
              <a:rPr lang="en-US" b="1" dirty="0" err="1" smtClean="0"/>
              <a:t>SonarQube</a:t>
            </a:r>
            <a:r>
              <a:rPr lang="en-US" b="1" dirty="0" smtClean="0"/>
              <a:t> issues manually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Fixes are </a:t>
            </a:r>
            <a:r>
              <a:rPr lang="en-US" b="1" dirty="0" smtClean="0"/>
              <a:t>done individually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Risk of </a:t>
            </a:r>
            <a:r>
              <a:rPr lang="en-US" b="1" dirty="0" smtClean="0"/>
              <a:t>missing issues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Slower </a:t>
            </a:r>
            <a:r>
              <a:rPr lang="en-US" b="1" dirty="0" smtClean="0"/>
              <a:t>review and merge process</a:t>
            </a:r>
            <a:r>
              <a:rPr lang="en-US" dirty="0" smtClean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Approach (After Automation)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Issues are fetched automatically</a:t>
            </a:r>
            <a:r>
              <a:rPr lang="en-US" dirty="0" smtClean="0"/>
              <a:t> from </a:t>
            </a:r>
            <a:r>
              <a:rPr lang="en-US" b="1" dirty="0" err="1" smtClean="0"/>
              <a:t>SonarQube</a:t>
            </a:r>
            <a:r>
              <a:rPr lang="en-US" b="1" dirty="0" smtClean="0"/>
              <a:t> API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Fix suggestions generated by LLM (AI-based agent)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Fixes applied on feature branch.</a:t>
            </a:r>
            <a:endParaRPr lang="en-US" dirty="0" smtClean="0"/>
          </a:p>
          <a:p>
            <a:r>
              <a:rPr lang="en-US" b="1" dirty="0" smtClean="0"/>
              <a:t>Code validated</a:t>
            </a:r>
            <a:r>
              <a:rPr lang="en-US" dirty="0" smtClean="0"/>
              <a:t> with Maven build &amp; tests before commit.</a:t>
            </a:r>
          </a:p>
          <a:p>
            <a:r>
              <a:rPr lang="en-US" b="1" dirty="0" smtClean="0"/>
              <a:t>Fixes committed and pushed automatically</a:t>
            </a:r>
            <a:r>
              <a:rPr lang="en-US" dirty="0" smtClean="0"/>
              <a:t> to </a:t>
            </a:r>
            <a:r>
              <a:rPr lang="en-US" dirty="0" err="1" smtClean="0"/>
              <a:t>GitHub</a:t>
            </a:r>
            <a:r>
              <a:rPr lang="en-US" dirty="0" smtClean="0"/>
              <a:t> repository.</a:t>
            </a:r>
          </a:p>
          <a:p>
            <a:r>
              <a:rPr lang="en-US" b="1" dirty="0" smtClean="0"/>
              <a:t>Pull Request created</a:t>
            </a:r>
            <a:r>
              <a:rPr lang="en-US" dirty="0" smtClean="0"/>
              <a:t> with a clear summary of changes.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</a:t>
            </a:r>
          </a:p>
          <a:p>
            <a:r>
              <a:t>- SonarQube API</a:t>
            </a:r>
          </a:p>
          <a:p>
            <a:r>
              <a:t>- GitHub API</a:t>
            </a:r>
          </a:p>
          <a:p>
            <a:r>
              <a:t>- Large Language Models (LLMs)</a:t>
            </a:r>
          </a:p>
          <a:p>
            <a:r>
              <a:t>- GitHub Actions (CI/CD)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Flow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Actions triggers workflow.</a:t>
            </a:r>
            <a:endParaRPr lang="en-US" dirty="0" smtClean="0"/>
          </a:p>
          <a:p>
            <a:r>
              <a:rPr lang="en-US" b="1" dirty="0" smtClean="0"/>
              <a:t>Sonar Fix Agent fetches issues</a:t>
            </a:r>
            <a:r>
              <a:rPr lang="en-US" dirty="0" smtClean="0"/>
              <a:t> from </a:t>
            </a:r>
            <a:r>
              <a:rPr lang="en-US" b="1" dirty="0" err="1" smtClean="0"/>
              <a:t>SonarQube</a:t>
            </a:r>
            <a:r>
              <a:rPr lang="en-US" b="1" dirty="0" smtClean="0"/>
              <a:t> API.</a:t>
            </a:r>
            <a:endParaRPr lang="en-US" dirty="0" smtClean="0"/>
          </a:p>
          <a:p>
            <a:r>
              <a:rPr lang="en-US" b="1" dirty="0" smtClean="0"/>
              <a:t>AI generates fix suggestions</a:t>
            </a:r>
            <a:r>
              <a:rPr lang="en-US" dirty="0" smtClean="0"/>
              <a:t> for selected issues.</a:t>
            </a:r>
          </a:p>
          <a:p>
            <a:r>
              <a:rPr lang="en-US" b="1" dirty="0" smtClean="0"/>
              <a:t>Fixes applied on a feature branch.</a:t>
            </a:r>
            <a:endParaRPr lang="en-US" dirty="0" smtClean="0"/>
          </a:p>
          <a:p>
            <a:r>
              <a:rPr lang="en-US" b="1" dirty="0" err="1" smtClean="0"/>
              <a:t>Validator</a:t>
            </a:r>
            <a:r>
              <a:rPr lang="en-US" b="1" dirty="0" smtClean="0"/>
              <a:t> (Maven build &amp; tests) checks correctness.</a:t>
            </a:r>
            <a:endParaRPr lang="en-US" dirty="0" smtClean="0"/>
          </a:p>
          <a:p>
            <a:r>
              <a:rPr lang="en-US" b="1" dirty="0" smtClean="0"/>
              <a:t>Commit pushed to repo</a:t>
            </a:r>
            <a:r>
              <a:rPr lang="en-US" dirty="0" smtClean="0"/>
              <a:t> on feature branch.</a:t>
            </a:r>
          </a:p>
          <a:p>
            <a:r>
              <a:rPr lang="en-US" b="1" dirty="0" smtClean="0"/>
              <a:t>Pull Request created automatically</a:t>
            </a:r>
            <a:r>
              <a:rPr lang="en-US" dirty="0" smtClean="0"/>
              <a:t> with fix summary..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High-Level Design (HLD Diagram)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7170" name="AutoShape 2" descr="Output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72" name="AutoShape 4" descr="Output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3" name="Picture 5" descr="C:\Users\HP\Downloads\flow cha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6238" y="1481138"/>
            <a:ext cx="5851525" cy="38957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544</Words>
  <Application>Microsoft Office PowerPoint</Application>
  <PresentationFormat>On-screen Show (4:3)</PresentationFormat>
  <Paragraphs>105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Sonar Fix Agent – Automating Code Quality Fixes with LLMs </vt:lpstr>
      <vt:lpstr>Introduction</vt:lpstr>
      <vt:lpstr>Goal</vt:lpstr>
      <vt:lpstr>Objectives</vt:lpstr>
      <vt:lpstr>Existing Approach (Before Automation)</vt:lpstr>
      <vt:lpstr>Proposed Approach (After Automation)</vt:lpstr>
      <vt:lpstr>Technologies Used</vt:lpstr>
      <vt:lpstr>System Flow</vt:lpstr>
      <vt:lpstr>High-Level Design (HLD Diagram)</vt:lpstr>
      <vt:lpstr>Implementation Steps</vt:lpstr>
      <vt:lpstr>Key Learnings</vt:lpstr>
      <vt:lpstr>Limitations 1</vt:lpstr>
      <vt:lpstr>Limitations 2</vt:lpstr>
      <vt:lpstr>Future Enhancements</vt:lpstr>
      <vt:lpstr>Results</vt:lpstr>
      <vt:lpstr>Thank You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Sonar Fix Agent – Automating Code Quality Fixes with GitHub Actions </dc:title>
  <dc:subject/>
  <dc:creator/>
  <cp:keywords/>
  <dc:description>generated using python-pptx</dc:description>
  <cp:lastModifiedBy>HP</cp:lastModifiedBy>
  <cp:revision>12</cp:revision>
  <dcterms:created xsi:type="dcterms:W3CDTF">2013-01-27T09:14:16Z</dcterms:created>
  <dcterms:modified xsi:type="dcterms:W3CDTF">2025-09-03T21:04:05Z</dcterms:modified>
  <cp:category/>
</cp:coreProperties>
</file>