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6CB2BE9-215F-4D58-B183-118E7FC23E2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CB9B1F-0F2C-485B-B857-1769EEA8C1E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41F076-E480-45B9-97AB-E85954BA289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B0BC930-3AC2-46FF-9B05-B57EDA801D81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C22478-CDA6-4B25-B5C6-33F0762AC2C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F316363-063F-44C4-A8D5-0212A7110D3B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47872FF-6E2D-4F2C-9CD8-E0CB06A9F87C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7797B5-256E-4E06-9843-11EFAC30280A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95DBFA-CF8C-476D-9C06-E4647895065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-35280"/>
            <a:ext cx="9143640" cy="693396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152280"/>
            <a:ext cx="1447560" cy="118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2" descr=""/>
          <p:cNvPicPr/>
          <p:nvPr/>
        </p:nvPicPr>
        <p:blipFill>
          <a:blip r:embed="rId3"/>
          <a:stretch/>
        </p:blipFill>
        <p:spPr>
          <a:xfrm>
            <a:off x="179640" y="138600"/>
            <a:ext cx="868320" cy="97164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"/>
          <p:cNvPicPr/>
          <p:nvPr/>
        </p:nvPicPr>
        <p:blipFill>
          <a:blip r:embed="rId4"/>
          <a:stretch/>
        </p:blipFill>
        <p:spPr>
          <a:xfrm>
            <a:off x="2702520" y="103320"/>
            <a:ext cx="1620720" cy="990360"/>
          </a:xfrm>
          <a:prstGeom prst="rect">
            <a:avLst/>
          </a:prstGeom>
          <a:ln w="9360">
            <a:noFill/>
          </a:ln>
        </p:spPr>
      </p:pic>
      <p:pic>
        <p:nvPicPr>
          <p:cNvPr id="4" name="Picture 3" descr=""/>
          <p:cNvPicPr/>
          <p:nvPr/>
        </p:nvPicPr>
        <p:blipFill>
          <a:blip r:embed="rId5"/>
          <a:stretch/>
        </p:blipFill>
        <p:spPr>
          <a:xfrm>
            <a:off x="4323600" y="106560"/>
            <a:ext cx="1619640" cy="98820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5" descr=""/>
          <p:cNvPicPr/>
          <p:nvPr/>
        </p:nvPicPr>
        <p:blipFill>
          <a:blip r:embed="rId6"/>
          <a:stretch/>
        </p:blipFill>
        <p:spPr>
          <a:xfrm>
            <a:off x="5923800" y="117000"/>
            <a:ext cx="1619640" cy="98964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6" descr=""/>
          <p:cNvPicPr/>
          <p:nvPr/>
        </p:nvPicPr>
        <p:blipFill>
          <a:blip r:embed="rId7"/>
          <a:stretch/>
        </p:blipFill>
        <p:spPr>
          <a:xfrm>
            <a:off x="7524000" y="111960"/>
            <a:ext cx="1619640" cy="989640"/>
          </a:xfrm>
          <a:prstGeom prst="rect">
            <a:avLst/>
          </a:prstGeom>
          <a:ln w="9360">
            <a:noFill/>
          </a:ln>
        </p:spPr>
      </p:pic>
      <p:pic>
        <p:nvPicPr>
          <p:cNvPr id="7" name="Picture 7" descr=""/>
          <p:cNvPicPr/>
          <p:nvPr/>
        </p:nvPicPr>
        <p:blipFill>
          <a:blip r:embed="rId8"/>
          <a:stretch/>
        </p:blipFill>
        <p:spPr>
          <a:xfrm>
            <a:off x="1219320" y="102240"/>
            <a:ext cx="1619640" cy="989640"/>
          </a:xfrm>
          <a:prstGeom prst="rect">
            <a:avLst/>
          </a:prstGeom>
          <a:ln w="9360">
            <a:noFill/>
          </a:ln>
        </p:spPr>
      </p:pic>
      <p:pic>
        <p:nvPicPr>
          <p:cNvPr id="8" name="Picture 2" descr=""/>
          <p:cNvPicPr/>
          <p:nvPr/>
        </p:nvPicPr>
        <p:blipFill>
          <a:blip r:embed="rId9"/>
          <a:stretch/>
        </p:blipFill>
        <p:spPr>
          <a:xfrm>
            <a:off x="7530120" y="1600200"/>
            <a:ext cx="1599840" cy="5126760"/>
          </a:xfrm>
          <a:prstGeom prst="rect">
            <a:avLst/>
          </a:prstGeom>
          <a:ln w="9360"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316600" y="2286000"/>
            <a:ext cx="43293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Approval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80880" y="3276720"/>
            <a:ext cx="8457840" cy="25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Title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   Document Summarization and then building  a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presentation automatically.     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Guide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   Dr. Jayashree R     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Team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   ArunKumar (01FB16ECS701)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Rakesh Mohite M (01FB16ECS719)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1371600" y="114300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Technologies / Methodologies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6320" y="1828800"/>
            <a:ext cx="80006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8580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Testing Framework : SelenDroid &amp; Selenium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574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Automating test cases for Android using SelenDroid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574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App testing is done through Selenium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574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Testing API is done using Python Scripts. Using a framework for this didn’t make sense as the number of routes that require testing are few.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574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PostMAN extension is used to test routes for correct response during development.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1371600" y="114300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Timelines &amp; Plan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33520" y="1828800"/>
            <a:ext cx="84578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077840" indent="-264600"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228600" y="2234160"/>
            <a:ext cx="761976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Week 1 : Idea Generation &amp; Feasibility Study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Week 2 : Customer Requirement Specification  Generation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Week 3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Discussion on framework/technologies to be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UI 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Basic implementation of some common modules like Authentication, Authorization,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High Level Design Documentation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Week 4 to Week 8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Development + Testing of 50% of the idea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Improving bits of code to take up lesser space and time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UI changes &amp; minor API optimization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387720" y="2143080"/>
            <a:ext cx="7327800" cy="4028760"/>
          </a:xfrm>
          <a:prstGeom prst="rect">
            <a:avLst/>
          </a:prstGeom>
          <a:ln w="9360"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371600" y="114300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Effort Estimation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4760" y="3352680"/>
            <a:ext cx="27720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2666880" y="1143000"/>
            <a:ext cx="64767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Problem Statement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762120" y="2057400"/>
            <a:ext cx="723852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Summarization of document takes time and understand of document.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Document smmarization needs well understanding of concept.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Large documents summarization would be difficult.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Preparing Prsenataion would take time to prepare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1371600" y="114300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Profile - </a:t>
            </a:r>
            <a:r>
              <a:rPr b="1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228600" y="1828800"/>
            <a:ext cx="73148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Users can be Teachers, Students.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will select the document which need to be summarized.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Then PPT of the summary of document will be prepared.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1371600" y="114300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Literature Survey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533520" y="1828800"/>
            <a:ext cx="7619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1260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SureScripts’ e-Prescribing Software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Used mostly in the western market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Acts as a medium of communication between doctor and pharmacy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Works best in nations with National Healthcare Policy that covers cost of medication when routed to particular pharmacies or all pharmacies.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Patient is not given the choice of pharmacy, might encourage monopoly or favouritism by the company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"/>
          <p:cNvSpPr/>
          <p:nvPr/>
        </p:nvSpPr>
        <p:spPr>
          <a:xfrm>
            <a:off x="1371600" y="114300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Literature Survey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33520" y="1828800"/>
            <a:ext cx="769572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1260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Prescrip (India)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Prescrip is an application that is used to create digital prescriptions.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These prescriptions are written through an iPhone/iPad application and then printed out and given to the patient.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Patient can not access the digital copies or broadcast the prescription to pharmacies.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iOs Only!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"/>
          <p:cNvSpPr/>
          <p:nvPr/>
        </p:nvSpPr>
        <p:spPr>
          <a:xfrm>
            <a:off x="533520" y="1828800"/>
            <a:ext cx="75434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Single application which will summarize the document automatically.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Summarized document will convert to PPT automatically.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2666880" y="1143000"/>
            <a:ext cx="64767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Proposed 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"/>
          <p:cNvSpPr/>
          <p:nvPr/>
        </p:nvSpPr>
        <p:spPr>
          <a:xfrm>
            <a:off x="1371600" y="114300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Why Your Solution is Better?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533520" y="1828800"/>
            <a:ext cx="68576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user can save his time by using this application.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"/>
          <p:cNvSpPr/>
          <p:nvPr/>
        </p:nvSpPr>
        <p:spPr>
          <a:xfrm>
            <a:off x="1371600" y="114300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Technologies / Methodologies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533520" y="1828800"/>
            <a:ext cx="7619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Front End : Angular5 + Typescript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Easier to code for Android, iOS &amp; Web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Code reusability as one code can serve all three platforms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Frontend is HTML-ish and CSS can be used to style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02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Shorter learning curve compared to native Android / iOs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1371600" y="1143000"/>
            <a:ext cx="777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Technologies / Methodologies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152280" y="1828800"/>
            <a:ext cx="7924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8580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Backend: NodeJS + Python Scripts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574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NodeJS has support for modules. Modules like Authentication, Redirection and Error Handling are plug-and-play with very less config changes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57480" indent="-34272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Modules support scraping of data from APIs and other Data Sources easier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12789</TotalTime>
  <Application>LibreOffice/5.1.6.2$Linux_X86_64 LibreOffice_project/10m0$Build-2</Application>
  <Words>801</Words>
  <Paragraphs>96</Paragraphs>
  <Company>KTwo Technology Solutions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2009-01-21T07:44:06Z</dcterms:created>
  <dc:creator>Anant R Koppar</dc:creator>
  <dc:description/>
  <dc:language>en-IN</dc:language>
  <cp:lastModifiedBy/>
  <dcterms:modified xsi:type="dcterms:W3CDTF">2019-01-16T11:21:51Z</dcterms:modified>
  <cp:revision>741</cp:revision>
  <dc:subject/>
  <dc:title>Corporate Profile PPT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KTwo Technology Solutions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  <property fmtid="{D5CDD505-2E9C-101B-9397-08002B2CF9AE}" pid="13" name="_NewReviewCycle">
    <vt:lpwstr/>
  </property>
</Properties>
</file>