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21132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9660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71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864254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629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399395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26457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55788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2587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AB3BC0-0479-48CE-BC98-799717B41385}"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66116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AB3BC0-0479-48CE-BC98-799717B41385}"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177606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AB3BC0-0479-48CE-BC98-799717B41385}"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331566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AB3BC0-0479-48CE-BC98-799717B41385}" type="datetimeFigureOut">
              <a:rPr lang="en-IN" smtClean="0"/>
              <a:t>03-07-2020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60451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B3BC0-0479-48CE-BC98-799717B41385}" type="datetimeFigureOut">
              <a:rPr lang="en-IN" smtClean="0"/>
              <a:t>03-07-2020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376578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AB3BC0-0479-48CE-BC98-799717B41385}"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375400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AB3BC0-0479-48CE-BC98-799717B41385}"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3A5F8-F624-470A-959F-824EEA6C37AB}" type="slidenum">
              <a:rPr lang="en-IN" smtClean="0"/>
              <a:t>‹#›</a:t>
            </a:fld>
            <a:endParaRPr lang="en-IN"/>
          </a:p>
        </p:txBody>
      </p:sp>
    </p:spTree>
    <p:extLst>
      <p:ext uri="{BB962C8B-B14F-4D97-AF65-F5344CB8AC3E}">
        <p14:creationId xmlns:p14="http://schemas.microsoft.com/office/powerpoint/2010/main" val="34205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AB3BC0-0479-48CE-BC98-799717B41385}" type="datetimeFigureOut">
              <a:rPr lang="en-IN" smtClean="0"/>
              <a:t>03-07-2020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93A5F8-F624-470A-959F-824EEA6C37AB}" type="slidenum">
              <a:rPr lang="en-IN" smtClean="0"/>
              <a:t>‹#›</a:t>
            </a:fld>
            <a:endParaRPr lang="en-IN"/>
          </a:p>
        </p:txBody>
      </p:sp>
    </p:spTree>
    <p:extLst>
      <p:ext uri="{BB962C8B-B14F-4D97-AF65-F5344CB8AC3E}">
        <p14:creationId xmlns:p14="http://schemas.microsoft.com/office/powerpoint/2010/main" val="27388500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JOBFIND.COM</a:t>
            </a:r>
            <a:endParaRPr lang="en-IN" dirty="0"/>
          </a:p>
        </p:txBody>
      </p:sp>
      <p:sp>
        <p:nvSpPr>
          <p:cNvPr id="3" name="Subtitle 2"/>
          <p:cNvSpPr>
            <a:spLocks noGrp="1"/>
          </p:cNvSpPr>
          <p:nvPr>
            <p:ph type="subTitle" idx="1"/>
          </p:nvPr>
        </p:nvSpPr>
        <p:spPr/>
        <p:txBody>
          <a:bodyPr>
            <a:noAutofit/>
          </a:bodyPr>
          <a:lstStyle/>
          <a:p>
            <a:r>
              <a:rPr lang="en-GB" b="1" dirty="0" smtClean="0"/>
              <a:t>FIND YOUR JOBS HERE.</a:t>
            </a:r>
          </a:p>
          <a:p>
            <a:r>
              <a:rPr lang="en-GB" b="1" dirty="0" smtClean="0"/>
              <a:t>MEAN STACK PROJECT.</a:t>
            </a:r>
          </a:p>
          <a:p>
            <a:r>
              <a:rPr lang="en-GB" b="1" dirty="0" smtClean="0"/>
              <a:t>BY – KRISHNA GOSWAMI</a:t>
            </a:r>
          </a:p>
          <a:p>
            <a:r>
              <a:rPr lang="en-GB" b="1" dirty="0" smtClean="0"/>
              <a:t>INSTRUCTOR- SANJAY RATHORE</a:t>
            </a:r>
            <a:endParaRPr lang="en-IN" b="1" dirty="0"/>
          </a:p>
        </p:txBody>
      </p:sp>
    </p:spTree>
    <p:extLst>
      <p:ext uri="{BB962C8B-B14F-4D97-AF65-F5344CB8AC3E}">
        <p14:creationId xmlns:p14="http://schemas.microsoft.com/office/powerpoint/2010/main" val="239395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N" dirty="0"/>
          </a:p>
        </p:txBody>
      </p:sp>
      <p:sp>
        <p:nvSpPr>
          <p:cNvPr id="3" name="Content Placeholder 2"/>
          <p:cNvSpPr>
            <a:spLocks noGrp="1"/>
          </p:cNvSpPr>
          <p:nvPr>
            <p:ph idx="1"/>
          </p:nvPr>
        </p:nvSpPr>
        <p:spPr>
          <a:xfrm>
            <a:off x="677334" y="2197659"/>
            <a:ext cx="8596668" cy="3880773"/>
          </a:xfrm>
        </p:spPr>
        <p:txBody>
          <a:bodyPr>
            <a:normAutofit/>
          </a:bodyPr>
          <a:lstStyle/>
          <a:p>
            <a:r>
              <a:rPr lang="en-GB" sz="2400" b="1" dirty="0">
                <a:latin typeface="Bahnschrift Light" panose="020B0502040204020203" pitchFamily="34" charset="0"/>
              </a:rPr>
              <a:t>The online job portal will allow job seekers to apply for jobs at their comfort from any part </a:t>
            </a:r>
            <a:r>
              <a:rPr lang="en-GB" sz="2400" b="1" dirty="0" smtClean="0">
                <a:latin typeface="Bahnschrift Light" panose="020B0502040204020203" pitchFamily="34" charset="0"/>
              </a:rPr>
              <a:t>of the </a:t>
            </a:r>
            <a:r>
              <a:rPr lang="en-GB" sz="2400" b="1" dirty="0">
                <a:latin typeface="Bahnschrift Light" panose="020B0502040204020203" pitchFamily="34" charset="0"/>
              </a:rPr>
              <a:t>world using internet connection through online job portals. Loss of data will reduce </a:t>
            </a:r>
            <a:r>
              <a:rPr lang="en-GB" sz="2400" b="1" dirty="0" smtClean="0">
                <a:latin typeface="Bahnschrift Light" panose="020B0502040204020203" pitchFamily="34" charset="0"/>
              </a:rPr>
              <a:t>duet </a:t>
            </a:r>
            <a:r>
              <a:rPr lang="en-GB" sz="2400" b="1" dirty="0">
                <a:latin typeface="Bahnschrift Light" panose="020B0502040204020203" pitchFamily="34" charset="0"/>
              </a:rPr>
              <a:t>an application database that will be provided. Many people will be helped in </a:t>
            </a:r>
            <a:r>
              <a:rPr lang="en-GB" sz="2400" b="1" dirty="0" smtClean="0">
                <a:latin typeface="Bahnschrift Light" panose="020B0502040204020203" pitchFamily="34" charset="0"/>
              </a:rPr>
              <a:t>job application </a:t>
            </a:r>
            <a:r>
              <a:rPr lang="en-GB" sz="2400" b="1" dirty="0">
                <a:latin typeface="Bahnschrift Light" panose="020B0502040204020203" pitchFamily="34" charset="0"/>
              </a:rPr>
              <a:t>due to user friendliness of the portal. The portal will be a solution to many </a:t>
            </a:r>
            <a:r>
              <a:rPr lang="en-GB" sz="2400" b="1" dirty="0" smtClean="0">
                <a:latin typeface="Bahnschrift Light" panose="020B0502040204020203" pitchFamily="34" charset="0"/>
              </a:rPr>
              <a:t>who were </a:t>
            </a:r>
            <a:r>
              <a:rPr lang="en-GB" sz="2400" b="1" dirty="0">
                <a:latin typeface="Bahnschrift Light" panose="020B0502040204020203" pitchFamily="34" charset="0"/>
              </a:rPr>
              <a:t>in need of their dream jobs because they will search for it online and be able to </a:t>
            </a:r>
            <a:r>
              <a:rPr lang="en-GB" sz="2400" b="1" dirty="0" smtClean="0">
                <a:latin typeface="Bahnschrift Light" panose="020B0502040204020203" pitchFamily="34" charset="0"/>
              </a:rPr>
              <a:t>apply online too.</a:t>
            </a:r>
            <a:endParaRPr lang="en-IN" sz="2400" b="1" dirty="0">
              <a:latin typeface="Bahnschrift Light" panose="020B0502040204020203" pitchFamily="34" charset="0"/>
            </a:endParaRPr>
          </a:p>
        </p:txBody>
      </p:sp>
    </p:spTree>
    <p:extLst>
      <p:ext uri="{BB962C8B-B14F-4D97-AF65-F5344CB8AC3E}">
        <p14:creationId xmlns:p14="http://schemas.microsoft.com/office/powerpoint/2010/main" val="181075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20" y="2549611"/>
            <a:ext cx="8596668" cy="1320800"/>
          </a:xfrm>
        </p:spPr>
        <p:txBody>
          <a:bodyPr>
            <a:noAutofit/>
          </a:bodyPr>
          <a:lstStyle/>
          <a:p>
            <a:pPr algn="ctr"/>
            <a:r>
              <a:rPr lang="en-GB" sz="8800" dirty="0" smtClean="0"/>
              <a:t>THANK YOU!!</a:t>
            </a:r>
            <a:endParaRPr lang="en-IN" sz="8800" dirty="0"/>
          </a:p>
        </p:txBody>
      </p:sp>
      <p:sp>
        <p:nvSpPr>
          <p:cNvPr id="3" name="Content Placeholder 2"/>
          <p:cNvSpPr>
            <a:spLocks noGrp="1"/>
          </p:cNvSpPr>
          <p:nvPr>
            <p:ph idx="1"/>
          </p:nvPr>
        </p:nvSpPr>
        <p:spPr>
          <a:xfrm flipH="1">
            <a:off x="9274001" y="5943600"/>
            <a:ext cx="45719" cy="97762"/>
          </a:xfrm>
        </p:spPr>
        <p:txBody>
          <a:bodyPr>
            <a:normAutofit fontScale="25000" lnSpcReduction="20000"/>
          </a:bodyPr>
          <a:lstStyle/>
          <a:p>
            <a:endParaRPr lang="en-IN" dirty="0"/>
          </a:p>
        </p:txBody>
      </p:sp>
    </p:spTree>
    <p:extLst>
      <p:ext uri="{BB962C8B-B14F-4D97-AF65-F5344CB8AC3E}">
        <p14:creationId xmlns:p14="http://schemas.microsoft.com/office/powerpoint/2010/main" val="9783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WEBSITE:</a:t>
            </a:r>
            <a:endParaRPr lang="en-IN" dirty="0"/>
          </a:p>
        </p:txBody>
      </p:sp>
      <p:sp>
        <p:nvSpPr>
          <p:cNvPr id="3" name="Content Placeholder 2"/>
          <p:cNvSpPr>
            <a:spLocks noGrp="1"/>
          </p:cNvSpPr>
          <p:nvPr>
            <p:ph idx="1"/>
          </p:nvPr>
        </p:nvSpPr>
        <p:spPr>
          <a:xfrm>
            <a:off x="677334" y="2603500"/>
            <a:ext cx="9010364" cy="3416300"/>
          </a:xfrm>
        </p:spPr>
        <p:txBody>
          <a:bodyPr/>
          <a:lstStyle/>
          <a:p>
            <a:r>
              <a:rPr lang="en-GB" sz="2000" b="1" dirty="0" smtClean="0">
                <a:latin typeface="Bahnschrift Light" panose="020B0502040204020203" pitchFamily="34" charset="0"/>
              </a:rPr>
              <a:t>We can find everything on internet like books, grocery, we can doing shopping on e-commerce website. So main motive of this website is to find jobs online and get jobs by your talent.</a:t>
            </a:r>
          </a:p>
          <a:p>
            <a:r>
              <a:rPr lang="en-IN" sz="2000" b="1" dirty="0">
                <a:latin typeface="Bahnschrift Light" panose="020B0502040204020203" pitchFamily="34" charset="0"/>
              </a:rPr>
              <a:t>Through this </a:t>
            </a:r>
            <a:r>
              <a:rPr lang="en-IN" sz="2000" b="1" dirty="0" smtClean="0">
                <a:latin typeface="Bahnschrift Light" panose="020B0502040204020203" pitchFamily="34" charset="0"/>
              </a:rPr>
              <a:t>website you </a:t>
            </a:r>
            <a:r>
              <a:rPr lang="en-IN" sz="2000" b="1" dirty="0">
                <a:latin typeface="Bahnschrift Light" panose="020B0502040204020203" pitchFamily="34" charset="0"/>
              </a:rPr>
              <a:t>will be able to reach out to more wider range of </a:t>
            </a:r>
            <a:r>
              <a:rPr lang="en-IN" sz="2000" b="1" dirty="0" smtClean="0">
                <a:latin typeface="Bahnschrift Light" panose="020B0502040204020203" pitchFamily="34" charset="0"/>
              </a:rPr>
              <a:t>Jobs around you.</a:t>
            </a:r>
          </a:p>
          <a:p>
            <a:r>
              <a:rPr lang="en-IN" sz="2000" b="1" dirty="0">
                <a:latin typeface="Bahnschrift Light" panose="020B0502040204020203" pitchFamily="34" charset="0"/>
              </a:rPr>
              <a:t>This website is basically used </a:t>
            </a:r>
            <a:r>
              <a:rPr lang="en-IN" sz="2000" b="1" dirty="0" smtClean="0">
                <a:latin typeface="Bahnschrift Light" panose="020B0502040204020203" pitchFamily="34" charset="0"/>
              </a:rPr>
              <a:t>to find jobs around you and the recruiters (company) post jobs on are website and employees can apply for jobs.</a:t>
            </a:r>
          </a:p>
          <a:p>
            <a:r>
              <a:rPr lang="en-GB" sz="2000" b="1" dirty="0" smtClean="0">
                <a:latin typeface="Bahnschrift Light" panose="020B0502040204020203" pitchFamily="34" charset="0"/>
              </a:rPr>
              <a:t>After apply are website inform to recruiters that this person has interest in your posted jobs and Your CV will send to the recruiters.</a:t>
            </a:r>
            <a:endParaRPr lang="en-IN" sz="2000" b="1" dirty="0">
              <a:latin typeface="Bahnschrift Light" panose="020B0502040204020203" pitchFamily="34" charset="0"/>
            </a:endParaRPr>
          </a:p>
          <a:p>
            <a:endParaRPr lang="en-GB" sz="2000" b="1" dirty="0" smtClean="0">
              <a:latin typeface="Bahnschrift Light" panose="020B0502040204020203" pitchFamily="34" charset="0"/>
            </a:endParaRPr>
          </a:p>
          <a:p>
            <a:endParaRPr lang="en-IN" dirty="0"/>
          </a:p>
        </p:txBody>
      </p:sp>
    </p:spTree>
    <p:extLst>
      <p:ext uri="{BB962C8B-B14F-4D97-AF65-F5344CB8AC3E}">
        <p14:creationId xmlns:p14="http://schemas.microsoft.com/office/powerpoint/2010/main" val="12042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&amp; ENTITIES </a:t>
            </a:r>
            <a:r>
              <a:rPr lang="en-US" dirty="0"/>
              <a:t>:</a:t>
            </a:r>
            <a:endParaRPr lang="en-IN" dirty="0"/>
          </a:p>
        </p:txBody>
      </p:sp>
      <p:sp>
        <p:nvSpPr>
          <p:cNvPr id="3" name="Content Placeholder 2"/>
          <p:cNvSpPr>
            <a:spLocks noGrp="1"/>
          </p:cNvSpPr>
          <p:nvPr>
            <p:ph idx="1"/>
          </p:nvPr>
        </p:nvSpPr>
        <p:spPr/>
        <p:txBody>
          <a:bodyPr/>
          <a:lstStyle/>
          <a:p>
            <a:r>
              <a:rPr lang="en-IN" sz="2000" b="1" dirty="0">
                <a:latin typeface="Bahnschrift Light" panose="020B0502040204020203" pitchFamily="34" charset="0"/>
              </a:rPr>
              <a:t>In this </a:t>
            </a:r>
            <a:r>
              <a:rPr lang="en-IN" sz="2000" b="1" dirty="0" smtClean="0">
                <a:latin typeface="Bahnschrift Light" panose="020B0502040204020203" pitchFamily="34" charset="0"/>
              </a:rPr>
              <a:t>website there </a:t>
            </a:r>
            <a:r>
              <a:rPr lang="en-IN" sz="2000" b="1" dirty="0">
                <a:latin typeface="Bahnschrift Light" panose="020B0502040204020203" pitchFamily="34" charset="0"/>
              </a:rPr>
              <a:t>are exactly three entities that helps in functioning and working the website in the best way possible : </a:t>
            </a:r>
            <a:endParaRPr lang="en-IN" sz="2000" b="1" dirty="0" smtClean="0">
              <a:latin typeface="Bahnschrift Light" panose="020B0502040204020203" pitchFamily="34" charset="0"/>
            </a:endParaRPr>
          </a:p>
          <a:p>
            <a:r>
              <a:rPr lang="en-GB" sz="2000" b="1" dirty="0" smtClean="0">
                <a:latin typeface="Bahnschrift Light" panose="020B0502040204020203" pitchFamily="34" charset="0"/>
              </a:rPr>
              <a:t>Website Admin / Server</a:t>
            </a:r>
          </a:p>
          <a:p>
            <a:r>
              <a:rPr lang="en-GB" sz="2000" b="1" dirty="0" smtClean="0">
                <a:latin typeface="Bahnschrift Light" panose="020B0502040204020203" pitchFamily="34" charset="0"/>
              </a:rPr>
              <a:t>Employees / Jobseeker</a:t>
            </a:r>
          </a:p>
          <a:p>
            <a:r>
              <a:rPr lang="en-GB" sz="2000" b="1" dirty="0" smtClean="0">
                <a:latin typeface="Bahnschrift Light" panose="020B0502040204020203" pitchFamily="34" charset="0"/>
              </a:rPr>
              <a:t>Recruiters / Company</a:t>
            </a:r>
            <a:endParaRPr lang="en-IN" sz="2000" b="1" dirty="0">
              <a:latin typeface="Bahnschrift Light" panose="020B0502040204020203" pitchFamily="34" charset="0"/>
            </a:endParaRPr>
          </a:p>
          <a:p>
            <a:endParaRPr lang="en-IN" dirty="0"/>
          </a:p>
        </p:txBody>
      </p:sp>
    </p:spTree>
    <p:extLst>
      <p:ext uri="{BB962C8B-B14F-4D97-AF65-F5344CB8AC3E}">
        <p14:creationId xmlns:p14="http://schemas.microsoft.com/office/powerpoint/2010/main" val="269458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Bahnschrift Light" panose="020B0502040204020203" pitchFamily="34" charset="0"/>
              </a:rPr>
              <a:t>WEBSITE ADMIN </a:t>
            </a:r>
            <a:r>
              <a:rPr lang="en-GB" b="1" dirty="0">
                <a:latin typeface="Bahnschrift Light" panose="020B0502040204020203" pitchFamily="34" charset="0"/>
              </a:rPr>
              <a:t>/ </a:t>
            </a:r>
            <a:r>
              <a:rPr lang="en-GB" b="1" dirty="0" smtClean="0">
                <a:latin typeface="Bahnschrift Light" panose="020B0502040204020203" pitchFamily="34" charset="0"/>
              </a:rPr>
              <a:t>SERVER-</a:t>
            </a:r>
            <a:r>
              <a:rPr lang="en-GB" b="1" dirty="0">
                <a:latin typeface="Bahnschrift Light" panose="020B0502040204020203" pitchFamily="34" charset="0"/>
              </a:rPr>
              <a:t/>
            </a:r>
            <a:br>
              <a:rPr lang="en-GB" b="1" dirty="0">
                <a:latin typeface="Bahnschrift Light" panose="020B0502040204020203" pitchFamily="34" charset="0"/>
              </a:rPr>
            </a:br>
            <a:endParaRPr lang="en-IN" dirty="0"/>
          </a:p>
        </p:txBody>
      </p:sp>
      <p:sp>
        <p:nvSpPr>
          <p:cNvPr id="3" name="Content Placeholder 2"/>
          <p:cNvSpPr>
            <a:spLocks noGrp="1"/>
          </p:cNvSpPr>
          <p:nvPr>
            <p:ph idx="1"/>
          </p:nvPr>
        </p:nvSpPr>
        <p:spPr>
          <a:xfrm>
            <a:off x="677334" y="2061735"/>
            <a:ext cx="8596668" cy="3880773"/>
          </a:xfrm>
        </p:spPr>
        <p:txBody>
          <a:bodyPr>
            <a:normAutofit/>
          </a:bodyPr>
          <a:lstStyle/>
          <a:p>
            <a:r>
              <a:rPr lang="en-US" sz="2000" b="1" dirty="0">
                <a:latin typeface="Bahnschrift Light" panose="020B0502040204020203" pitchFamily="34" charset="0"/>
              </a:rPr>
              <a:t>Admin is the most important entity with the maximum controls over the website</a:t>
            </a:r>
            <a:r>
              <a:rPr lang="en-GB" sz="2000" b="1" dirty="0" smtClean="0">
                <a:latin typeface="Bahnschrift Light" panose="020B0502040204020203" pitchFamily="34" charset="0"/>
              </a:rPr>
              <a:t> only access by are company or website developer.</a:t>
            </a:r>
          </a:p>
          <a:p>
            <a:r>
              <a:rPr lang="en-GB" sz="2000" b="1" dirty="0" smtClean="0">
                <a:latin typeface="Bahnschrift Light" panose="020B0502040204020203" pitchFamily="34" charset="0"/>
              </a:rPr>
              <a:t>We work for you when you apply for any job we send your CV to recruiter. So you get feedback as fast as recruiter can.</a:t>
            </a:r>
          </a:p>
          <a:p>
            <a:r>
              <a:rPr lang="en-GB" sz="2000" b="1" dirty="0" smtClean="0">
                <a:latin typeface="Bahnschrift Light" panose="020B0502040204020203" pitchFamily="34" charset="0"/>
              </a:rPr>
              <a:t>As you register on are website you get jobs on dashboard page so you can apply and if you have any problem regarding we are there for support. Admin also control support section of website.</a:t>
            </a:r>
          </a:p>
          <a:p>
            <a:endParaRPr lang="en-IN" sz="2000" b="1" dirty="0">
              <a:latin typeface="Bahnschrift Light" panose="020B0502040204020203" pitchFamily="34" charset="0"/>
            </a:endParaRPr>
          </a:p>
        </p:txBody>
      </p:sp>
    </p:spTree>
    <p:extLst>
      <p:ext uri="{BB962C8B-B14F-4D97-AF65-F5344CB8AC3E}">
        <p14:creationId xmlns:p14="http://schemas.microsoft.com/office/powerpoint/2010/main" val="1151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EMPLOYEES / JOBSEEKER-</a:t>
            </a:r>
            <a:endParaRPr lang="en-IN" dirty="0"/>
          </a:p>
        </p:txBody>
      </p:sp>
      <p:sp>
        <p:nvSpPr>
          <p:cNvPr id="3" name="Content Placeholder 2"/>
          <p:cNvSpPr>
            <a:spLocks noGrp="1"/>
          </p:cNvSpPr>
          <p:nvPr>
            <p:ph idx="1"/>
          </p:nvPr>
        </p:nvSpPr>
        <p:spPr/>
        <p:txBody>
          <a:bodyPr>
            <a:normAutofit/>
          </a:bodyPr>
          <a:lstStyle/>
          <a:p>
            <a:r>
              <a:rPr lang="en-GB" sz="2000" b="1" dirty="0" smtClean="0">
                <a:latin typeface="Bahnschrift Light" panose="020B0502040204020203" pitchFamily="34" charset="0"/>
              </a:rPr>
              <a:t>Employees are main objective of this website. When an Employee register us it can get all jobs nearby.</a:t>
            </a:r>
          </a:p>
          <a:p>
            <a:r>
              <a:rPr lang="en-GB" sz="2000" b="1" dirty="0" smtClean="0">
                <a:latin typeface="Bahnschrift Light" panose="020B0502040204020203" pitchFamily="34" charset="0"/>
              </a:rPr>
              <a:t>Employees upload there CV on profile section to recruiters know completely about him/her.</a:t>
            </a:r>
          </a:p>
          <a:p>
            <a:r>
              <a:rPr lang="en-GB" sz="2000" b="1" dirty="0" smtClean="0">
                <a:latin typeface="Bahnschrift Light" panose="020B0502040204020203" pitchFamily="34" charset="0"/>
              </a:rPr>
              <a:t>Employees also request recruiters to get full information of posted jobs. So he/she know everything.</a:t>
            </a:r>
          </a:p>
          <a:p>
            <a:endParaRPr lang="en-IN" sz="2000" b="1" dirty="0">
              <a:latin typeface="Bahnschrift Light" panose="020B0502040204020203" pitchFamily="34" charset="0"/>
            </a:endParaRPr>
          </a:p>
        </p:txBody>
      </p:sp>
    </p:spTree>
    <p:extLst>
      <p:ext uri="{BB962C8B-B14F-4D97-AF65-F5344CB8AC3E}">
        <p14:creationId xmlns:p14="http://schemas.microsoft.com/office/powerpoint/2010/main" val="332218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RECRUITERS / JOBGIVERS -</a:t>
            </a:r>
            <a:endParaRPr lang="en-IN" dirty="0"/>
          </a:p>
        </p:txBody>
      </p:sp>
      <p:sp>
        <p:nvSpPr>
          <p:cNvPr id="3" name="Content Placeholder 2"/>
          <p:cNvSpPr>
            <a:spLocks noGrp="1"/>
          </p:cNvSpPr>
          <p:nvPr>
            <p:ph idx="1"/>
          </p:nvPr>
        </p:nvSpPr>
        <p:spPr/>
        <p:txBody>
          <a:bodyPr>
            <a:normAutofit/>
          </a:bodyPr>
          <a:lstStyle/>
          <a:p>
            <a:r>
              <a:rPr lang="en-GB" sz="2000" b="1" dirty="0" smtClean="0">
                <a:latin typeface="Bahnschrift Light" panose="020B0502040204020203" pitchFamily="34" charset="0"/>
              </a:rPr>
              <a:t>Recruiter is backbone of this website because without recruiters are website can’t give the jobs.</a:t>
            </a:r>
          </a:p>
          <a:p>
            <a:r>
              <a:rPr lang="en-GB" sz="2000" b="1" dirty="0" smtClean="0">
                <a:latin typeface="Bahnschrift Light" panose="020B0502040204020203" pitchFamily="34" charset="0"/>
              </a:rPr>
              <a:t>Recruiters has self register and login page where it can post jobs and know about how many jobseeker applied.</a:t>
            </a:r>
          </a:p>
          <a:p>
            <a:r>
              <a:rPr lang="en-GB" sz="2000" b="1" dirty="0" smtClean="0">
                <a:latin typeface="Bahnschrift Light" panose="020B0502040204020203" pitchFamily="34" charset="0"/>
              </a:rPr>
              <a:t>Recruiters also see the CV of applied jobseeker to know the background of jobseeker.</a:t>
            </a:r>
          </a:p>
          <a:p>
            <a:r>
              <a:rPr lang="en-GB" sz="2000" b="1" dirty="0" smtClean="0">
                <a:latin typeface="Bahnschrift Light" panose="020B0502040204020203" pitchFamily="34" charset="0"/>
              </a:rPr>
              <a:t>Recruiters also direct contact with website developer to know the analytics of posted jobs.</a:t>
            </a:r>
            <a:endParaRPr lang="en-IN" sz="2000" b="1" dirty="0">
              <a:latin typeface="Bahnschrift Light" panose="020B0502040204020203" pitchFamily="34" charset="0"/>
            </a:endParaRPr>
          </a:p>
        </p:txBody>
      </p:sp>
    </p:spTree>
    <p:extLst>
      <p:ext uri="{BB962C8B-B14F-4D97-AF65-F5344CB8AC3E}">
        <p14:creationId xmlns:p14="http://schemas.microsoft.com/office/powerpoint/2010/main" val="382409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WEBSITE / JOBFIND.COM</a:t>
            </a:r>
            <a:endParaRPr lang="en-IN" dirty="0"/>
          </a:p>
        </p:txBody>
      </p:sp>
      <p:sp>
        <p:nvSpPr>
          <p:cNvPr id="3" name="Content Placeholder 2"/>
          <p:cNvSpPr>
            <a:spLocks noGrp="1"/>
          </p:cNvSpPr>
          <p:nvPr>
            <p:ph idx="1"/>
          </p:nvPr>
        </p:nvSpPr>
        <p:spPr>
          <a:xfrm>
            <a:off x="677334" y="2160589"/>
            <a:ext cx="8596668" cy="4042503"/>
          </a:xfrm>
        </p:spPr>
        <p:txBody>
          <a:bodyPr>
            <a:normAutofit lnSpcReduction="10000"/>
          </a:bodyPr>
          <a:lstStyle/>
          <a:p>
            <a:r>
              <a:rPr lang="en-GB" sz="2000" b="1" dirty="0" smtClean="0">
                <a:latin typeface="Bahnschrift Light" panose="020B0502040204020203" pitchFamily="34" charset="0"/>
              </a:rPr>
              <a:t>Website UI was very easy and simple anyone can get it simply you see navigation bar on top right corner where you can see Home, Login And Register.</a:t>
            </a:r>
            <a:endParaRPr lang="en-IN" sz="2000" b="1" dirty="0">
              <a:latin typeface="Bahnschrift Light" panose="020B0502040204020203" pitchFamily="34" charset="0"/>
            </a:endParaRPr>
          </a:p>
          <a:p>
            <a:r>
              <a:rPr lang="en-GB" sz="2000" b="1" dirty="0" smtClean="0">
                <a:latin typeface="Bahnschrift Light" panose="020B0502040204020203" pitchFamily="34" charset="0"/>
              </a:rPr>
              <a:t>After click on register you redirect to register page where website can ask you’re recruiter or employee.</a:t>
            </a:r>
          </a:p>
          <a:p>
            <a:r>
              <a:rPr lang="en-GB" sz="2000" b="1" dirty="0" smtClean="0">
                <a:latin typeface="Bahnschrift Light" panose="020B0502040204020203" pitchFamily="34" charset="0"/>
              </a:rPr>
              <a:t>After register you will redirect to login page where you can login. Website ask login as employee or recruiter.</a:t>
            </a:r>
          </a:p>
          <a:p>
            <a:r>
              <a:rPr lang="en-GB" sz="2000" b="1" dirty="0" smtClean="0">
                <a:latin typeface="Bahnschrift Light" panose="020B0502040204020203" pitchFamily="34" charset="0"/>
              </a:rPr>
              <a:t>After login as employee, you can see jobs on dashboard and you can apply directly for job by clicking on apply.</a:t>
            </a:r>
          </a:p>
          <a:p>
            <a:r>
              <a:rPr lang="en-GB" sz="1900" b="1" dirty="0" smtClean="0">
                <a:latin typeface="Bahnschrift Light" panose="020B0502040204020203" pitchFamily="34" charset="0"/>
              </a:rPr>
              <a:t>After login as recruiter, you can see your posted jobs and how many employee show the interest in that. You also post new job by clicking on Post an Job.</a:t>
            </a:r>
          </a:p>
        </p:txBody>
      </p:sp>
    </p:spTree>
    <p:extLst>
      <p:ext uri="{BB962C8B-B14F-4D97-AF65-F5344CB8AC3E}">
        <p14:creationId xmlns:p14="http://schemas.microsoft.com/office/powerpoint/2010/main" val="320105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JOB PORTAL WEBSITE-</a:t>
            </a:r>
            <a:endParaRPr lang="en-IN" dirty="0"/>
          </a:p>
        </p:txBody>
      </p:sp>
      <p:sp>
        <p:nvSpPr>
          <p:cNvPr id="3" name="Content Placeholder 2"/>
          <p:cNvSpPr>
            <a:spLocks noGrp="1"/>
          </p:cNvSpPr>
          <p:nvPr>
            <p:ph idx="1"/>
          </p:nvPr>
        </p:nvSpPr>
        <p:spPr/>
        <p:txBody>
          <a:bodyPr/>
          <a:lstStyle/>
          <a:p>
            <a:r>
              <a:rPr lang="en-IN" sz="3200" b="1" dirty="0">
                <a:latin typeface="Bahnschrift Light" panose="020B0502040204020203" pitchFamily="34" charset="0"/>
              </a:rPr>
              <a:t>Regular Job Alerts</a:t>
            </a:r>
          </a:p>
          <a:p>
            <a:r>
              <a:rPr lang="en-IN" sz="3200" b="1" dirty="0">
                <a:latin typeface="Bahnschrift Light" panose="020B0502040204020203" pitchFamily="34" charset="0"/>
              </a:rPr>
              <a:t>Confidential</a:t>
            </a:r>
          </a:p>
          <a:p>
            <a:r>
              <a:rPr lang="en-IN" sz="3200" b="1" dirty="0">
                <a:latin typeface="Bahnschrift Light" panose="020B0502040204020203" pitchFamily="34" charset="0"/>
              </a:rPr>
              <a:t>More Job Opportunities</a:t>
            </a:r>
          </a:p>
          <a:p>
            <a:r>
              <a:rPr lang="en-IN" sz="3200" b="1" dirty="0">
                <a:latin typeface="Bahnschrift Light" panose="020B0502040204020203" pitchFamily="34" charset="0"/>
              </a:rPr>
              <a:t>Efficient</a:t>
            </a:r>
          </a:p>
          <a:p>
            <a:endParaRPr lang="en-IN" dirty="0"/>
          </a:p>
        </p:txBody>
      </p:sp>
    </p:spTree>
    <p:extLst>
      <p:ext uri="{BB962C8B-B14F-4D97-AF65-F5344CB8AC3E}">
        <p14:creationId xmlns:p14="http://schemas.microsoft.com/office/powerpoint/2010/main" val="37845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a:t>
            </a:r>
            <a:r>
              <a:rPr lang="en-GB" dirty="0"/>
              <a:t>ADVANTAGES OF JOB PORTAL WEBSITE-</a:t>
            </a:r>
            <a:r>
              <a:rPr lang="en-IN" dirty="0"/>
              <a:t/>
            </a:r>
            <a:br>
              <a:rPr lang="en-IN" dirty="0"/>
            </a:br>
            <a:endParaRPr lang="en-IN" dirty="0"/>
          </a:p>
        </p:txBody>
      </p:sp>
      <p:sp>
        <p:nvSpPr>
          <p:cNvPr id="3" name="Content Placeholder 2"/>
          <p:cNvSpPr>
            <a:spLocks noGrp="1"/>
          </p:cNvSpPr>
          <p:nvPr>
            <p:ph idx="1"/>
          </p:nvPr>
        </p:nvSpPr>
        <p:spPr/>
        <p:txBody>
          <a:bodyPr/>
          <a:lstStyle/>
          <a:p>
            <a:r>
              <a:rPr lang="en-IN" sz="3600" b="1" dirty="0">
                <a:latin typeface="Bahnschrift Light" panose="020B0502040204020203" pitchFamily="34" charset="0"/>
              </a:rPr>
              <a:t>Easier Choosing of Candidates</a:t>
            </a:r>
          </a:p>
          <a:p>
            <a:r>
              <a:rPr lang="en-IN" sz="3600" b="1" dirty="0">
                <a:latin typeface="Bahnschrift Light" panose="020B0502040204020203" pitchFamily="34" charset="0"/>
              </a:rPr>
              <a:t>Promotes Firm’s Brand</a:t>
            </a:r>
          </a:p>
          <a:p>
            <a:r>
              <a:rPr lang="en-IN" sz="3600" b="1" dirty="0">
                <a:latin typeface="Bahnschrift Light" panose="020B0502040204020203" pitchFamily="34" charset="0"/>
              </a:rPr>
              <a:t>Easy Resume Search</a:t>
            </a:r>
          </a:p>
          <a:p>
            <a:endParaRPr lang="en-IN" dirty="0"/>
          </a:p>
        </p:txBody>
      </p:sp>
    </p:spTree>
    <p:extLst>
      <p:ext uri="{BB962C8B-B14F-4D97-AF65-F5344CB8AC3E}">
        <p14:creationId xmlns:p14="http://schemas.microsoft.com/office/powerpoint/2010/main" val="77910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562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Light</vt:lpstr>
      <vt:lpstr>Trebuchet MS</vt:lpstr>
      <vt:lpstr>Wingdings 3</vt:lpstr>
      <vt:lpstr>Facet</vt:lpstr>
      <vt:lpstr>JOBFIND.COM</vt:lpstr>
      <vt:lpstr>ABOUT THE WEBSITE:</vt:lpstr>
      <vt:lpstr>SYSTEM &amp; ENTITIES :</vt:lpstr>
      <vt:lpstr>WEBSITE ADMIN / SERVER- </vt:lpstr>
      <vt:lpstr>EMPLOYEES / JOBSEEKER-</vt:lpstr>
      <vt:lpstr>RECRUITERS / JOBGIVERS -</vt:lpstr>
      <vt:lpstr>WEBSITE / JOBFIND.COM</vt:lpstr>
      <vt:lpstr>ADVANTAGES OF JOB PORTAL WEBSITE-</vt:lpstr>
      <vt:lpstr>DISADVANTAGES OF JOB PORTAL WEBSITE-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Jobfind.COM</dc:title>
  <dc:creator>KRISHNA</dc:creator>
  <cp:lastModifiedBy>KRISHNA</cp:lastModifiedBy>
  <cp:revision>13</cp:revision>
  <dcterms:created xsi:type="dcterms:W3CDTF">2020-07-03T17:33:01Z</dcterms:created>
  <dcterms:modified xsi:type="dcterms:W3CDTF">2020-07-03T18:39:38Z</dcterms:modified>
</cp:coreProperties>
</file>