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84" r:id="rId3"/>
    <p:sldId id="256" r:id="rId4"/>
    <p:sldId id="294" r:id="rId5"/>
    <p:sldId id="291" r:id="rId6"/>
    <p:sldId id="292" r:id="rId7"/>
    <p:sldId id="293" r:id="rId8"/>
    <p:sldId id="286" r:id="rId9"/>
    <p:sldId id="267" r:id="rId10"/>
    <p:sldId id="288" r:id="rId11"/>
    <p:sldId id="295" r:id="rId12"/>
    <p:sldId id="28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 txBox="1"/>
          <p:nvPr/>
        </p:nvSpPr>
        <p:spPr>
          <a:xfrm>
            <a:off x="3792948" y="739194"/>
            <a:ext cx="41476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Technical Education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702293" y="1108471"/>
            <a:ext cx="478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ENGINEERING COLLEGE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4022184" y="1468693"/>
            <a:ext cx="414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RAMANAGARA -562159</a:t>
            </a:r>
          </a:p>
        </p:txBody>
      </p:sp>
      <p:sp>
        <p:nvSpPr>
          <p:cNvPr id="20" name="TextBox 6"/>
          <p:cNvSpPr txBox="1"/>
          <p:nvPr/>
        </p:nvSpPr>
        <p:spPr>
          <a:xfrm>
            <a:off x="4022183" y="2154679"/>
            <a:ext cx="41476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WORK PHASE-2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21" name="TextBox 7"/>
          <p:cNvSpPr txBox="1"/>
          <p:nvPr/>
        </p:nvSpPr>
        <p:spPr>
          <a:xfrm>
            <a:off x="1833245" y="2898775"/>
            <a:ext cx="8804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Face Mask Detection System Using Deep Learning</a:t>
            </a: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Techniques</a:t>
            </a: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2" name="TextBox 8"/>
          <p:cNvSpPr txBox="1"/>
          <p:nvPr/>
        </p:nvSpPr>
        <p:spPr>
          <a:xfrm>
            <a:off x="7674869" y="4780144"/>
            <a:ext cx="4147628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OMALA K V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 professor,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ept of CSE 	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GEC, Ramanagara.</a:t>
            </a:r>
          </a:p>
        </p:txBody>
      </p:sp>
      <p:pic>
        <p:nvPicPr>
          <p:cNvPr id="23" name="Picture 2" descr="352397-vtu-logo - Kollege Ti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65" y="245188"/>
            <a:ext cx="1795145" cy="172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GEC RAMANAGAR - 2021 Admission Process, Ranking, Reviews, Affili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080" y="465663"/>
            <a:ext cx="1607820" cy="142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1"/>
          <p:cNvSpPr txBox="1"/>
          <p:nvPr/>
        </p:nvSpPr>
        <p:spPr>
          <a:xfrm>
            <a:off x="4159250" y="3538220"/>
            <a:ext cx="3874135" cy="17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pPr algn="ctr">
              <a:lnSpc>
                <a:spcPct val="110000"/>
              </a:lnSpc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MR	1GG19CS400</a:t>
            </a:r>
          </a:p>
          <a:p>
            <a:pPr algn="ctr">
              <a:lnSpc>
                <a:spcPct val="11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HARSHITHA TS	1GG18CS021</a:t>
            </a:r>
          </a:p>
          <a:p>
            <a:pPr algn="ctr">
              <a:lnSpc>
                <a:spcPct val="11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 N C	1GG19CS407</a:t>
            </a:r>
          </a:p>
          <a:p>
            <a:pPr algn="ctr">
              <a:lnSpc>
                <a:spcPct val="11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SANIYA BANU R 	1GG19CS408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Training model 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4" y="1796596"/>
            <a:ext cx="9345470" cy="4351338"/>
          </a:xfrm>
        </p:spPr>
      </p:pic>
    </p:spTree>
    <p:extLst>
      <p:ext uri="{BB962C8B-B14F-4D97-AF65-F5344CB8AC3E}">
        <p14:creationId xmlns:p14="http://schemas.microsoft.com/office/powerpoint/2010/main" val="87314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2ECC-8D00-B6D3-1C96-7711A172A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4" y="557587"/>
            <a:ext cx="9412941" cy="589896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F3FD5-14A4-6C27-6981-2F67ADAE4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223" y="1380565"/>
            <a:ext cx="10228729" cy="387723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a shape around the detected face-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face detection-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a shape around the detected face-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plain mask-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mask found for any color of the mask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-Pass 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pattern mask-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mask found for any pattern of the mask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-Pass 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mask while wearing sunglasses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mask found for any color of the mask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-Pass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mask of a person having beard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mask found for any color of the mask-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 marL="457200" indent="-457200" algn="l">
              <a:buFont typeface="+mj-lt"/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6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2310" y="1252855"/>
            <a:ext cx="10515600" cy="2029460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:	   2.5 gigahertz (GHz) frequency or above.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RAM	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A minimum of 4 GB of RAM.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Hard disk      :	   A minimum of 20 GB of available space.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Monitor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	   Minimum Resolution 1024 X 768.</a:t>
            </a: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838200" y="3526745"/>
            <a:ext cx="10515600" cy="63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702310" y="4403636"/>
            <a:ext cx="10515600" cy="1976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  Windows 7 and above.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Programming language	     :	Python 2.7 and above.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Platform	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	IDLE 3.8 and Anaconda prompt.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Supporting libraries	     :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ensorflow, sklearn, numpy, imutils, and                         </a:t>
            </a: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etc.</a:t>
            </a:r>
          </a:p>
        </p:txBody>
      </p:sp>
    </p:spTree>
    <p:extLst>
      <p:ext uri="{BB962C8B-B14F-4D97-AF65-F5344CB8AC3E}">
        <p14:creationId xmlns:p14="http://schemas.microsoft.com/office/powerpoint/2010/main" val="387127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075"/>
            <a:ext cx="10515600" cy="1296035"/>
          </a:xfrm>
        </p:spPr>
        <p:txBody>
          <a:bodyPr/>
          <a:lstStyle/>
          <a:p>
            <a:pPr marL="0" indent="0">
              <a:buNone/>
            </a:pPr>
            <a:r>
              <a:rPr lang="en-US" sz="6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7F4B-A6A3-284D-9814-3365DB0E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9DB6-F689-3B48-83F8-E1C90B2D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3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662939"/>
            <a:ext cx="5808073" cy="798831"/>
          </a:xfrm>
        </p:spPr>
        <p:txBody>
          <a:bodyPr>
            <a:noAutofit/>
          </a:bodyPr>
          <a:lstStyle/>
          <a:p>
            <a:pPr algn="l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140" y="1744980"/>
            <a:ext cx="9144000" cy="3651250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protect ourselves from the COVID-19 Pandemic, almost every one of us tend to wear a face mask.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becomes increasingly necessary to check if the people in the crowd wear face masks in most public gatherings such as Malls, Theatres, Parks.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an solution to detect if the person is wearing a face mask and allow their entry would be of great help to the society.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can also be used to develop a full-fledged software to scan every person before they can enter the public gathering.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FCA8-70EA-BE47-A4DA-2247863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D3BE-A1FF-1D42-964F-C0A18CB2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8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our project are: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Recognise the individual on picture/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vedio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wearing a face mask with the assistance of PC vision and profound learning calculation by utilizing the python library.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a lightweight representation that makes real-world masked face recognition a feasible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task.Moreover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masked regions vary from face to face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another,which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to informative images from different sizes.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to display the percentage of how much accurately the person wear a mask 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4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" y="365125"/>
            <a:ext cx="11057890" cy="527050"/>
          </a:xfrm>
        </p:spPr>
        <p:txBody>
          <a:bodyPr>
            <a:noAutofit/>
          </a:bodyPr>
          <a:lstStyle/>
          <a:p>
            <a:r>
              <a:rPr lang="en-US" sz="40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Literature survey</a:t>
            </a:r>
            <a:endParaRPr lang="en-US" sz="4000" dirty="0"/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ph idx="1"/>
          </p:nvPr>
        </p:nvGraphicFramePr>
        <p:xfrm>
          <a:off x="295910" y="1075690"/>
          <a:ext cx="11541125" cy="48116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Covid-19 Face Mask Detection Using TensorFlow, Keras and OpenCV [2020]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91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Arjya Das, Mohammad Wasif Ansari, Rohini Basak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presents a simpliﬁed approach to serve the above purpose using the basic Machine Learning (ML) packages such as TensorFlow, Keras, OpenCV and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libraries.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3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color images, sometimes skin color can be used to find faces; however, this may not work with all complexions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91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Representation capacity is more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91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computationally intensive. And more training needed.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39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>
            <p:ph idx="1"/>
          </p:nvPr>
        </p:nvGraphicFramePr>
        <p:xfrm>
          <a:off x="332740" y="985520"/>
          <a:ext cx="11525885" cy="49863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915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Mask Detection using Convolutional Neural Network (CNN) to reduce the spread of Covid-19 [2020]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01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Dr. ChristophLippert, Benjamin Bergner, RazaAli, SaniyaAdee ,Akhyar Ahmed , MdHasanShahriar, MdShohelMojumder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basic aim of their project was to detect the presence of a face mask on human faces on live streaming video as well as on images. They have used deep learning to develop their face detector model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3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used two datasets to detect masks from images: 1845 images from various sources and 120 co-author's photos taken with a webcam and a mobile phone camera.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91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integrate. Face detection and facial recognition technology is easy to integrate, and most solutions are compatible with the majority of security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91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Massive data storage burden. The ML technology used in face detection requires powerful data storage that may not be available to all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4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134433"/>
              </p:ext>
            </p:extLst>
          </p:nvPr>
        </p:nvGraphicFramePr>
        <p:xfrm>
          <a:off x="377825" y="680085"/>
          <a:ext cx="11436350" cy="50466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3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01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Face Mask using Convolutional Neural Network [2020]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01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Riya Chiragkumar Shah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Rutva Jignesh Shah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01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proposed here is designed and modeled using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libraries namely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Tensorflow, Keras and OpenCV. The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we used is the MobileNetV2 of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convolurional neural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3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method  consists of a cascade classifier  and a pre-trained CNN which contains two 2D convolutional Layer connected to dense neurons.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91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can be implemented in ATMs, Banks.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91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is vulnerable. While face detection provides more accurate results than manual identification processes, it can also be more easily thrown off by changes in appearance or camera angles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34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365125"/>
            <a:ext cx="10735614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System design: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970" y="1538514"/>
            <a:ext cx="5529943" cy="463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83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47" y="457199"/>
            <a:ext cx="4987315" cy="91830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8" name="Picture Placeholder 7" descr="fmd (1)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80770" y="2184177"/>
            <a:ext cx="10384790" cy="1992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879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CONTENTS</vt:lpstr>
      <vt:lpstr>INTRODUCTION</vt:lpstr>
      <vt:lpstr>OBJECTIVES</vt:lpstr>
      <vt:lpstr>Literature survey</vt:lpstr>
      <vt:lpstr>PowerPoint Presentation</vt:lpstr>
      <vt:lpstr>PowerPoint Presentation</vt:lpstr>
      <vt:lpstr>   System design:</vt:lpstr>
      <vt:lpstr>Architecture Diagram</vt:lpstr>
      <vt:lpstr>Training model diagram:</vt:lpstr>
      <vt:lpstr>Test cases</vt:lpstr>
      <vt:lpstr>Hardware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Mr. 400</dc:creator>
  <cp:lastModifiedBy>Abhishek M R</cp:lastModifiedBy>
  <cp:revision>35</cp:revision>
  <dcterms:created xsi:type="dcterms:W3CDTF">2021-12-14T08:08:00Z</dcterms:created>
  <dcterms:modified xsi:type="dcterms:W3CDTF">2022-07-26T04:57:58Z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DE65EBDEA33A4F3AAF4CFAAC524911EE</vt:lpwstr>
  </property>
  <property fmtid="{D5CDD505-2E9C-101B-9397-08002B2CF9AE}" pid="3" name="KSOProductBuildVer">
    <vt:lpwstr>1033-11.2.0.10307</vt:lpwstr>
  </property>
</Properties>
</file>