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-76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5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83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5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2948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65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517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260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4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796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99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3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081-68E8-4C92-BD20-C58368F6211B}" type="datetimeFigureOut">
              <a:rPr lang="en-US" smtClean="0"/>
              <a:pPr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B4F8-EE37-4A59-94E9-CF3C8A2043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1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45818E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226304" y="5303520"/>
            <a:ext cx="1737360" cy="150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4921504" y="48768"/>
            <a:ext cx="2348992" cy="2034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3748023" y="1"/>
            <a:ext cx="1481667" cy="1054100"/>
          </a:xfrm>
          <a:custGeom>
            <a:avLst/>
            <a:gdLst/>
            <a:ahLst/>
            <a:cxnLst/>
            <a:rect l="l" t="t" r="r" b="b"/>
            <a:pathLst>
              <a:path w="1111250" h="790575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3748023" y="0"/>
            <a:ext cx="237067" cy="413173"/>
          </a:xfrm>
          <a:custGeom>
            <a:avLst/>
            <a:gdLst/>
            <a:ahLst/>
            <a:cxnLst/>
            <a:rect l="l" t="t" r="r" b="b"/>
            <a:pathLst>
              <a:path w="177800" h="309880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050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803647" y="1812545"/>
            <a:ext cx="658707" cy="571500"/>
          </a:xfrm>
          <a:custGeom>
            <a:avLst/>
            <a:gdLst/>
            <a:ahLst/>
            <a:cxnLst/>
            <a:rect l="l" t="t" r="r" b="b"/>
            <a:pathLst>
              <a:path w="494029" h="428625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7038847" y="1139952"/>
            <a:ext cx="1259840" cy="1091353"/>
          </a:xfrm>
          <a:custGeom>
            <a:avLst/>
            <a:gdLst/>
            <a:ahLst/>
            <a:cxnLst/>
            <a:rect l="l" t="t" r="r" b="b"/>
            <a:pathLst>
              <a:path w="944879" h="818514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154671" y="469391"/>
            <a:ext cx="658707" cy="568960"/>
          </a:xfrm>
          <a:custGeom>
            <a:avLst/>
            <a:gdLst/>
            <a:ahLst/>
            <a:cxnLst/>
            <a:rect l="l" t="t" r="r" b="b"/>
            <a:pathLst>
              <a:path w="494029" h="426720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7398513" y="1562607"/>
            <a:ext cx="125983" cy="282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7544815" y="1373632"/>
            <a:ext cx="394547" cy="497840"/>
          </a:xfrm>
          <a:custGeom>
            <a:avLst/>
            <a:gdLst/>
            <a:ahLst/>
            <a:cxnLst/>
            <a:rect l="l" t="t" r="r" b="b"/>
            <a:pathLst>
              <a:path w="295910" h="373380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338371" y="150369"/>
            <a:ext cx="298872" cy="520700"/>
          </a:xfrm>
          <a:custGeom>
            <a:avLst/>
            <a:gdLst/>
            <a:ahLst/>
            <a:cxnLst/>
            <a:rect l="l" t="t" r="r" b="b"/>
            <a:pathLst>
              <a:path w="224154" h="390525">
                <a:moveTo>
                  <a:pt x="199605" y="0"/>
                </a:moveTo>
                <a:lnTo>
                  <a:pt x="24345" y="0"/>
                </a:lnTo>
                <a:lnTo>
                  <a:pt x="19265" y="508"/>
                </a:lnTo>
                <a:lnTo>
                  <a:pt x="0" y="24129"/>
                </a:lnTo>
                <a:lnTo>
                  <a:pt x="88" y="366902"/>
                </a:lnTo>
                <a:lnTo>
                  <a:pt x="24345" y="390144"/>
                </a:lnTo>
                <a:lnTo>
                  <a:pt x="199605" y="390144"/>
                </a:lnTo>
                <a:lnTo>
                  <a:pt x="223583" y="369697"/>
                </a:lnTo>
                <a:lnTo>
                  <a:pt x="111975" y="369697"/>
                </a:lnTo>
                <a:lnTo>
                  <a:pt x="108800" y="369315"/>
                </a:lnTo>
                <a:lnTo>
                  <a:pt x="95846" y="353568"/>
                </a:lnTo>
                <a:lnTo>
                  <a:pt x="96354" y="350265"/>
                </a:lnTo>
                <a:lnTo>
                  <a:pt x="111975" y="337312"/>
                </a:lnTo>
                <a:lnTo>
                  <a:pt x="223989" y="337312"/>
                </a:lnTo>
                <a:lnTo>
                  <a:pt x="223989" y="316991"/>
                </a:lnTo>
                <a:lnTo>
                  <a:pt x="24345" y="316991"/>
                </a:lnTo>
                <a:lnTo>
                  <a:pt x="24345" y="48640"/>
                </a:lnTo>
                <a:lnTo>
                  <a:pt x="223989" y="48640"/>
                </a:lnTo>
                <a:lnTo>
                  <a:pt x="223989" y="29210"/>
                </a:lnTo>
                <a:lnTo>
                  <a:pt x="105117" y="29210"/>
                </a:lnTo>
                <a:lnTo>
                  <a:pt x="102704" y="28701"/>
                </a:lnTo>
                <a:lnTo>
                  <a:pt x="101307" y="27812"/>
                </a:lnTo>
                <a:lnTo>
                  <a:pt x="100037" y="25908"/>
                </a:lnTo>
                <a:lnTo>
                  <a:pt x="99529" y="24129"/>
                </a:lnTo>
                <a:lnTo>
                  <a:pt x="100037" y="21716"/>
                </a:lnTo>
                <a:lnTo>
                  <a:pt x="102704" y="19050"/>
                </a:lnTo>
                <a:lnTo>
                  <a:pt x="105117" y="18541"/>
                </a:lnTo>
                <a:lnTo>
                  <a:pt x="223210" y="18541"/>
                </a:lnTo>
                <a:lnTo>
                  <a:pt x="222084" y="14859"/>
                </a:lnTo>
                <a:lnTo>
                  <a:pt x="204685" y="508"/>
                </a:lnTo>
                <a:lnTo>
                  <a:pt x="199605" y="0"/>
                </a:lnTo>
                <a:close/>
              </a:path>
              <a:path w="224154" h="390525">
                <a:moveTo>
                  <a:pt x="223989" y="337312"/>
                </a:moveTo>
                <a:lnTo>
                  <a:pt x="111975" y="337312"/>
                </a:lnTo>
                <a:lnTo>
                  <a:pt x="115150" y="337820"/>
                </a:lnTo>
                <a:lnTo>
                  <a:pt x="118452" y="338709"/>
                </a:lnTo>
                <a:lnTo>
                  <a:pt x="128104" y="353568"/>
                </a:lnTo>
                <a:lnTo>
                  <a:pt x="127596" y="356743"/>
                </a:lnTo>
                <a:lnTo>
                  <a:pt x="111975" y="369697"/>
                </a:lnTo>
                <a:lnTo>
                  <a:pt x="223583" y="369697"/>
                </a:lnTo>
                <a:lnTo>
                  <a:pt x="223862" y="366902"/>
                </a:lnTo>
                <a:lnTo>
                  <a:pt x="223989" y="337312"/>
                </a:lnTo>
                <a:close/>
              </a:path>
              <a:path w="224154" h="390525">
                <a:moveTo>
                  <a:pt x="223989" y="48640"/>
                </a:moveTo>
                <a:lnTo>
                  <a:pt x="199605" y="48640"/>
                </a:lnTo>
                <a:lnTo>
                  <a:pt x="199605" y="316991"/>
                </a:lnTo>
                <a:lnTo>
                  <a:pt x="223989" y="316991"/>
                </a:lnTo>
                <a:lnTo>
                  <a:pt x="223989" y="48640"/>
                </a:lnTo>
                <a:close/>
              </a:path>
              <a:path w="224154" h="390525">
                <a:moveTo>
                  <a:pt x="223210" y="18541"/>
                </a:moveTo>
                <a:lnTo>
                  <a:pt x="118833" y="18541"/>
                </a:lnTo>
                <a:lnTo>
                  <a:pt x="121246" y="19050"/>
                </a:lnTo>
                <a:lnTo>
                  <a:pt x="123913" y="21716"/>
                </a:lnTo>
                <a:lnTo>
                  <a:pt x="124421" y="24129"/>
                </a:lnTo>
                <a:lnTo>
                  <a:pt x="123913" y="25908"/>
                </a:lnTo>
                <a:lnTo>
                  <a:pt x="122643" y="27812"/>
                </a:lnTo>
                <a:lnTo>
                  <a:pt x="121246" y="28701"/>
                </a:lnTo>
                <a:lnTo>
                  <a:pt x="118833" y="29210"/>
                </a:lnTo>
                <a:lnTo>
                  <a:pt x="223989" y="29210"/>
                </a:lnTo>
                <a:lnTo>
                  <a:pt x="223951" y="24129"/>
                </a:lnTo>
                <a:lnTo>
                  <a:pt x="223481" y="19431"/>
                </a:lnTo>
                <a:lnTo>
                  <a:pt x="223210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986283" y="1339148"/>
            <a:ext cx="219432" cy="164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597204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5839969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614883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39" h="248919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6006592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20" h="29209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5994400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4266184" y="1203959"/>
            <a:ext cx="406400" cy="408940"/>
          </a:xfrm>
          <a:custGeom>
            <a:avLst/>
            <a:gdLst/>
            <a:ahLst/>
            <a:cxnLst/>
            <a:rect l="l" t="t" r="r" b="b"/>
            <a:pathLst>
              <a:path w="304800" h="306705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4302253" y="1240029"/>
            <a:ext cx="504951" cy="5151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6682231" y="6699504"/>
            <a:ext cx="91440" cy="159173"/>
          </a:xfrm>
          <a:custGeom>
            <a:avLst/>
            <a:gdLst/>
            <a:ahLst/>
            <a:cxnLst/>
            <a:rect l="l" t="t" r="r" b="b"/>
            <a:pathLst>
              <a:path w="68579" h="119379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6682231" y="6103112"/>
            <a:ext cx="1378373" cy="755227"/>
          </a:xfrm>
          <a:custGeom>
            <a:avLst/>
            <a:gdLst/>
            <a:ahLst/>
            <a:cxnLst/>
            <a:rect l="l" t="t" r="r" b="b"/>
            <a:pathLst>
              <a:path w="1033779" h="566420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6845807" y="5409185"/>
            <a:ext cx="719667" cy="622300"/>
          </a:xfrm>
          <a:custGeom>
            <a:avLst/>
            <a:gdLst/>
            <a:ahLst/>
            <a:cxnLst/>
            <a:rect l="l" t="t" r="r" b="b"/>
            <a:pathLst>
              <a:path w="539750" h="466725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4135119" y="4840223"/>
            <a:ext cx="1378373" cy="1191259"/>
          </a:xfrm>
          <a:custGeom>
            <a:avLst/>
            <a:gdLst/>
            <a:ahLst/>
            <a:cxnLst/>
            <a:rect l="l" t="t" r="r" b="b"/>
            <a:pathLst>
              <a:path w="1033779" h="893445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4709160" y="6103113"/>
            <a:ext cx="601979" cy="522393"/>
          </a:xfrm>
          <a:custGeom>
            <a:avLst/>
            <a:gdLst/>
            <a:ahLst/>
            <a:cxnLst/>
            <a:rect l="l" t="t" r="r" b="b"/>
            <a:pathLst>
              <a:path w="451485" h="391795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7160768" y="6490207"/>
            <a:ext cx="416560" cy="368300"/>
          </a:xfrm>
          <a:custGeom>
            <a:avLst/>
            <a:gdLst/>
            <a:ahLst/>
            <a:cxnLst/>
            <a:rect l="l" t="t" r="r" b="b"/>
            <a:pathLst>
              <a:path w="312420" h="276225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6225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6225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6225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6225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6225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8168639" y="5409184"/>
            <a:ext cx="230293" cy="252307"/>
          </a:xfrm>
          <a:custGeom>
            <a:avLst/>
            <a:gdLst/>
            <a:ahLst/>
            <a:cxnLst/>
            <a:rect l="l" t="t" r="r" b="b"/>
            <a:pathLst>
              <a:path w="172720" h="189229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720" h="189229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7823200" y="5445760"/>
            <a:ext cx="182880" cy="211667"/>
          </a:xfrm>
          <a:custGeom>
            <a:avLst/>
            <a:gdLst/>
            <a:ahLst/>
            <a:cxnLst/>
            <a:rect l="l" t="t" r="r" b="b"/>
            <a:pathLst>
              <a:path w="137160" h="15875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75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7695185" y="5809522"/>
            <a:ext cx="256540" cy="154940"/>
          </a:xfrm>
          <a:custGeom>
            <a:avLst/>
            <a:gdLst/>
            <a:ahLst/>
            <a:cxnLst/>
            <a:rect l="l" t="t" r="r" b="b"/>
            <a:pathLst>
              <a:path w="192404" h="116204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404" h="116204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8008113" y="5915153"/>
            <a:ext cx="126153" cy="227753"/>
          </a:xfrm>
          <a:custGeom>
            <a:avLst/>
            <a:gdLst/>
            <a:ahLst/>
            <a:cxnLst/>
            <a:rect l="l" t="t" r="r" b="b"/>
            <a:pathLst>
              <a:path w="94614" h="170814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614" h="170814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8231631" y="5742432"/>
            <a:ext cx="230293" cy="126153"/>
          </a:xfrm>
          <a:custGeom>
            <a:avLst/>
            <a:gdLst/>
            <a:ahLst/>
            <a:cxnLst/>
            <a:rect l="l" t="t" r="r" b="b"/>
            <a:pathLst>
              <a:path w="172720" h="94614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720" h="94614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/>
          <p:nvPr/>
        </p:nvSpPr>
        <p:spPr>
          <a:xfrm>
            <a:off x="7949185" y="5630706"/>
            <a:ext cx="268393" cy="270933"/>
          </a:xfrm>
          <a:custGeom>
            <a:avLst/>
            <a:gdLst/>
            <a:ahLst/>
            <a:cxnLst/>
            <a:rect l="l" t="t" r="r" b="b"/>
            <a:pathLst>
              <a:path w="201295" h="203200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3" name="object 33"/>
          <p:cNvSpPr/>
          <p:nvPr/>
        </p:nvSpPr>
        <p:spPr>
          <a:xfrm>
            <a:off x="4572000" y="5205985"/>
            <a:ext cx="504613" cy="459740"/>
          </a:xfrm>
          <a:custGeom>
            <a:avLst/>
            <a:gdLst/>
            <a:ahLst/>
            <a:cxnLst/>
            <a:rect l="l" t="t" r="r" b="b"/>
            <a:pathLst>
              <a:path w="378460" h="34480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8460" h="34480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049944" y="2301137"/>
            <a:ext cx="4091093" cy="1001983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6400" spc="-67" dirty="0"/>
              <a:t>Tasks</a:t>
            </a:r>
            <a:r>
              <a:rPr sz="6400" spc="27" dirty="0"/>
              <a:t> </a:t>
            </a:r>
            <a:r>
              <a:rPr sz="6400" spc="-200" dirty="0"/>
              <a:t>List</a:t>
            </a:r>
            <a:endParaRPr sz="6400"/>
          </a:p>
        </p:txBody>
      </p:sp>
      <p:sp>
        <p:nvSpPr>
          <p:cNvPr id="35" name="object 35"/>
          <p:cNvSpPr txBox="1"/>
          <p:nvPr/>
        </p:nvSpPr>
        <p:spPr>
          <a:xfrm>
            <a:off x="2166281" y="3283036"/>
            <a:ext cx="7851987" cy="124820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87" algn="ctr">
              <a:lnSpc>
                <a:spcPts val="3173"/>
              </a:lnSpc>
              <a:spcBef>
                <a:spcPts val="133"/>
              </a:spcBef>
            </a:pPr>
            <a:r>
              <a:rPr sz="2667" b="1" spc="-53" dirty="0">
                <a:solidFill>
                  <a:srgbClr val="FFFFFF"/>
                </a:solidFill>
                <a:latin typeface="Georgia"/>
                <a:cs typeface="Georgia"/>
              </a:rPr>
              <a:t>Graduate </a:t>
            </a:r>
            <a:r>
              <a:rPr sz="2667" b="1" spc="-100" dirty="0">
                <a:solidFill>
                  <a:srgbClr val="FFFFFF"/>
                </a:solidFill>
                <a:latin typeface="Georgia"/>
                <a:cs typeface="Georgia"/>
              </a:rPr>
              <a:t>Rotational </a:t>
            </a:r>
            <a:r>
              <a:rPr sz="2667" b="1" spc="-67" dirty="0">
                <a:solidFill>
                  <a:srgbClr val="FFFFFF"/>
                </a:solidFill>
                <a:latin typeface="Georgia"/>
                <a:cs typeface="Georgia"/>
              </a:rPr>
              <a:t>Internship</a:t>
            </a:r>
            <a:r>
              <a:rPr sz="2667" b="1" spc="2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67" b="1" spc="-73" dirty="0">
                <a:solidFill>
                  <a:srgbClr val="FFFFFF"/>
                </a:solidFill>
                <a:latin typeface="Georgia"/>
                <a:cs typeface="Georgia"/>
              </a:rPr>
              <a:t>Program</a:t>
            </a:r>
            <a:endParaRPr sz="2667">
              <a:latin typeface="Georgia"/>
              <a:cs typeface="Georgia"/>
            </a:endParaRPr>
          </a:p>
          <a:p>
            <a:pPr algn="ctr">
              <a:lnSpc>
                <a:spcPts val="6373"/>
              </a:lnSpc>
            </a:pPr>
            <a:r>
              <a:rPr sz="5333" b="1" spc="-180" dirty="0">
                <a:latin typeface="Georgia"/>
                <a:cs typeface="Georgia"/>
              </a:rPr>
              <a:t>The </a:t>
            </a:r>
            <a:r>
              <a:rPr sz="5333" b="1" spc="-80" dirty="0">
                <a:latin typeface="Georgia"/>
                <a:cs typeface="Georgia"/>
              </a:rPr>
              <a:t>Sparks</a:t>
            </a:r>
            <a:r>
              <a:rPr sz="5333" b="1" spc="407" dirty="0">
                <a:latin typeface="Georgia"/>
                <a:cs typeface="Georgia"/>
              </a:rPr>
              <a:t> </a:t>
            </a:r>
            <a:r>
              <a:rPr sz="5333" b="1" spc="-193" dirty="0">
                <a:latin typeface="Georgia"/>
                <a:cs typeface="Georgia"/>
              </a:rPr>
              <a:t>Foundation</a:t>
            </a:r>
            <a:endParaRPr sz="5333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109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10252" y="1233182"/>
            <a:ext cx="7120012" cy="4330856"/>
          </a:xfrm>
          <a:prstGeom prst="rect">
            <a:avLst/>
          </a:prstGeom>
          <a:solidFill>
            <a:srgbClr val="FFC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Abhishek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Rajput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Development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</a:t>
            </a:r>
          </a:p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Batch : MAY </a:t>
            </a:r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2022</a:t>
            </a:r>
            <a:endParaRPr lang="en-US" sz="54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</a:t>
            </a:r>
            <a:r>
              <a:rPr lang="en-US" sz="5400" b="0" cap="none" spc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1(Technical )</a:t>
            </a:r>
            <a:endParaRPr lang="en-US" sz="5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0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18927" y="4913376"/>
            <a:ext cx="1379728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48640" y="327151"/>
            <a:ext cx="1763776" cy="1528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1" y="1412241"/>
            <a:ext cx="928793" cy="947420"/>
          </a:xfrm>
          <a:custGeom>
            <a:avLst/>
            <a:gdLst/>
            <a:ahLst/>
            <a:cxnLst/>
            <a:rect l="l" t="t" r="r" b="b"/>
            <a:pathLst>
              <a:path w="696595" h="71056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851407" y="1920240"/>
            <a:ext cx="571500" cy="494453"/>
          </a:xfrm>
          <a:custGeom>
            <a:avLst/>
            <a:gdLst/>
            <a:ahLst/>
            <a:cxnLst/>
            <a:rect l="l" t="t" r="r" b="b"/>
            <a:pathLst>
              <a:path w="428625" h="370839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993393" y="0"/>
            <a:ext cx="1093892" cy="772160"/>
          </a:xfrm>
          <a:custGeom>
            <a:avLst/>
            <a:gdLst/>
            <a:ahLst/>
            <a:cxnLst/>
            <a:rect l="l" t="t" r="r" b="b"/>
            <a:pathLst>
              <a:path w="820419" h="579120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993393" y="0"/>
            <a:ext cx="171873" cy="298872"/>
          </a:xfrm>
          <a:custGeom>
            <a:avLst/>
            <a:gdLst/>
            <a:ahLst/>
            <a:cxnLst/>
            <a:rect l="l" t="t" r="r" b="b"/>
            <a:pathLst>
              <a:path w="128905" h="224154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436879" y="117856"/>
            <a:ext cx="480060" cy="414867"/>
          </a:xfrm>
          <a:custGeom>
            <a:avLst/>
            <a:gdLst/>
            <a:ahLst/>
            <a:cxnLst/>
            <a:rect l="l" t="t" r="r" b="b"/>
            <a:pathLst>
              <a:path w="360045" h="311150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16209" y="6114304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316209" y="5640882"/>
            <a:ext cx="876300" cy="474133"/>
          </a:xfrm>
          <a:custGeom>
            <a:avLst/>
            <a:gdLst/>
            <a:ahLst/>
            <a:cxnLst/>
            <a:rect l="l" t="t" r="r" b="b"/>
            <a:pathLst>
              <a:path w="657225" h="355600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0832592" y="6154928"/>
            <a:ext cx="573193" cy="494453"/>
          </a:xfrm>
          <a:custGeom>
            <a:avLst/>
            <a:gdLst/>
            <a:ahLst/>
            <a:cxnLst/>
            <a:rect l="l" t="t" r="r" b="b"/>
            <a:pathLst>
              <a:path w="429895" h="370839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0428225" y="3913631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20" h="71056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317224" y="4684776"/>
            <a:ext cx="477520" cy="413173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2306319" y="245872"/>
            <a:ext cx="109728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2432303" y="81280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39" h="325120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270381" y="1692655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90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90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90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90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6191" y="5949695"/>
            <a:ext cx="331215" cy="3291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9806431" y="4569968"/>
            <a:ext cx="605535" cy="5811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0775696" y="4204207"/>
            <a:ext cx="400473" cy="364067"/>
          </a:xfrm>
          <a:custGeom>
            <a:avLst/>
            <a:gdLst/>
            <a:ahLst/>
            <a:cxnLst/>
            <a:rect l="l" t="t" r="r" b="b"/>
            <a:pathLst>
              <a:path w="300354" h="273050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354" h="273050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351291" y="1339148"/>
            <a:ext cx="219432" cy="1645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37107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204977" y="686817"/>
            <a:ext cx="512233" cy="612140"/>
          </a:xfrm>
          <a:custGeom>
            <a:avLst/>
            <a:gdLst/>
            <a:ahLst/>
            <a:cxnLst/>
            <a:rect l="l" t="t" r="r" b="b"/>
            <a:pathLst>
              <a:path w="384175" h="459105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513891" y="967231"/>
            <a:ext cx="71120" cy="331893"/>
          </a:xfrm>
          <a:custGeom>
            <a:avLst/>
            <a:gdLst/>
            <a:ahLst/>
            <a:cxnLst/>
            <a:rect l="l" t="t" r="r" b="b"/>
            <a:pathLst>
              <a:path w="53340" h="248919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371651" y="955041"/>
            <a:ext cx="179493" cy="38945"/>
          </a:xfrm>
          <a:custGeom>
            <a:avLst/>
            <a:gdLst/>
            <a:ahLst/>
            <a:cxnLst/>
            <a:rect l="l" t="t" r="r" b="b"/>
            <a:pathLst>
              <a:path w="134619" h="29209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359407" y="1304544"/>
            <a:ext cx="2032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7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448055" y="2455672"/>
            <a:ext cx="353907" cy="352213"/>
          </a:xfrm>
          <a:custGeom>
            <a:avLst/>
            <a:gdLst/>
            <a:ahLst/>
            <a:cxnLst/>
            <a:rect l="l" t="t" r="r" b="b"/>
            <a:pathLst>
              <a:path w="265430" h="264160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476030" y="2483611"/>
            <a:ext cx="441925" cy="4500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498682" y="739781"/>
            <a:ext cx="3035300" cy="836918"/>
          </a:xfrm>
          <a:prstGeom prst="rect">
            <a:avLst/>
          </a:prstGeom>
        </p:spPr>
        <p:txBody>
          <a:bodyPr vert="horz" wrap="square" lIns="0" tIns="16087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5333" spc="-133" dirty="0"/>
              <a:t>Task</a:t>
            </a:r>
            <a:r>
              <a:rPr sz="5333" spc="40" dirty="0"/>
              <a:t> </a:t>
            </a:r>
            <a:r>
              <a:rPr sz="5333" spc="-173" dirty="0"/>
              <a:t>List</a:t>
            </a:r>
            <a:endParaRPr sz="5333"/>
          </a:p>
        </p:txBody>
      </p:sp>
      <p:sp>
        <p:nvSpPr>
          <p:cNvPr id="29" name="object 29"/>
          <p:cNvSpPr txBox="1"/>
          <p:nvPr/>
        </p:nvSpPr>
        <p:spPr>
          <a:xfrm>
            <a:off x="2498681" y="2129704"/>
            <a:ext cx="5464387" cy="347332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1867" spc="-7" dirty="0">
                <a:latin typeface="Calibri"/>
                <a:cs typeface="Calibri"/>
              </a:rPr>
              <a:t>The </a:t>
            </a:r>
            <a:r>
              <a:rPr sz="1867" dirty="0">
                <a:latin typeface="Calibri"/>
                <a:cs typeface="Calibri"/>
              </a:rPr>
              <a:t>tasklist </a:t>
            </a:r>
            <a:r>
              <a:rPr sz="1867" spc="-7" dirty="0">
                <a:latin typeface="Calibri"/>
                <a:cs typeface="Calibri"/>
              </a:rPr>
              <a:t>contains </a:t>
            </a:r>
            <a:r>
              <a:rPr sz="1867" dirty="0">
                <a:latin typeface="Calibri"/>
                <a:cs typeface="Calibri"/>
              </a:rPr>
              <a:t>tasks in the 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categories: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LinkedIn </a:t>
            </a:r>
            <a:r>
              <a:rPr sz="1867" b="1" spc="-7" dirty="0">
                <a:latin typeface="Calibri"/>
                <a:cs typeface="Calibri"/>
              </a:rPr>
              <a:t>Profile Improvement </a:t>
            </a:r>
            <a:r>
              <a:rPr sz="1867" spc="-7" dirty="0">
                <a:latin typeface="Calibri"/>
                <a:cs typeface="Calibri"/>
              </a:rPr>
              <a:t>(Mandatory </a:t>
            </a:r>
            <a:r>
              <a:rPr sz="1867" dirty="0">
                <a:latin typeface="Calibri"/>
                <a:cs typeface="Calibri"/>
              </a:rPr>
              <a:t>for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all)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80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spc="-7" dirty="0">
                <a:latin typeface="Calibri"/>
                <a:cs typeface="Calibri"/>
              </a:rPr>
              <a:t>Technology</a:t>
            </a:r>
            <a:r>
              <a:rPr sz="1867" b="1" spc="-67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1578994">
              <a:lnSpc>
                <a:spcPct val="114999"/>
              </a:lnSpc>
              <a:spcBef>
                <a:spcPts val="7"/>
              </a:spcBef>
            </a:pPr>
            <a:r>
              <a:rPr sz="1867" dirty="0">
                <a:latin typeface="Calibri"/>
                <a:cs typeface="Calibri"/>
              </a:rPr>
              <a:t>Web &amp; Mobile </a:t>
            </a:r>
            <a:r>
              <a:rPr sz="1867" spc="-7" dirty="0">
                <a:latin typeface="Calibri"/>
                <a:cs typeface="Calibri"/>
              </a:rPr>
              <a:t>Development,  Data Science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Business </a:t>
            </a:r>
            <a:r>
              <a:rPr sz="1867" dirty="0">
                <a:latin typeface="Calibri"/>
                <a:cs typeface="Calibri"/>
              </a:rPr>
              <a:t>Analytics  </a:t>
            </a:r>
            <a:r>
              <a:rPr sz="1867" spc="-7" dirty="0">
                <a:latin typeface="Calibri"/>
                <a:cs typeface="Calibri"/>
              </a:rPr>
              <a:t>Computer </a:t>
            </a:r>
            <a:r>
              <a:rPr sz="1867" dirty="0">
                <a:latin typeface="Calibri"/>
                <a:cs typeface="Calibri"/>
              </a:rPr>
              <a:t>vision &amp;</a:t>
            </a:r>
            <a:r>
              <a:rPr sz="1867" spc="-4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IoT</a:t>
            </a:r>
            <a:endParaRPr sz="1867">
              <a:latin typeface="Calibri"/>
              <a:cs typeface="Calibri"/>
            </a:endParaRPr>
          </a:p>
          <a:p>
            <a:pPr marL="626518" indent="-423323">
              <a:spcBef>
                <a:spcPts val="1667"/>
              </a:spcBef>
              <a:buFont typeface="Segoe UI Symbol"/>
              <a:buChar char="❖"/>
              <a:tabLst>
                <a:tab pos="625671" algn="l"/>
                <a:tab pos="626518" algn="l"/>
              </a:tabLst>
            </a:pPr>
            <a:r>
              <a:rPr sz="1867" b="1" dirty="0">
                <a:latin typeface="Calibri"/>
                <a:cs typeface="Calibri"/>
              </a:rPr>
              <a:t>Non-Tech</a:t>
            </a:r>
            <a:r>
              <a:rPr sz="1867" b="1" spc="-53" dirty="0">
                <a:latin typeface="Calibri"/>
                <a:cs typeface="Calibri"/>
              </a:rPr>
              <a:t> </a:t>
            </a:r>
            <a:r>
              <a:rPr sz="1867" b="1" dirty="0">
                <a:latin typeface="Calibri"/>
                <a:cs typeface="Calibri"/>
              </a:rPr>
              <a:t>-</a:t>
            </a:r>
            <a:endParaRPr sz="1867">
              <a:latin typeface="Calibri"/>
              <a:cs typeface="Calibri"/>
            </a:endParaRPr>
          </a:p>
          <a:p>
            <a:pPr marL="626518" marR="275160">
              <a:lnSpc>
                <a:spcPct val="114999"/>
              </a:lnSpc>
            </a:pPr>
            <a:r>
              <a:rPr sz="1867" spc="-7" dirty="0">
                <a:latin typeface="Calibri"/>
                <a:cs typeface="Calibri"/>
              </a:rPr>
              <a:t>Content Development </a:t>
            </a:r>
            <a:r>
              <a:rPr sz="1867" dirty="0">
                <a:latin typeface="Calibri"/>
                <a:cs typeface="Calibri"/>
              </a:rPr>
              <a:t>&amp; </a:t>
            </a:r>
            <a:r>
              <a:rPr sz="1867" spc="-7" dirty="0">
                <a:latin typeface="Calibri"/>
                <a:cs typeface="Calibri"/>
              </a:rPr>
              <a:t>Digital Marketing, and  Human </a:t>
            </a:r>
            <a:r>
              <a:rPr sz="1867" dirty="0">
                <a:latin typeface="Calibri"/>
                <a:cs typeface="Calibri"/>
              </a:rPr>
              <a:t>Resources &amp; </a:t>
            </a:r>
            <a:r>
              <a:rPr sz="1867" spc="-7" dirty="0">
                <a:latin typeface="Calibri"/>
                <a:cs typeface="Calibri"/>
              </a:rPr>
              <a:t>Campus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Ambassador</a:t>
            </a:r>
            <a:endParaRPr sz="1867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787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4367"/>
            <a:ext cx="1253744" cy="1194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560831" y="2235200"/>
            <a:ext cx="2753360" cy="238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89409" y="417982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92"/>
                </a:moveTo>
                <a:lnTo>
                  <a:pt x="203657" y="710184"/>
                </a:lnTo>
                <a:lnTo>
                  <a:pt x="616254" y="710184"/>
                </a:lnTo>
                <a:lnTo>
                  <a:pt x="819912" y="355092"/>
                </a:lnTo>
                <a:lnTo>
                  <a:pt x="616254" y="0"/>
                </a:lnTo>
                <a:lnTo>
                  <a:pt x="203657" y="0"/>
                </a:lnTo>
                <a:lnTo>
                  <a:pt x="0" y="355092"/>
                </a:lnTo>
                <a:close/>
              </a:path>
            </a:pathLst>
          </a:custGeom>
          <a:ln w="9525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1105407" y="4687823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10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016001" y="1170433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5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058672" y="6256512"/>
            <a:ext cx="689187" cy="597745"/>
          </a:xfrm>
          <a:custGeom>
            <a:avLst/>
            <a:gdLst/>
            <a:ahLst/>
            <a:cxnLst/>
            <a:rect l="l" t="t" r="r" b="b"/>
            <a:pathLst>
              <a:path w="516890" h="448310">
                <a:moveTo>
                  <a:pt x="388137" y="0"/>
                </a:moveTo>
                <a:lnTo>
                  <a:pt x="128498" y="0"/>
                </a:lnTo>
                <a:lnTo>
                  <a:pt x="0" y="224028"/>
                </a:lnTo>
                <a:lnTo>
                  <a:pt x="128498" y="448068"/>
                </a:lnTo>
                <a:lnTo>
                  <a:pt x="388137" y="448068"/>
                </a:lnTo>
                <a:lnTo>
                  <a:pt x="516636" y="224028"/>
                </a:lnTo>
                <a:lnTo>
                  <a:pt x="388137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328962" y="1591055"/>
            <a:ext cx="109693" cy="245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454946" y="1428496"/>
            <a:ext cx="342053" cy="433493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524381" y="4462271"/>
            <a:ext cx="221827" cy="384387"/>
          </a:xfrm>
          <a:custGeom>
            <a:avLst/>
            <a:gdLst/>
            <a:ahLst/>
            <a:cxnLst/>
            <a:rect l="l" t="t" r="r" b="b"/>
            <a:pathLst>
              <a:path w="166370" h="288289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370" h="288289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3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370" h="288289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370" h="288289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1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483661" y="910347"/>
            <a:ext cx="162503" cy="359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406400" y="737616"/>
            <a:ext cx="331893" cy="396240"/>
          </a:xfrm>
          <a:custGeom>
            <a:avLst/>
            <a:gdLst/>
            <a:ahLst/>
            <a:cxnLst/>
            <a:rect l="l" t="t" r="r" b="b"/>
            <a:pathLst>
              <a:path w="248920" h="297180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74">
            <a:solidFill>
              <a:srgbClr val="18BAD4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505967" y="902219"/>
            <a:ext cx="154387" cy="243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894840" y="4847336"/>
            <a:ext cx="352213" cy="352213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572" y="0"/>
                </a:moveTo>
                <a:lnTo>
                  <a:pt x="124967" y="508"/>
                </a:lnTo>
                <a:lnTo>
                  <a:pt x="118363" y="1016"/>
                </a:lnTo>
                <a:lnTo>
                  <a:pt x="111632" y="1524"/>
                </a:lnTo>
                <a:lnTo>
                  <a:pt x="105028" y="3048"/>
                </a:lnTo>
                <a:lnTo>
                  <a:pt x="98932" y="4572"/>
                </a:lnTo>
                <a:lnTo>
                  <a:pt x="92836" y="6096"/>
                </a:lnTo>
                <a:lnTo>
                  <a:pt x="58165" y="22479"/>
                </a:lnTo>
                <a:lnTo>
                  <a:pt x="22478" y="58166"/>
                </a:lnTo>
                <a:lnTo>
                  <a:pt x="8128" y="86741"/>
                </a:lnTo>
                <a:lnTo>
                  <a:pt x="6095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07" y="145288"/>
                </a:lnTo>
                <a:lnTo>
                  <a:pt x="10159" y="183007"/>
                </a:lnTo>
                <a:lnTo>
                  <a:pt x="30098" y="215646"/>
                </a:lnTo>
                <a:lnTo>
                  <a:pt x="63245" y="244767"/>
                </a:lnTo>
                <a:lnTo>
                  <a:pt x="86740" y="255460"/>
                </a:lnTo>
                <a:lnTo>
                  <a:pt x="92836" y="257517"/>
                </a:lnTo>
                <a:lnTo>
                  <a:pt x="124967" y="263626"/>
                </a:lnTo>
                <a:lnTo>
                  <a:pt x="131572" y="263626"/>
                </a:lnTo>
                <a:lnTo>
                  <a:pt x="138683" y="263626"/>
                </a:lnTo>
                <a:lnTo>
                  <a:pt x="145287" y="263131"/>
                </a:lnTo>
                <a:lnTo>
                  <a:pt x="176910" y="255460"/>
                </a:lnTo>
                <a:lnTo>
                  <a:pt x="183133" y="253428"/>
                </a:lnTo>
                <a:lnTo>
                  <a:pt x="215645" y="233553"/>
                </a:lnTo>
                <a:lnTo>
                  <a:pt x="244220" y="200406"/>
                </a:lnTo>
                <a:lnTo>
                  <a:pt x="247269" y="194818"/>
                </a:lnTo>
                <a:lnTo>
                  <a:pt x="250317" y="189230"/>
                </a:lnTo>
                <a:lnTo>
                  <a:pt x="252983" y="183007"/>
                </a:lnTo>
                <a:lnTo>
                  <a:pt x="255524" y="177419"/>
                </a:lnTo>
                <a:lnTo>
                  <a:pt x="257556" y="171323"/>
                </a:lnTo>
                <a:lnTo>
                  <a:pt x="259587" y="164719"/>
                </a:lnTo>
                <a:lnTo>
                  <a:pt x="260603" y="158623"/>
                </a:lnTo>
                <a:lnTo>
                  <a:pt x="262127" y="152019"/>
                </a:lnTo>
                <a:lnTo>
                  <a:pt x="262636" y="145288"/>
                </a:lnTo>
                <a:lnTo>
                  <a:pt x="263144" y="138684"/>
                </a:lnTo>
                <a:lnTo>
                  <a:pt x="263651" y="132080"/>
                </a:lnTo>
                <a:lnTo>
                  <a:pt x="263144" y="124968"/>
                </a:lnTo>
                <a:lnTo>
                  <a:pt x="262636" y="118364"/>
                </a:lnTo>
                <a:lnTo>
                  <a:pt x="262127" y="111633"/>
                </a:lnTo>
                <a:lnTo>
                  <a:pt x="260603" y="105537"/>
                </a:lnTo>
                <a:lnTo>
                  <a:pt x="259587" y="98933"/>
                </a:lnTo>
                <a:lnTo>
                  <a:pt x="247269" y="69342"/>
                </a:lnTo>
                <a:lnTo>
                  <a:pt x="244220" y="63754"/>
                </a:lnTo>
                <a:lnTo>
                  <a:pt x="215645" y="30099"/>
                </a:lnTo>
                <a:lnTo>
                  <a:pt x="199897" y="19431"/>
                </a:lnTo>
                <a:lnTo>
                  <a:pt x="194309" y="16383"/>
                </a:lnTo>
                <a:lnTo>
                  <a:pt x="158114" y="3048"/>
                </a:lnTo>
                <a:lnTo>
                  <a:pt x="152019" y="1524"/>
                </a:lnTo>
                <a:lnTo>
                  <a:pt x="145287" y="1016"/>
                </a:lnTo>
                <a:lnTo>
                  <a:pt x="138683" y="508"/>
                </a:lnTo>
                <a:lnTo>
                  <a:pt x="131572" y="0"/>
                </a:lnTo>
                <a:close/>
              </a:path>
            </a:pathLst>
          </a:custGeom>
          <a:ln w="19050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922780" y="4875276"/>
            <a:ext cx="441960" cy="45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977393" y="5248707"/>
            <a:ext cx="1093892" cy="947420"/>
          </a:xfrm>
          <a:custGeom>
            <a:avLst/>
            <a:gdLst/>
            <a:ahLst/>
            <a:cxnLst/>
            <a:rect l="l" t="t" r="r" b="b"/>
            <a:pathLst>
              <a:path w="820419" h="710564">
                <a:moveTo>
                  <a:pt x="0" y="355066"/>
                </a:moveTo>
                <a:lnTo>
                  <a:pt x="203657" y="710145"/>
                </a:lnTo>
                <a:lnTo>
                  <a:pt x="616204" y="710145"/>
                </a:lnTo>
                <a:lnTo>
                  <a:pt x="819912" y="355066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66"/>
                </a:lnTo>
                <a:close/>
              </a:path>
            </a:pathLst>
          </a:custGeom>
          <a:ln w="9525">
            <a:solidFill>
              <a:srgbClr val="174669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985521" y="134112"/>
            <a:ext cx="571500" cy="496147"/>
          </a:xfrm>
          <a:custGeom>
            <a:avLst/>
            <a:gdLst/>
            <a:ahLst/>
            <a:cxnLst/>
            <a:rect l="l" t="t" r="r" b="b"/>
            <a:pathLst>
              <a:path w="428625" h="372109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0" y="5531104"/>
            <a:ext cx="1188720" cy="1327573"/>
          </a:xfrm>
          <a:custGeom>
            <a:avLst/>
            <a:gdLst/>
            <a:ahLst/>
            <a:cxnLst/>
            <a:rect l="l" t="t" r="r" b="b"/>
            <a:pathLst>
              <a:path w="891540" h="995679">
                <a:moveTo>
                  <a:pt x="597839" y="0"/>
                </a:moveTo>
                <a:lnTo>
                  <a:pt x="2615" y="0"/>
                </a:lnTo>
                <a:lnTo>
                  <a:pt x="0" y="4559"/>
                </a:lnTo>
                <a:lnTo>
                  <a:pt x="0" y="995172"/>
                </a:lnTo>
                <a:lnTo>
                  <a:pt x="614447" y="995172"/>
                </a:lnTo>
                <a:lnTo>
                  <a:pt x="891540" y="512064"/>
                </a:lnTo>
                <a:lnTo>
                  <a:pt x="59783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561848" y="1"/>
            <a:ext cx="477520" cy="328505"/>
          </a:xfrm>
          <a:custGeom>
            <a:avLst/>
            <a:gdLst/>
            <a:ahLst/>
            <a:cxnLst/>
            <a:rect l="l" t="t" r="r" b="b"/>
            <a:pathLst>
              <a:path w="358140" h="246379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561849" y="1"/>
            <a:ext cx="69425" cy="121073"/>
          </a:xfrm>
          <a:custGeom>
            <a:avLst/>
            <a:gdLst/>
            <a:ahLst/>
            <a:cxnLst/>
            <a:rect l="l" t="t" r="r" b="b"/>
            <a:pathLst>
              <a:path w="52070" h="90805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050">
            <a:solidFill>
              <a:srgbClr val="00E0C5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359424" y="5555487"/>
            <a:ext cx="331181" cy="3312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449073" y="1936497"/>
            <a:ext cx="248073" cy="276860"/>
          </a:xfrm>
          <a:custGeom>
            <a:avLst/>
            <a:gdLst/>
            <a:ahLst/>
            <a:cxnLst/>
            <a:rect l="l" t="t" r="r" b="b"/>
            <a:pathLst>
              <a:path w="186054" h="207644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6054" h="207644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71119" y="1977136"/>
            <a:ext cx="199813" cy="230293"/>
          </a:xfrm>
          <a:custGeom>
            <a:avLst/>
            <a:gdLst/>
            <a:ahLst/>
            <a:cxnLst/>
            <a:rect l="l" t="t" r="r" b="b"/>
            <a:pathLst>
              <a:path w="149860" h="172719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860" h="172719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0" y="2373376"/>
            <a:ext cx="211667" cy="169333"/>
          </a:xfrm>
          <a:custGeom>
            <a:avLst/>
            <a:gdLst/>
            <a:ahLst/>
            <a:cxnLst/>
            <a:rect l="l" t="t" r="r" b="b"/>
            <a:pathLst>
              <a:path w="158750" h="127000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750" h="127000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272322" y="2489201"/>
            <a:ext cx="138852" cy="248073"/>
          </a:xfrm>
          <a:custGeom>
            <a:avLst/>
            <a:gdLst/>
            <a:ahLst/>
            <a:cxnLst/>
            <a:rect l="l" t="t" r="r" b="b"/>
            <a:pathLst>
              <a:path w="104139" h="186055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4139" h="186055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516162" y="2300223"/>
            <a:ext cx="250613" cy="138852"/>
          </a:xfrm>
          <a:custGeom>
            <a:avLst/>
            <a:gdLst/>
            <a:ahLst/>
            <a:cxnLst/>
            <a:rect l="l" t="t" r="r" b="b"/>
            <a:pathLst>
              <a:path w="187959" h="104139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959" h="104139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209295" y="2178303"/>
            <a:ext cx="292947" cy="294639"/>
          </a:xfrm>
          <a:custGeom>
            <a:avLst/>
            <a:gdLst/>
            <a:ahLst/>
            <a:cxnLst/>
            <a:rect l="l" t="t" r="r" b="b"/>
            <a:pathLst>
              <a:path w="21971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63033" y="5907024"/>
            <a:ext cx="673100" cy="613833"/>
          </a:xfrm>
          <a:custGeom>
            <a:avLst/>
            <a:gdLst/>
            <a:ahLst/>
            <a:cxnLst/>
            <a:rect l="l" t="t" r="r" b="b"/>
            <a:pathLst>
              <a:path w="504825" h="460375">
                <a:moveTo>
                  <a:pt x="265094" y="0"/>
                </a:moveTo>
                <a:lnTo>
                  <a:pt x="239288" y="0"/>
                </a:lnTo>
                <a:lnTo>
                  <a:pt x="226372" y="774"/>
                </a:lnTo>
                <a:lnTo>
                  <a:pt x="176982" y="9143"/>
                </a:lnTo>
                <a:lnTo>
                  <a:pt x="132163" y="25920"/>
                </a:lnTo>
                <a:lnTo>
                  <a:pt x="121521" y="30479"/>
                </a:lnTo>
                <a:lnTo>
                  <a:pt x="73685" y="62496"/>
                </a:lnTo>
                <a:lnTo>
                  <a:pt x="36454" y="102895"/>
                </a:lnTo>
                <a:lnTo>
                  <a:pt x="15179" y="140982"/>
                </a:lnTo>
                <a:lnTo>
                  <a:pt x="5320" y="171475"/>
                </a:lnTo>
                <a:lnTo>
                  <a:pt x="3017" y="182143"/>
                </a:lnTo>
                <a:lnTo>
                  <a:pt x="1493" y="192773"/>
                </a:lnTo>
                <a:lnTo>
                  <a:pt x="0" y="203453"/>
                </a:lnTo>
                <a:lnTo>
                  <a:pt x="0" y="226313"/>
                </a:lnTo>
                <a:lnTo>
                  <a:pt x="1493" y="238518"/>
                </a:lnTo>
                <a:lnTo>
                  <a:pt x="3017" y="249935"/>
                </a:lnTo>
                <a:lnTo>
                  <a:pt x="6065" y="260603"/>
                </a:lnTo>
                <a:lnTo>
                  <a:pt x="9113" y="272021"/>
                </a:lnTo>
                <a:lnTo>
                  <a:pt x="28087" y="313956"/>
                </a:lnTo>
                <a:lnTo>
                  <a:pt x="41772" y="332981"/>
                </a:lnTo>
                <a:lnTo>
                  <a:pt x="48615" y="342125"/>
                </a:lnTo>
                <a:lnTo>
                  <a:pt x="65318" y="358914"/>
                </a:lnTo>
                <a:lnTo>
                  <a:pt x="74432" y="367271"/>
                </a:lnTo>
                <a:lnTo>
                  <a:pt x="83548" y="374916"/>
                </a:lnTo>
                <a:lnTo>
                  <a:pt x="77480" y="386333"/>
                </a:lnTo>
                <a:lnTo>
                  <a:pt x="53157" y="421373"/>
                </a:lnTo>
                <a:lnTo>
                  <a:pt x="15925" y="451853"/>
                </a:lnTo>
                <a:lnTo>
                  <a:pt x="8336" y="454913"/>
                </a:lnTo>
                <a:lnTo>
                  <a:pt x="0" y="458723"/>
                </a:lnTo>
                <a:lnTo>
                  <a:pt x="3794" y="458723"/>
                </a:lnTo>
                <a:lnTo>
                  <a:pt x="15179" y="460247"/>
                </a:lnTo>
                <a:lnTo>
                  <a:pt x="42519" y="460247"/>
                </a:lnTo>
                <a:lnTo>
                  <a:pt x="90393" y="451103"/>
                </a:lnTo>
                <a:lnTo>
                  <a:pt x="129890" y="432828"/>
                </a:lnTo>
                <a:lnTo>
                  <a:pt x="154960" y="413016"/>
                </a:lnTo>
                <a:lnTo>
                  <a:pt x="350197" y="413016"/>
                </a:lnTo>
                <a:lnTo>
                  <a:pt x="393491" y="393204"/>
                </a:lnTo>
                <a:lnTo>
                  <a:pt x="430702" y="366521"/>
                </a:lnTo>
                <a:lnTo>
                  <a:pt x="439059" y="359663"/>
                </a:lnTo>
                <a:lnTo>
                  <a:pt x="446653" y="351269"/>
                </a:lnTo>
                <a:lnTo>
                  <a:pt x="454273" y="343661"/>
                </a:lnTo>
                <a:lnTo>
                  <a:pt x="461081" y="335292"/>
                </a:lnTo>
                <a:lnTo>
                  <a:pt x="484626" y="298703"/>
                </a:lnTo>
                <a:lnTo>
                  <a:pt x="499092" y="258330"/>
                </a:lnTo>
                <a:lnTo>
                  <a:pt x="504388" y="203453"/>
                </a:lnTo>
                <a:lnTo>
                  <a:pt x="502889" y="192773"/>
                </a:lnTo>
                <a:lnTo>
                  <a:pt x="489198" y="140982"/>
                </a:lnTo>
                <a:lnTo>
                  <a:pt x="467926" y="102895"/>
                </a:lnTo>
                <a:lnTo>
                  <a:pt x="439059" y="70103"/>
                </a:lnTo>
                <a:lnTo>
                  <a:pt x="403359" y="42684"/>
                </a:lnTo>
                <a:lnTo>
                  <a:pt x="372219" y="25920"/>
                </a:lnTo>
                <a:lnTo>
                  <a:pt x="361589" y="20586"/>
                </a:lnTo>
                <a:lnTo>
                  <a:pt x="327400" y="9143"/>
                </a:lnTo>
                <a:lnTo>
                  <a:pt x="315234" y="6108"/>
                </a:lnTo>
                <a:lnTo>
                  <a:pt x="303080" y="3835"/>
                </a:lnTo>
                <a:lnTo>
                  <a:pt x="278010" y="774"/>
                </a:lnTo>
                <a:lnTo>
                  <a:pt x="265094" y="0"/>
                </a:lnTo>
                <a:close/>
              </a:path>
              <a:path w="504825" h="460375">
                <a:moveTo>
                  <a:pt x="350197" y="413016"/>
                </a:moveTo>
                <a:lnTo>
                  <a:pt x="154960" y="413016"/>
                </a:lnTo>
                <a:lnTo>
                  <a:pt x="177756" y="420623"/>
                </a:lnTo>
                <a:lnTo>
                  <a:pt x="214218" y="427494"/>
                </a:lnTo>
                <a:lnTo>
                  <a:pt x="226372" y="429018"/>
                </a:lnTo>
                <a:lnTo>
                  <a:pt x="239288" y="429767"/>
                </a:lnTo>
                <a:lnTo>
                  <a:pt x="265094" y="429767"/>
                </a:lnTo>
                <a:lnTo>
                  <a:pt x="315234" y="422897"/>
                </a:lnTo>
                <a:lnTo>
                  <a:pt x="350197" y="41301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762926" y="574280"/>
            <a:ext cx="6732693" cy="755762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800" spc="-127" dirty="0"/>
              <a:t>Basic </a:t>
            </a:r>
            <a:r>
              <a:rPr sz="4800" spc="-173" dirty="0"/>
              <a:t>Banking</a:t>
            </a:r>
            <a:r>
              <a:rPr sz="4800" spc="287" dirty="0"/>
              <a:t> </a:t>
            </a:r>
            <a:r>
              <a:rPr sz="4800" spc="33" dirty="0"/>
              <a:t>System</a:t>
            </a:r>
            <a:endParaRPr sz="4800"/>
          </a:p>
        </p:txBody>
      </p:sp>
      <p:sp>
        <p:nvSpPr>
          <p:cNvPr id="30" name="object 30"/>
          <p:cNvSpPr txBox="1"/>
          <p:nvPr/>
        </p:nvSpPr>
        <p:spPr>
          <a:xfrm>
            <a:off x="3594777" y="1648968"/>
            <a:ext cx="7531100" cy="427982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09" indent="-423323">
              <a:spcBef>
                <a:spcPts val="14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Create a </a:t>
            </a:r>
            <a:r>
              <a:rPr sz="1867" spc="-7" dirty="0">
                <a:latin typeface="Calibri"/>
                <a:cs typeface="Calibri"/>
              </a:rPr>
              <a:t>simple dynamic </a:t>
            </a:r>
            <a:r>
              <a:rPr sz="1867" dirty="0">
                <a:latin typeface="Calibri"/>
                <a:cs typeface="Calibri"/>
              </a:rPr>
              <a:t>website </a:t>
            </a:r>
            <a:r>
              <a:rPr sz="1867" spc="-7" dirty="0">
                <a:latin typeface="Calibri"/>
                <a:cs typeface="Calibri"/>
              </a:rPr>
              <a:t>which has the </a:t>
            </a:r>
            <a:r>
              <a:rPr sz="1867" dirty="0">
                <a:latin typeface="Calibri"/>
                <a:cs typeface="Calibri"/>
              </a:rPr>
              <a:t>following</a:t>
            </a:r>
            <a:r>
              <a:rPr sz="1867" spc="7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specs.</a:t>
            </a:r>
            <a:endParaRPr sz="1867">
              <a:latin typeface="Calibri"/>
              <a:cs typeface="Calibri"/>
            </a:endParaRPr>
          </a:p>
          <a:p>
            <a:pPr marL="439409" marR="429249" indent="-423323">
              <a:lnSpc>
                <a:spcPct val="114999"/>
              </a:lnSpc>
              <a:spcBef>
                <a:spcPts val="1325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Start </a:t>
            </a:r>
            <a:r>
              <a:rPr sz="1867" dirty="0">
                <a:latin typeface="Calibri"/>
                <a:cs typeface="Calibri"/>
              </a:rPr>
              <a:t>with </a:t>
            </a:r>
            <a:r>
              <a:rPr sz="1867" spc="-7" dirty="0">
                <a:latin typeface="Calibri"/>
                <a:cs typeface="Calibri"/>
              </a:rPr>
              <a:t>creating </a:t>
            </a:r>
            <a:r>
              <a:rPr sz="1867" dirty="0">
                <a:latin typeface="Calibri"/>
                <a:cs typeface="Calibri"/>
              </a:rPr>
              <a:t>a </a:t>
            </a:r>
            <a:r>
              <a:rPr sz="1867" spc="-13" dirty="0">
                <a:latin typeface="Calibri"/>
                <a:cs typeface="Calibri"/>
              </a:rPr>
              <a:t>dummy </a:t>
            </a:r>
            <a:r>
              <a:rPr sz="1867" spc="-7" dirty="0">
                <a:latin typeface="Calibri"/>
                <a:cs typeface="Calibri"/>
              </a:rPr>
              <a:t>data </a:t>
            </a:r>
            <a:r>
              <a:rPr sz="1867" dirty="0">
                <a:latin typeface="Calibri"/>
                <a:cs typeface="Calibri"/>
              </a:rPr>
              <a:t>in </a:t>
            </a:r>
            <a:r>
              <a:rPr sz="1867" spc="-7" dirty="0">
                <a:latin typeface="Calibri"/>
                <a:cs typeface="Calibri"/>
              </a:rPr>
              <a:t>database </a:t>
            </a:r>
            <a:r>
              <a:rPr sz="1867" dirty="0">
                <a:latin typeface="Calibri"/>
                <a:cs typeface="Calibri"/>
              </a:rPr>
              <a:t>for </a:t>
            </a:r>
            <a:r>
              <a:rPr sz="1867" spc="-7" dirty="0">
                <a:latin typeface="Calibri"/>
                <a:cs typeface="Calibri"/>
              </a:rPr>
              <a:t>upto </a:t>
            </a:r>
            <a:r>
              <a:rPr sz="1867" dirty="0">
                <a:latin typeface="Calibri"/>
                <a:cs typeface="Calibri"/>
              </a:rPr>
              <a:t>10 </a:t>
            </a:r>
            <a:r>
              <a:rPr sz="1867" spc="-7" dirty="0">
                <a:latin typeface="Calibri"/>
                <a:cs typeface="Calibri"/>
              </a:rPr>
              <a:t>customers.  Database options: </a:t>
            </a:r>
            <a:r>
              <a:rPr sz="1867" dirty="0">
                <a:latin typeface="Calibri"/>
                <a:cs typeface="Calibri"/>
              </a:rPr>
              <a:t>Mysql, Mongo, </a:t>
            </a:r>
            <a:r>
              <a:rPr sz="1867" spc="-7" dirty="0">
                <a:latin typeface="Calibri"/>
                <a:cs typeface="Calibri"/>
              </a:rPr>
              <a:t>Postgres, etc. Customers table </a:t>
            </a:r>
            <a:r>
              <a:rPr sz="1867" dirty="0">
                <a:latin typeface="Calibri"/>
                <a:cs typeface="Calibri"/>
              </a:rPr>
              <a:t>will  </a:t>
            </a:r>
            <a:r>
              <a:rPr sz="1867" spc="-7" dirty="0">
                <a:latin typeface="Calibri"/>
                <a:cs typeface="Calibri"/>
              </a:rPr>
              <a:t>have basic fields such </a:t>
            </a:r>
            <a:r>
              <a:rPr sz="1867" dirty="0">
                <a:latin typeface="Calibri"/>
                <a:cs typeface="Calibri"/>
              </a:rPr>
              <a:t>as </a:t>
            </a:r>
            <a:r>
              <a:rPr sz="1867" spc="-7" dirty="0">
                <a:latin typeface="Calibri"/>
                <a:cs typeface="Calibri"/>
              </a:rPr>
              <a:t>name, </a:t>
            </a:r>
            <a:r>
              <a:rPr sz="1867" dirty="0">
                <a:latin typeface="Calibri"/>
                <a:cs typeface="Calibri"/>
              </a:rPr>
              <a:t>email, </a:t>
            </a:r>
            <a:r>
              <a:rPr sz="1867" spc="-7" dirty="0">
                <a:latin typeface="Calibri"/>
                <a:cs typeface="Calibri"/>
              </a:rPr>
              <a:t>current balance etc. Transfers  table </a:t>
            </a:r>
            <a:r>
              <a:rPr sz="1867" dirty="0">
                <a:latin typeface="Calibri"/>
                <a:cs typeface="Calibri"/>
              </a:rPr>
              <a:t>will </a:t>
            </a:r>
            <a:r>
              <a:rPr sz="1867" spc="-7" dirty="0">
                <a:latin typeface="Calibri"/>
                <a:cs typeface="Calibri"/>
              </a:rPr>
              <a:t>record </a:t>
            </a:r>
            <a:r>
              <a:rPr sz="1867" dirty="0">
                <a:latin typeface="Calibri"/>
                <a:cs typeface="Calibri"/>
              </a:rPr>
              <a:t>all transfers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happened.</a:t>
            </a:r>
            <a:endParaRPr sz="1867">
              <a:latin typeface="Calibri"/>
              <a:cs typeface="Calibri"/>
            </a:endParaRPr>
          </a:p>
          <a:p>
            <a:pPr marL="439409" marR="6773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Flow: </a:t>
            </a:r>
            <a:r>
              <a:rPr sz="1867" spc="-7" dirty="0">
                <a:latin typeface="Calibri"/>
                <a:cs typeface="Calibri"/>
              </a:rPr>
              <a:t>Home Page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Select and View one Customer </a:t>
            </a:r>
            <a:r>
              <a:rPr sz="1867" dirty="0">
                <a:latin typeface="Calibri"/>
                <a:cs typeface="Calibri"/>
              </a:rPr>
              <a:t>&gt;  </a:t>
            </a:r>
            <a:r>
              <a:rPr sz="1867" spc="-7" dirty="0">
                <a:latin typeface="Calibri"/>
                <a:cs typeface="Calibri"/>
              </a:rPr>
              <a:t>Transfer </a:t>
            </a:r>
            <a:r>
              <a:rPr sz="1867" dirty="0">
                <a:latin typeface="Calibri"/>
                <a:cs typeface="Calibri"/>
              </a:rPr>
              <a:t>Money &gt; Select </a:t>
            </a:r>
            <a:r>
              <a:rPr sz="1867" spc="-7" dirty="0">
                <a:latin typeface="Calibri"/>
                <a:cs typeface="Calibri"/>
              </a:rPr>
              <a:t>customer </a:t>
            </a:r>
            <a:r>
              <a:rPr sz="1867" dirty="0">
                <a:latin typeface="Calibri"/>
                <a:cs typeface="Calibri"/>
              </a:rPr>
              <a:t>to transfer </a:t>
            </a:r>
            <a:r>
              <a:rPr sz="1867" spc="-7" dirty="0">
                <a:latin typeface="Calibri"/>
                <a:cs typeface="Calibri"/>
              </a:rPr>
              <a:t>to </a:t>
            </a:r>
            <a:r>
              <a:rPr sz="1867" dirty="0">
                <a:latin typeface="Calibri"/>
                <a:cs typeface="Calibri"/>
              </a:rPr>
              <a:t>&gt; </a:t>
            </a:r>
            <a:r>
              <a:rPr sz="1867" spc="-7" dirty="0">
                <a:latin typeface="Calibri"/>
                <a:cs typeface="Calibri"/>
              </a:rPr>
              <a:t>View </a:t>
            </a:r>
            <a:r>
              <a:rPr sz="1867" dirty="0">
                <a:latin typeface="Calibri"/>
                <a:cs typeface="Calibri"/>
              </a:rPr>
              <a:t>all </a:t>
            </a:r>
            <a:r>
              <a:rPr sz="1867" spc="-7" dirty="0">
                <a:latin typeface="Calibri"/>
                <a:cs typeface="Calibri"/>
              </a:rPr>
              <a:t>Customers</a:t>
            </a:r>
            <a:r>
              <a:rPr sz="1867" spc="-20" dirty="0">
                <a:latin typeface="Calibri"/>
                <a:cs typeface="Calibri"/>
              </a:rPr>
              <a:t> </a:t>
            </a:r>
            <a:r>
              <a:rPr sz="1867" dirty="0">
                <a:latin typeface="Calibri"/>
                <a:cs typeface="Calibri"/>
              </a:rPr>
              <a:t>.</a:t>
            </a:r>
            <a:endParaRPr sz="1867">
              <a:latin typeface="Calibri"/>
              <a:cs typeface="Calibri"/>
            </a:endParaRPr>
          </a:p>
          <a:p>
            <a:pPr marL="439409" indent="-423323">
              <a:spcBef>
                <a:spcPts val="1680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dirty="0">
                <a:latin typeface="Calibri"/>
                <a:cs typeface="Calibri"/>
              </a:rPr>
              <a:t>No </a:t>
            </a:r>
            <a:r>
              <a:rPr sz="1867" spc="-7" dirty="0">
                <a:latin typeface="Calibri"/>
                <a:cs typeface="Calibri"/>
              </a:rPr>
              <a:t>Login Page. </a:t>
            </a:r>
            <a:r>
              <a:rPr sz="1867" dirty="0">
                <a:latin typeface="Calibri"/>
                <a:cs typeface="Calibri"/>
              </a:rPr>
              <a:t>No User Creation. </a:t>
            </a:r>
            <a:r>
              <a:rPr sz="1867" spc="-7" dirty="0">
                <a:latin typeface="Calibri"/>
                <a:cs typeface="Calibri"/>
              </a:rPr>
              <a:t>Only </a:t>
            </a:r>
            <a:r>
              <a:rPr sz="1867" dirty="0">
                <a:latin typeface="Calibri"/>
                <a:cs typeface="Calibri"/>
              </a:rPr>
              <a:t>transfer </a:t>
            </a:r>
            <a:r>
              <a:rPr sz="1867" spc="-7" dirty="0">
                <a:latin typeface="Calibri"/>
                <a:cs typeface="Calibri"/>
              </a:rPr>
              <a:t>of money</a:t>
            </a:r>
            <a:r>
              <a:rPr sz="1867" spc="-7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between</a:t>
            </a:r>
            <a:endParaRPr sz="1867">
              <a:latin typeface="Calibri"/>
              <a:cs typeface="Calibri"/>
            </a:endParaRPr>
          </a:p>
          <a:p>
            <a:pPr marL="439409">
              <a:spcBef>
                <a:spcPts val="333"/>
              </a:spcBef>
            </a:pPr>
            <a:r>
              <a:rPr sz="1867" spc="-7" dirty="0">
                <a:latin typeface="Calibri"/>
                <a:cs typeface="Calibri"/>
              </a:rPr>
              <a:t>multiple</a:t>
            </a:r>
            <a:r>
              <a:rPr sz="1867" spc="13" dirty="0">
                <a:latin typeface="Calibri"/>
                <a:cs typeface="Calibri"/>
              </a:rPr>
              <a:t> </a:t>
            </a:r>
            <a:r>
              <a:rPr sz="1867" spc="-7" dirty="0">
                <a:latin typeface="Calibri"/>
                <a:cs typeface="Calibri"/>
              </a:rPr>
              <a:t>users.</a:t>
            </a:r>
            <a:endParaRPr sz="1867">
              <a:latin typeface="Calibri"/>
              <a:cs typeface="Calibri"/>
            </a:endParaRPr>
          </a:p>
          <a:p>
            <a:pPr marL="439409" marR="71965" indent="-423323">
              <a:lnSpc>
                <a:spcPct val="114999"/>
              </a:lnSpc>
              <a:spcBef>
                <a:spcPts val="1333"/>
              </a:spcBef>
              <a:buFont typeface="Lucida Sans Unicode"/>
              <a:buChar char="◇"/>
              <a:tabLst>
                <a:tab pos="439409" algn="l"/>
                <a:tab pos="440256" algn="l"/>
              </a:tabLst>
            </a:pPr>
            <a:r>
              <a:rPr sz="1867" spc="-7" dirty="0">
                <a:latin typeface="Calibri"/>
                <a:cs typeface="Calibri"/>
              </a:rPr>
              <a:t>Host the website </a:t>
            </a:r>
            <a:r>
              <a:rPr sz="1867" dirty="0">
                <a:latin typeface="Calibri"/>
                <a:cs typeface="Calibri"/>
              </a:rPr>
              <a:t>at 000webhost, </a:t>
            </a:r>
            <a:r>
              <a:rPr sz="1867" spc="-7" dirty="0">
                <a:latin typeface="Calibri"/>
                <a:cs typeface="Calibri"/>
              </a:rPr>
              <a:t>github.io, </a:t>
            </a:r>
            <a:r>
              <a:rPr sz="1867" dirty="0">
                <a:latin typeface="Calibri"/>
                <a:cs typeface="Calibri"/>
              </a:rPr>
              <a:t>heroku </a:t>
            </a:r>
            <a:r>
              <a:rPr sz="1867" spc="-7" dirty="0">
                <a:latin typeface="Calibri"/>
                <a:cs typeface="Calibri"/>
              </a:rPr>
              <a:t>app or any other free  hosting provider. Check </a:t>
            </a:r>
            <a:r>
              <a:rPr sz="1867" dirty="0">
                <a:latin typeface="Calibri"/>
                <a:cs typeface="Calibri"/>
              </a:rPr>
              <a:t>in code in gitlab.</a:t>
            </a:r>
            <a:endParaRPr sz="1867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5047" y="2894177"/>
            <a:ext cx="937260" cy="10019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6400" b="1" spc="-267" dirty="0">
                <a:solidFill>
                  <a:srgbClr val="FFFFFF"/>
                </a:solidFill>
                <a:latin typeface="Georgia"/>
                <a:cs typeface="Georgia"/>
              </a:rPr>
              <a:t>#1</a:t>
            </a:r>
            <a:endParaRPr sz="6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176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Details On my Project</a:t>
            </a:r>
            <a:br>
              <a:rPr lang="en-US" dirty="0" smtClean="0"/>
            </a:br>
            <a:r>
              <a:rPr lang="en-US" dirty="0" smtClean="0"/>
              <a:t>Name : MCB Bank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Name and logo have been chosen randomly.</a:t>
            </a:r>
          </a:p>
          <a:p>
            <a:r>
              <a:rPr lang="en-US" dirty="0" smtClean="0"/>
              <a:t>Images are supposed to be copyright free even on cases otherwise, no copyright intended.</a:t>
            </a:r>
          </a:p>
          <a:p>
            <a:r>
              <a:rPr lang="en-US" dirty="0" smtClean="0"/>
              <a:t>This project covers all that had been asked for and some additional add-ons as well.</a:t>
            </a:r>
          </a:p>
          <a:p>
            <a:r>
              <a:rPr lang="en-US" dirty="0" smtClean="0"/>
              <a:t>Front end – HTML5, CSS, Bootstrap</a:t>
            </a:r>
          </a:p>
          <a:p>
            <a:r>
              <a:rPr lang="en-US" dirty="0" smtClean="0"/>
              <a:t>Back end – PHP and JavaScript</a:t>
            </a:r>
          </a:p>
          <a:p>
            <a:r>
              <a:rPr lang="en-US" dirty="0" smtClean="0"/>
              <a:t>Database used – MySQL</a:t>
            </a:r>
          </a:p>
          <a:p>
            <a:r>
              <a:rPr lang="en-US" dirty="0" smtClean="0"/>
              <a:t>Server Facility – XAMPP (IP/localhost : 127.0.0.1)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40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How to use the </a:t>
            </a:r>
            <a:r>
              <a:rPr lang="en-US" dirty="0" err="1" smtClean="0"/>
              <a:t>github</a:t>
            </a:r>
            <a:r>
              <a:rPr lang="en-US" dirty="0" smtClean="0"/>
              <a:t> files?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folder bank where you need to clone every file provided one by one and keep the extracted folders into the same.</a:t>
            </a:r>
          </a:p>
          <a:p>
            <a:r>
              <a:rPr lang="en-US" dirty="0" smtClean="0"/>
              <a:t>Once done you need host the website on a free server platform like XAMPP as in my case.</a:t>
            </a:r>
          </a:p>
          <a:p>
            <a:r>
              <a:rPr lang="en-US" dirty="0" smtClean="0"/>
              <a:t>The localhost or connecting IP address will be : 127.0.0.1</a:t>
            </a:r>
          </a:p>
          <a:p>
            <a:r>
              <a:rPr lang="en-US" dirty="0" smtClean="0"/>
              <a:t>The Preview of the website is provided in next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737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344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Tasks List</vt:lpstr>
      <vt:lpstr>Slide 2</vt:lpstr>
      <vt:lpstr>Task List</vt:lpstr>
      <vt:lpstr>Basic Banking System</vt:lpstr>
      <vt:lpstr>Details On my Project Name : MCB Bank </vt:lpstr>
      <vt:lpstr>How to use the github files?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List</dc:title>
  <dc:creator>Souvik Roy</dc:creator>
  <cp:lastModifiedBy>abhishek rajput</cp:lastModifiedBy>
  <cp:revision>6</cp:revision>
  <dcterms:created xsi:type="dcterms:W3CDTF">2020-11-18T19:06:25Z</dcterms:created>
  <dcterms:modified xsi:type="dcterms:W3CDTF">2022-06-14T11:43:26Z</dcterms:modified>
</cp:coreProperties>
</file>