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theme/theme6.xml" ContentType="application/vnd.openxmlformats-officedocument.theme+xml"/>
  <Override PartName="/ppt/slideLayouts/slideLayout1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4" r:id="rId2"/>
    <p:sldMasterId id="2147483656" r:id="rId3"/>
    <p:sldMasterId id="2147483658" r:id="rId4"/>
    <p:sldMasterId id="2147483660" r:id="rId5"/>
    <p:sldMasterId id="2147483662" r:id="rId6"/>
    <p:sldMasterId id="2147483664" r:id="rId7"/>
  </p:sldMasterIdLst>
  <p:notesMasterIdLst>
    <p:notesMasterId r:id="rId40"/>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x="9144000" cy="6858000" type="screen4x3"/>
  <p:notesSz cx="6858000" cy="9144000"/>
  <p:embeddedFontLst>
    <p:embeddedFont>
      <p:font typeface="Calibri" panose="020F0502020204030204" pitchFamily="34" charset="0"/>
      <p:regular r:id="rId41"/>
      <p:bold r:id="rId42"/>
      <p:italic r:id="rId43"/>
      <p:boldItalic r:id="rId44"/>
    </p:embeddedFont>
    <p:embeddedFont>
      <p:font typeface="Gill Sans" panose="020B0604020202020204" charset="0"/>
      <p:regular r:id="rId45"/>
      <p:bold r:id="rId46"/>
    </p:embeddedFont>
    <p:embeddedFont>
      <p:font typeface="Verdana" panose="020B060403050404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hEHTmrqM8cts3qd2B9KU50+ROY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B6E0AE-F90D-FBF7-6303-FACA5710A6E6}" v="1" dt="2022-12-12T14:21:56.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viewProps" Target="viewProps.xml"/><Relationship Id="rId58" Type="http://schemas.openxmlformats.org/officeDocument/2006/relationships/customXml" Target="../customXml/item1.xml"/><Relationship Id="rId5" Type="http://schemas.openxmlformats.org/officeDocument/2006/relationships/slideMaster" Target="slideMasters/slideMaster5.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font" Target="fonts/font3.fntdata"/><Relationship Id="rId48" Type="http://schemas.openxmlformats.org/officeDocument/2006/relationships/font" Target="fonts/font8.fntdata"/><Relationship Id="rId56" Type="http://schemas.microsoft.com/office/2016/11/relationships/changesInfo" Target="changesInfos/changesInfo1.xml"/><Relationship Id="rId8" Type="http://schemas.openxmlformats.org/officeDocument/2006/relationships/slide" Target="slides/slide1.xml"/><Relationship Id="rId51" Type="http://customschemas.google.com/relationships/presentationmetadata" Target="metadata"/><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font" Target="fonts/font6.fntdata"/><Relationship Id="rId59" Type="http://schemas.openxmlformats.org/officeDocument/2006/relationships/customXml" Target="../customXml/item2.xml"/><Relationship Id="rId20" Type="http://schemas.openxmlformats.org/officeDocument/2006/relationships/slide" Target="slides/slide13.xml"/><Relationship Id="rId41" Type="http://schemas.openxmlformats.org/officeDocument/2006/relationships/font" Target="fonts/font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font" Target="fonts/font9.fntdata"/><Relationship Id="rId57" Type="http://schemas.microsoft.com/office/2015/10/relationships/revisionInfo" Target="revisionInfo.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font" Target="fonts/font4.fntdata"/><Relationship Id="rId52" Type="http://schemas.openxmlformats.org/officeDocument/2006/relationships/presProps" Target="presProps.xml"/><Relationship Id="rId60"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 Sharma (DJSCE)" userId="S::r.sharma@djsce.ac.in::317ee45d-6cce-4c4a-b3f8-ed3a2cf5b5a7" providerId="AD" clId="Web-{55B6E0AE-F90D-FBF7-6303-FACA5710A6E6}"/>
    <pc:docChg chg="modSld">
      <pc:chgData name="Richa Sharma (DJSCE)" userId="S::r.sharma@djsce.ac.in::317ee45d-6cce-4c4a-b3f8-ed3a2cf5b5a7" providerId="AD" clId="Web-{55B6E0AE-F90D-FBF7-6303-FACA5710A6E6}" dt="2022-12-12T14:21:56.996" v="0" actId="14100"/>
      <pc:docMkLst>
        <pc:docMk/>
      </pc:docMkLst>
      <pc:sldChg chg="modSp">
        <pc:chgData name="Richa Sharma (DJSCE)" userId="S::r.sharma@djsce.ac.in::317ee45d-6cce-4c4a-b3f8-ed3a2cf5b5a7" providerId="AD" clId="Web-{55B6E0AE-F90D-FBF7-6303-FACA5710A6E6}" dt="2022-12-12T14:21:56.996" v="0" actId="14100"/>
        <pc:sldMkLst>
          <pc:docMk/>
          <pc:sldMk cId="0" sldId="284"/>
        </pc:sldMkLst>
        <pc:picChg chg="mod">
          <ac:chgData name="Richa Sharma (DJSCE)" userId="S::r.sharma@djsce.ac.in::317ee45d-6cce-4c4a-b3f8-ed3a2cf5b5a7" providerId="AD" clId="Web-{55B6E0AE-F90D-FBF7-6303-FACA5710A6E6}" dt="2022-12-12T14:21:56.996" v="0" actId="14100"/>
          <ac:picMkLst>
            <pc:docMk/>
            <pc:sldMk cId="0" sldId="284"/>
            <ac:picMk id="371"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1</a:t>
            </a:fld>
            <a:endParaRPr/>
          </a:p>
        </p:txBody>
      </p:sp>
      <p:sp>
        <p:nvSpPr>
          <p:cNvPr id="143" name="Google Shape;14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14" name="Google Shape;2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Any message authentication or digital signature mechanism has two levels of functionality. At the lower</a:t>
            </a:r>
            <a:endParaRPr/>
          </a:p>
          <a:p>
            <a:pPr marL="0" lvl="0" indent="0" algn="l" rtl="0">
              <a:spcBef>
                <a:spcPts val="0"/>
              </a:spcBef>
              <a:spcAft>
                <a:spcPts val="0"/>
              </a:spcAft>
              <a:buSzPts val="1800"/>
              <a:buNone/>
            </a:pPr>
            <a:r>
              <a:rPr lang="en-US"/>
              <a:t>level, there must be some sort of function that produces an authenticator: a value to be used to</a:t>
            </a:r>
            <a:endParaRPr/>
          </a:p>
          <a:p>
            <a:pPr marL="0" lvl="0" indent="0" algn="l" rtl="0">
              <a:spcBef>
                <a:spcPts val="0"/>
              </a:spcBef>
              <a:spcAft>
                <a:spcPts val="0"/>
              </a:spcAft>
              <a:buSzPts val="1800"/>
              <a:buNone/>
            </a:pPr>
            <a:r>
              <a:rPr lang="en-US"/>
              <a:t>authenticate a message. This lower-level function is then used as a primitive in a higher-level</a:t>
            </a:r>
            <a:endParaRPr/>
          </a:p>
          <a:p>
            <a:pPr marL="0" lvl="0" indent="0" algn="l" rtl="0">
              <a:spcBef>
                <a:spcPts val="0"/>
              </a:spcBef>
              <a:spcAft>
                <a:spcPts val="0"/>
              </a:spcAft>
              <a:buSzPts val="1800"/>
              <a:buNone/>
            </a:pPr>
            <a:r>
              <a:rPr lang="en-US"/>
              <a:t>authentication protocol that enables a receiver to verify the authenticity of a message.</a:t>
            </a:r>
            <a:endParaRPr/>
          </a:p>
          <a:p>
            <a:pPr marL="0" lvl="0" indent="0" algn="l" rtl="0">
              <a:spcBef>
                <a:spcPts val="0"/>
              </a:spcBef>
              <a:spcAft>
                <a:spcPts val="0"/>
              </a:spcAft>
              <a:buSzPts val="1800"/>
              <a:buNone/>
            </a:pPr>
            <a:r>
              <a:rPr lang="en-US"/>
              <a:t>Types of functions that may be used to produce an authenticator may be grouped into three classes as follows:</a:t>
            </a:r>
            <a:endParaRPr/>
          </a:p>
          <a:p>
            <a:pPr marL="0" lvl="0" indent="0" algn="l" rtl="0">
              <a:spcBef>
                <a:spcPts val="0"/>
              </a:spcBef>
              <a:spcAft>
                <a:spcPts val="0"/>
              </a:spcAft>
              <a:buSzPts val="1800"/>
              <a:buNone/>
            </a:pPr>
            <a:r>
              <a:rPr lang="en-US" b="1"/>
              <a:t>Message encryption: The ciphertext of the entire message serves as its authenticator</a:t>
            </a:r>
            <a:endParaRPr/>
          </a:p>
          <a:p>
            <a:pPr marL="0" lvl="0" indent="0" algn="l" rtl="0">
              <a:spcBef>
                <a:spcPts val="0"/>
              </a:spcBef>
              <a:spcAft>
                <a:spcPts val="0"/>
              </a:spcAft>
              <a:buSzPts val="1800"/>
              <a:buNone/>
            </a:pPr>
            <a:r>
              <a:rPr lang="en-US"/>
              <a:t>● </a:t>
            </a:r>
            <a:r>
              <a:rPr lang="en-US" b="1"/>
              <a:t>Message authentication code (MAC): A function of the message and a secret key that</a:t>
            </a:r>
            <a:endParaRPr/>
          </a:p>
          <a:p>
            <a:pPr marL="0" lvl="0" indent="0" algn="l" rtl="0">
              <a:spcBef>
                <a:spcPts val="0"/>
              </a:spcBef>
              <a:spcAft>
                <a:spcPts val="0"/>
              </a:spcAft>
              <a:buSzPts val="1800"/>
              <a:buNone/>
            </a:pPr>
            <a:r>
              <a:rPr lang="en-US"/>
              <a:t>produces a fixed-length value that serves as the authenticator</a:t>
            </a:r>
            <a:endParaRPr/>
          </a:p>
          <a:p>
            <a:pPr marL="0" lvl="0" indent="0" algn="l" rtl="0">
              <a:spcBef>
                <a:spcPts val="0"/>
              </a:spcBef>
              <a:spcAft>
                <a:spcPts val="0"/>
              </a:spcAft>
              <a:buSzPts val="1800"/>
              <a:buNone/>
            </a:pPr>
            <a:r>
              <a:rPr lang="en-US"/>
              <a:t>● </a:t>
            </a:r>
            <a:r>
              <a:rPr lang="en-US" b="1"/>
              <a:t>Hash function: A function that maps a message of any length into a fixed-length hash value,</a:t>
            </a:r>
            <a:endParaRPr/>
          </a:p>
          <a:p>
            <a:pPr marL="0" lvl="0" indent="0" algn="l" rtl="0">
              <a:spcBef>
                <a:spcPts val="0"/>
              </a:spcBef>
              <a:spcAft>
                <a:spcPts val="0"/>
              </a:spcAft>
              <a:buSzPts val="1800"/>
              <a:buNone/>
            </a:pPr>
            <a:r>
              <a:rPr lang="en-US"/>
              <a:t>which serves as the authenticator</a:t>
            </a:r>
            <a:endParaRPr/>
          </a:p>
        </p:txBody>
      </p:sp>
      <p:sp>
        <p:nvSpPr>
          <p:cNvPr id="215" name="Google Shape;215;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11</a:t>
            </a:fld>
            <a:endParaRPr/>
          </a:p>
        </p:txBody>
      </p:sp>
      <p:sp>
        <p:nvSpPr>
          <p:cNvPr id="221" name="Google Shape;221;p11: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FFFFFF"/>
              </a:buClr>
              <a:buSzPts val="1800"/>
              <a:buFont typeface="Arial"/>
              <a:buNone/>
            </a:pPr>
            <a:fld id="{00000000-1234-1234-1234-123412341234}" type="slidenum">
              <a:rPr lang="en-US" sz="1800" b="0" i="0" u="none">
                <a:solidFill>
                  <a:srgbClr val="FFFFFF"/>
                </a:solidFill>
                <a:latin typeface="Arial"/>
                <a:ea typeface="Arial"/>
                <a:cs typeface="Arial"/>
                <a:sym typeface="Arial"/>
              </a:rPr>
              <a:t>11</a:t>
            </a:fld>
            <a:endParaRPr/>
          </a:p>
        </p:txBody>
      </p:sp>
      <p:sp>
        <p:nvSpPr>
          <p:cNvPr id="222" name="Google Shape;22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3" name="Google Shape;22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Arial"/>
              <a:buNone/>
            </a:pPr>
            <a:r>
              <a:rPr lang="en-US">
                <a:latin typeface="Arial"/>
                <a:ea typeface="Arial"/>
                <a:cs typeface="Arial"/>
                <a:sym typeface="Arial"/>
              </a:rPr>
              <a:t>Message encryption by itself can provide a measure of authentication. The analysis differs for symmetric and public-key encryption schemes. </a:t>
            </a:r>
            <a:endParaRPr/>
          </a:p>
          <a:p>
            <a:pPr marL="0" lvl="0" indent="0" algn="l" rtl="0">
              <a:spcBef>
                <a:spcPts val="400"/>
              </a:spcBef>
              <a:spcAft>
                <a:spcPts val="0"/>
              </a:spcAft>
              <a:buSzPts val="1800"/>
              <a:buFont typeface="Arial"/>
              <a:buNone/>
            </a:pPr>
            <a:r>
              <a:rPr lang="en-US">
                <a:latin typeface="Arial"/>
                <a:ea typeface="Arial"/>
                <a:cs typeface="Arial"/>
                <a:sym typeface="Arial"/>
              </a:rPr>
              <a:t>If use symmetric encryption, If no other party knows the key, then confidentiality is provided. As well, symmetric encryption provides authentication as well as confidentiality, since only the other party can have encrypted a properly constructed message (Stallings Figure 12.1a). Here, the ciphertext of the entire message serves as its authenticator, on the basis that only those who know the appropriate keys could have validly encrypted the message. This is provided you can recognize a valid message (ie if the message has suitable structure such as redundancy or a checksum to detect any changes).</a:t>
            </a:r>
            <a:endParaRPr/>
          </a:p>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12</a:t>
            </a:fld>
            <a:endParaRPr/>
          </a:p>
        </p:txBody>
      </p:sp>
      <p:sp>
        <p:nvSpPr>
          <p:cNvPr id="230" name="Google Shape;230;p12: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FFFFFF"/>
              </a:buClr>
              <a:buSzPts val="1800"/>
              <a:buFont typeface="Arial"/>
              <a:buNone/>
            </a:pPr>
            <a:fld id="{00000000-1234-1234-1234-123412341234}" type="slidenum">
              <a:rPr lang="en-US" sz="1800" b="0" i="0" u="none">
                <a:solidFill>
                  <a:srgbClr val="FFFFFF"/>
                </a:solidFill>
                <a:latin typeface="Arial"/>
                <a:ea typeface="Arial"/>
                <a:cs typeface="Arial"/>
                <a:sym typeface="Arial"/>
              </a:rPr>
              <a:t>12</a:t>
            </a:fld>
            <a:endParaRPr/>
          </a:p>
        </p:txBody>
      </p:sp>
      <p:sp>
        <p:nvSpPr>
          <p:cNvPr id="231" name="Google Shape;23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2" name="Google Shape;2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Arial"/>
              <a:buNone/>
            </a:pPr>
            <a:r>
              <a:rPr lang="en-US">
                <a:latin typeface="Arial"/>
                <a:ea typeface="Arial"/>
                <a:cs typeface="Arial"/>
                <a:sym typeface="Arial"/>
              </a:rPr>
              <a:t>With public-key techniques, can use a digital signature which can only have been created by key owner to validate the integrity of the message contents. To provide both confidentiality and authentication, A can encrypt M first using its private key, which provides the digital signature, and then using B's public key, which provides confidentiality (Stallings Figure 12.1d). The disadvantage of this approach is that the public-key algorithm, which is complex, must be exercised four times rather than two in each communication.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13</a:t>
            </a:fld>
            <a:endParaRPr/>
          </a:p>
        </p:txBody>
      </p:sp>
      <p:sp>
        <p:nvSpPr>
          <p:cNvPr id="239" name="Google Shape;23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40" name="Google Shape;24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14</a:t>
            </a:fld>
            <a:endParaRPr/>
          </a:p>
        </p:txBody>
      </p:sp>
      <p:sp>
        <p:nvSpPr>
          <p:cNvPr id="247" name="Google Shape;24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48" name="Google Shape;24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15</a:t>
            </a:fld>
            <a:endParaRPr/>
          </a:p>
        </p:txBody>
      </p:sp>
      <p:sp>
        <p:nvSpPr>
          <p:cNvPr id="254" name="Google Shape;25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55" name="Google Shape;25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16</a:t>
            </a:fld>
            <a:endParaRPr/>
          </a:p>
        </p:txBody>
      </p:sp>
      <p:sp>
        <p:nvSpPr>
          <p:cNvPr id="262" name="Google Shape;262;p16: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FFFFFF"/>
              </a:buClr>
              <a:buSzPts val="1800"/>
              <a:buFont typeface="Arial"/>
              <a:buNone/>
            </a:pPr>
            <a:fld id="{00000000-1234-1234-1234-123412341234}" type="slidenum">
              <a:rPr lang="en-US" sz="1800" b="0" i="0" u="none">
                <a:solidFill>
                  <a:srgbClr val="FFFFFF"/>
                </a:solidFill>
                <a:latin typeface="Arial"/>
                <a:ea typeface="Arial"/>
                <a:cs typeface="Arial"/>
                <a:sym typeface="Arial"/>
              </a:rPr>
              <a:t>16</a:t>
            </a:fld>
            <a:endParaRPr/>
          </a:p>
        </p:txBody>
      </p:sp>
      <p:sp>
        <p:nvSpPr>
          <p:cNvPr id="263" name="Google Shape;26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64" name="Google Shape;26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Arial"/>
              <a:buNone/>
            </a:pPr>
            <a:r>
              <a:rPr lang="en-US">
                <a:latin typeface="Arial"/>
                <a:ea typeface="Arial"/>
                <a:cs typeface="Arial"/>
                <a:sym typeface="Arial"/>
              </a:rPr>
              <a:t>An alternative authentication technique involves the use of a secret key to generate a small fixed-size block of data, known as a cryptographic checksum or MAC that is appended to the message. This technique assumes that two communicating parties, say A and B, share a common secret key K. A MAC function is similar to encryption, except that the MAC algorithm need not be reversible, as it must for decryption.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17</a:t>
            </a:fld>
            <a:endParaRPr/>
          </a:p>
        </p:txBody>
      </p:sp>
      <p:sp>
        <p:nvSpPr>
          <p:cNvPr id="270" name="Google Shape;27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71" name="Google Shape;27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18</a:t>
            </a:fld>
            <a:endParaRPr/>
          </a:p>
        </p:txBody>
      </p:sp>
      <p:sp>
        <p:nvSpPr>
          <p:cNvPr id="279" name="Google Shape;279;p18: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FFFFFF"/>
              </a:buClr>
              <a:buSzPts val="1800"/>
              <a:buFont typeface="Arial"/>
              <a:buNone/>
            </a:pPr>
            <a:fld id="{00000000-1234-1234-1234-123412341234}" type="slidenum">
              <a:rPr lang="en-US" sz="1800" b="0" i="0" u="none">
                <a:solidFill>
                  <a:srgbClr val="FFFFFF"/>
                </a:solidFill>
                <a:latin typeface="Arial"/>
                <a:ea typeface="Arial"/>
                <a:cs typeface="Arial"/>
                <a:sym typeface="Arial"/>
              </a:rPr>
              <a:t>18</a:t>
            </a:fld>
            <a:endParaRPr/>
          </a:p>
        </p:txBody>
      </p:sp>
      <p:sp>
        <p:nvSpPr>
          <p:cNvPr id="280" name="Google Shape;28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81" name="Google Shape;28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Font typeface="Arial"/>
              <a:buNone/>
            </a:pPr>
            <a:r>
              <a:rPr lang="en-US">
                <a:latin typeface="Arial"/>
                <a:ea typeface="Arial"/>
                <a:cs typeface="Arial"/>
                <a:sym typeface="Arial"/>
              </a:rPr>
              <a:t>A MAC (also known as a cryptographic checksum, fixed-length authenticator, or tag) is generated by a function C. The MAC is appended to the message at the source at a time when the message is assumed or known to be correct. The receiver authenticates that message by re-computing the MAC. </a:t>
            </a:r>
            <a:endParaRPr/>
          </a:p>
          <a:p>
            <a:pPr marL="0" lvl="0" indent="0" algn="l" rtl="0">
              <a:spcBef>
                <a:spcPts val="400"/>
              </a:spcBef>
              <a:spcAft>
                <a:spcPts val="0"/>
              </a:spcAft>
              <a:buSzPts val="1800"/>
              <a:buFont typeface="Arial"/>
              <a:buNone/>
            </a:pPr>
            <a:r>
              <a:rPr lang="en-US">
                <a:latin typeface="Arial"/>
                <a:ea typeface="Arial"/>
                <a:cs typeface="Arial"/>
                <a:sym typeface="Arial"/>
              </a:rPr>
              <a:t>The MAC function is a many-to-one function, since potentially many arbitrarily long messages can be condensed to the same summary value, but don’t want finding them to be easy (see text for discussion)!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19</a:t>
            </a:fld>
            <a:endParaRPr/>
          </a:p>
        </p:txBody>
      </p:sp>
      <p:sp>
        <p:nvSpPr>
          <p:cNvPr id="287" name="Google Shape;287;p19: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FFFFFF"/>
              </a:buClr>
              <a:buSzPts val="1800"/>
              <a:buFont typeface="Arial"/>
              <a:buNone/>
            </a:pPr>
            <a:fld id="{00000000-1234-1234-1234-123412341234}" type="slidenum">
              <a:rPr lang="en-US" sz="1800" b="0" i="0" u="none">
                <a:solidFill>
                  <a:srgbClr val="FFFFFF"/>
                </a:solidFill>
                <a:latin typeface="Arial"/>
                <a:ea typeface="Arial"/>
                <a:cs typeface="Arial"/>
                <a:sym typeface="Arial"/>
              </a:rPr>
              <a:t>19</a:t>
            </a:fld>
            <a:endParaRPr/>
          </a:p>
        </p:txBody>
      </p:sp>
      <p:sp>
        <p:nvSpPr>
          <p:cNvPr id="288" name="Google Shape;28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89" name="Google Shape;289;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2</a:t>
            </a:fld>
            <a:endParaRPr/>
          </a:p>
        </p:txBody>
      </p:sp>
      <p:sp>
        <p:nvSpPr>
          <p:cNvPr id="149" name="Google Shape;14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50" name="Google Shape;150;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20</a:t>
            </a:fld>
            <a:endParaRPr/>
          </a:p>
        </p:txBody>
      </p:sp>
      <p:sp>
        <p:nvSpPr>
          <p:cNvPr id="295" name="Google Shape;295;p20:notes"/>
          <p:cNvSpPr txBox="1"/>
          <p:nvPr/>
        </p:nvSpPr>
        <p:spPr>
          <a:xfrm>
            <a:off x="3884612" y="8685212"/>
            <a:ext cx="2971800" cy="457200"/>
          </a:xfrm>
          <a:prstGeom prst="rect">
            <a:avLst/>
          </a:prstGeom>
          <a:noFill/>
          <a:ln>
            <a:noFill/>
          </a:ln>
        </p:spPr>
        <p:txBody>
          <a:bodyPr spcFirstLastPara="1" wrap="square" lIns="90000" tIns="46800" rIns="90000" bIns="46800" anchor="b" anchorCtr="0">
            <a:noAutofit/>
          </a:bodyPr>
          <a:lstStyle/>
          <a:p>
            <a:pPr marL="0" marR="0" lvl="0" indent="0" algn="r" rtl="0">
              <a:lnSpc>
                <a:spcPct val="100000"/>
              </a:lnSpc>
              <a:spcBef>
                <a:spcPts val="0"/>
              </a:spcBef>
              <a:spcAft>
                <a:spcPts val="0"/>
              </a:spcAft>
              <a:buClr>
                <a:srgbClr val="FFFFFF"/>
              </a:buClr>
              <a:buSzPts val="1800"/>
              <a:buFont typeface="Arial"/>
              <a:buNone/>
            </a:pPr>
            <a:fld id="{00000000-1234-1234-1234-123412341234}" type="slidenum">
              <a:rPr lang="en-US" sz="1800" b="0" i="0" u="none">
                <a:solidFill>
                  <a:srgbClr val="FFFFFF"/>
                </a:solidFill>
                <a:latin typeface="Arial"/>
                <a:ea typeface="Arial"/>
                <a:cs typeface="Arial"/>
                <a:sym typeface="Arial"/>
              </a:rPr>
              <a:t>20</a:t>
            </a:fld>
            <a:endParaRPr/>
          </a:p>
        </p:txBody>
      </p:sp>
      <p:sp>
        <p:nvSpPr>
          <p:cNvPr id="296" name="Google Shape;29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97" name="Google Shape;29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03" name="Google Shape;30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22</a:t>
            </a:fld>
            <a:endParaRPr/>
          </a:p>
        </p:txBody>
      </p:sp>
      <p:sp>
        <p:nvSpPr>
          <p:cNvPr id="309" name="Google Shape;30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10" name="Google Shape;3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23</a:t>
            </a:fld>
            <a:endParaRPr/>
          </a:p>
        </p:txBody>
      </p:sp>
      <p:sp>
        <p:nvSpPr>
          <p:cNvPr id="318" name="Google Shape;31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19" name="Google Shape;319;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24</a:t>
            </a:fld>
            <a:endParaRPr/>
          </a:p>
        </p:txBody>
      </p:sp>
      <p:sp>
        <p:nvSpPr>
          <p:cNvPr id="327" name="Google Shape;32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28" name="Google Shape;328;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25</a:t>
            </a:fld>
            <a:endParaRPr/>
          </a:p>
        </p:txBody>
      </p:sp>
      <p:sp>
        <p:nvSpPr>
          <p:cNvPr id="337" name="Google Shape;33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38" name="Google Shape;338;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26</a:t>
            </a:fld>
            <a:endParaRPr/>
          </a:p>
        </p:txBody>
      </p:sp>
      <p:sp>
        <p:nvSpPr>
          <p:cNvPr id="346" name="Google Shape;34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47" name="Google Shape;34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55" name="Google Shape;35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28</a:t>
            </a:fld>
            <a:endParaRPr/>
          </a:p>
        </p:txBody>
      </p:sp>
      <p:sp>
        <p:nvSpPr>
          <p:cNvPr id="361" name="Google Shape;36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62" name="Google Shape;362;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69" name="Google Shape;36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3</a:t>
            </a:fld>
            <a:endParaRPr/>
          </a:p>
        </p:txBody>
      </p:sp>
      <p:sp>
        <p:nvSpPr>
          <p:cNvPr id="158" name="Google Shape;1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59" name="Google Shape;159;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75" name="Google Shape;37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31</a:t>
            </a:fld>
            <a:endParaRPr/>
          </a:p>
        </p:txBody>
      </p:sp>
      <p:sp>
        <p:nvSpPr>
          <p:cNvPr id="381" name="Google Shape;38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82" name="Google Shape;38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389" name="Google Shape;38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4</a:t>
            </a:fld>
            <a:endParaRPr/>
          </a:p>
        </p:txBody>
      </p:sp>
      <p:sp>
        <p:nvSpPr>
          <p:cNvPr id="166" name="Google Shape;1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67" name="Google Shape;16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5</a:t>
            </a:fld>
            <a:endParaRPr/>
          </a:p>
        </p:txBody>
      </p:sp>
      <p:sp>
        <p:nvSpPr>
          <p:cNvPr id="174" name="Google Shape;17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75" name="Google Shape;17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6</a:t>
            </a:fld>
            <a:endParaRPr/>
          </a:p>
        </p:txBody>
      </p:sp>
      <p:sp>
        <p:nvSpPr>
          <p:cNvPr id="184" name="Google Shape;18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85" name="Google Shape;18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7</a:t>
            </a:fld>
            <a:endParaRPr/>
          </a:p>
        </p:txBody>
      </p:sp>
      <p:sp>
        <p:nvSpPr>
          <p:cNvPr id="192" name="Google Shape;19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93" name="Google Shape;193;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8</a:t>
            </a:fld>
            <a:endParaRPr/>
          </a:p>
        </p:txBody>
      </p:sp>
      <p:sp>
        <p:nvSpPr>
          <p:cNvPr id="200" name="Google Shape;20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01" name="Google Shape;20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i="1"/>
              <a:t>Up till now, have been concerned with protecting message content (ie secrecy) by encrypting the message. Will now consider how to protect message integrity (ie protection from modification), as well as confirming the identity of the sender. Generically this is the problem of message authentication, and in eCommerce applications is arguably more important than secrecy.</a:t>
            </a:r>
            <a:r>
              <a:rPr lang="en-US"/>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a:solidFill>
                  <a:srgbClr val="000000"/>
                </a:solidFill>
                <a:latin typeface="Arial"/>
                <a:ea typeface="Arial"/>
                <a:cs typeface="Arial"/>
                <a:sym typeface="Arial"/>
              </a:rPr>
              <a:t>9</a:t>
            </a:fld>
            <a:endParaRPr/>
          </a:p>
        </p:txBody>
      </p:sp>
      <p:sp>
        <p:nvSpPr>
          <p:cNvPr id="207" name="Google Shape;20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08" name="Google Shape;20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endParaRPr/>
          </a:p>
          <a:p>
            <a:pPr marL="0" lvl="0" indent="0" algn="l" rtl="0">
              <a:spcBef>
                <a:spcPts val="0"/>
              </a:spcBef>
              <a:spcAft>
                <a:spcPts val="0"/>
              </a:spcAft>
              <a:buSzPts val="1800"/>
              <a:buNone/>
            </a:pPr>
            <a:r>
              <a:rPr lang="en-US"/>
              <a:t>In the context of communications across a network, the following attacks can be identified:</a:t>
            </a:r>
            <a:endParaRPr/>
          </a:p>
          <a:p>
            <a:pPr marL="0" lvl="0" indent="0" algn="l" rtl="0">
              <a:spcBef>
                <a:spcPts val="0"/>
              </a:spcBef>
              <a:spcAft>
                <a:spcPts val="0"/>
              </a:spcAft>
              <a:buSzPts val="1800"/>
              <a:buNone/>
            </a:pPr>
            <a:r>
              <a:rPr lang="en-US" b="1"/>
              <a:t>1.</a:t>
            </a:r>
            <a:endParaRPr/>
          </a:p>
          <a:p>
            <a:pPr marL="0" lvl="0" indent="0" algn="l" rtl="0">
              <a:spcBef>
                <a:spcPts val="0"/>
              </a:spcBef>
              <a:spcAft>
                <a:spcPts val="0"/>
              </a:spcAft>
              <a:buSzPts val="1800"/>
              <a:buNone/>
            </a:pPr>
            <a:r>
              <a:rPr lang="en-US" b="1"/>
              <a:t>Disclosure: Release of message contents to any person or process not possessing the</a:t>
            </a:r>
            <a:endParaRPr/>
          </a:p>
          <a:p>
            <a:pPr marL="0" lvl="0" indent="0" algn="l" rtl="0">
              <a:spcBef>
                <a:spcPts val="0"/>
              </a:spcBef>
              <a:spcAft>
                <a:spcPts val="0"/>
              </a:spcAft>
              <a:buSzPts val="1800"/>
              <a:buNone/>
            </a:pPr>
            <a:r>
              <a:rPr lang="en-US"/>
              <a:t>appropriate cryptographic key.</a:t>
            </a:r>
            <a:endParaRPr/>
          </a:p>
          <a:p>
            <a:pPr marL="0" lvl="0" indent="0" algn="l" rtl="0">
              <a:spcBef>
                <a:spcPts val="0"/>
              </a:spcBef>
              <a:spcAft>
                <a:spcPts val="0"/>
              </a:spcAft>
              <a:buSzPts val="1800"/>
              <a:buNone/>
            </a:pPr>
            <a:r>
              <a:rPr lang="en-US" b="1"/>
              <a:t>2.</a:t>
            </a:r>
            <a:endParaRPr/>
          </a:p>
          <a:p>
            <a:pPr marL="0" lvl="0" indent="0" algn="l" rtl="0">
              <a:spcBef>
                <a:spcPts val="0"/>
              </a:spcBef>
              <a:spcAft>
                <a:spcPts val="0"/>
              </a:spcAft>
              <a:buSzPts val="1800"/>
              <a:buNone/>
            </a:pPr>
            <a:r>
              <a:rPr lang="en-US" b="1"/>
              <a:t>Traffic analysis: Discovery of the pattern of traffic between parties. In a connection-oriented</a:t>
            </a:r>
            <a:endParaRPr/>
          </a:p>
          <a:p>
            <a:pPr marL="0" lvl="0" indent="0" algn="l" rtl="0">
              <a:spcBef>
                <a:spcPts val="0"/>
              </a:spcBef>
              <a:spcAft>
                <a:spcPts val="0"/>
              </a:spcAft>
              <a:buSzPts val="1800"/>
              <a:buNone/>
            </a:pPr>
            <a:r>
              <a:rPr lang="en-US"/>
              <a:t>application, the frequency and duration of connections could be determined. In either a</a:t>
            </a:r>
            <a:endParaRPr/>
          </a:p>
          <a:p>
            <a:pPr marL="0" lvl="0" indent="0" algn="l" rtl="0">
              <a:spcBef>
                <a:spcPts val="0"/>
              </a:spcBef>
              <a:spcAft>
                <a:spcPts val="0"/>
              </a:spcAft>
              <a:buSzPts val="1800"/>
              <a:buNone/>
            </a:pPr>
            <a:r>
              <a:rPr lang="en-US"/>
              <a:t>connection-oriented or connectionless environment, the number and length of messages between</a:t>
            </a:r>
            <a:endParaRPr/>
          </a:p>
          <a:p>
            <a:pPr marL="0" lvl="0" indent="0" algn="l" rtl="0">
              <a:spcBef>
                <a:spcPts val="0"/>
              </a:spcBef>
              <a:spcAft>
                <a:spcPts val="0"/>
              </a:spcAft>
              <a:buSzPts val="1800"/>
              <a:buNone/>
            </a:pPr>
            <a:r>
              <a:rPr lang="en-US"/>
              <a:t>parties could be determined.</a:t>
            </a:r>
            <a:endParaRPr/>
          </a:p>
          <a:p>
            <a:pPr marL="0" lvl="0" indent="0" algn="l" rtl="0">
              <a:spcBef>
                <a:spcPts val="0"/>
              </a:spcBef>
              <a:spcAft>
                <a:spcPts val="0"/>
              </a:spcAft>
              <a:buSzPts val="1800"/>
              <a:buNone/>
            </a:pPr>
            <a:r>
              <a:rPr lang="en-US" b="1"/>
              <a:t>3.</a:t>
            </a:r>
            <a:endParaRPr/>
          </a:p>
          <a:p>
            <a:pPr marL="0" lvl="0" indent="0" algn="l" rtl="0">
              <a:spcBef>
                <a:spcPts val="0"/>
              </a:spcBef>
              <a:spcAft>
                <a:spcPts val="0"/>
              </a:spcAft>
              <a:buSzPts val="1800"/>
              <a:buNone/>
            </a:pPr>
            <a:r>
              <a:rPr lang="en-US" b="1"/>
              <a:t>Masquerade: Insertion of messages into the network from a fraudulent source. This includes</a:t>
            </a:r>
            <a:endParaRPr/>
          </a:p>
          <a:p>
            <a:pPr marL="0" lvl="0" indent="0" algn="l" rtl="0">
              <a:spcBef>
                <a:spcPts val="0"/>
              </a:spcBef>
              <a:spcAft>
                <a:spcPts val="0"/>
              </a:spcAft>
              <a:buSzPts val="1800"/>
              <a:buNone/>
            </a:pPr>
            <a:r>
              <a:rPr lang="en-US"/>
              <a:t>the creation of messages by an opponent that are purported to come from an authorized entity.</a:t>
            </a:r>
            <a:endParaRPr/>
          </a:p>
          <a:p>
            <a:pPr marL="0" lvl="0" indent="0" algn="l" rtl="0">
              <a:spcBef>
                <a:spcPts val="0"/>
              </a:spcBef>
              <a:spcAft>
                <a:spcPts val="0"/>
              </a:spcAft>
              <a:buSzPts val="1800"/>
              <a:buNone/>
            </a:pPr>
            <a:r>
              <a:rPr lang="en-US"/>
              <a:t>Also included are fraudulent acknowledgments of message receipt or nonreceipt by someone</a:t>
            </a:r>
            <a:endParaRPr/>
          </a:p>
          <a:p>
            <a:pPr marL="0" lvl="0" indent="0" algn="l" rtl="0">
              <a:spcBef>
                <a:spcPts val="0"/>
              </a:spcBef>
              <a:spcAft>
                <a:spcPts val="0"/>
              </a:spcAft>
              <a:buSzPts val="1800"/>
              <a:buNone/>
            </a:pPr>
            <a:r>
              <a:rPr lang="en-US"/>
              <a:t>other than the message recipient.</a:t>
            </a:r>
            <a:endParaRPr/>
          </a:p>
          <a:p>
            <a:pPr marL="0" lvl="0" indent="0" algn="l" rtl="0">
              <a:spcBef>
                <a:spcPts val="0"/>
              </a:spcBef>
              <a:spcAft>
                <a:spcPts val="0"/>
              </a:spcAft>
              <a:buSzPts val="1800"/>
              <a:buNone/>
            </a:pPr>
            <a:r>
              <a:rPr lang="en-US" b="1"/>
              <a:t>4.</a:t>
            </a:r>
            <a:endParaRPr/>
          </a:p>
          <a:p>
            <a:pPr marL="0" lvl="0" indent="0" algn="l" rtl="0">
              <a:spcBef>
                <a:spcPts val="0"/>
              </a:spcBef>
              <a:spcAft>
                <a:spcPts val="0"/>
              </a:spcAft>
              <a:buSzPts val="1800"/>
              <a:buNone/>
            </a:pPr>
            <a:r>
              <a:rPr lang="en-US" b="1"/>
              <a:t>Content modification: Changes to the contents of a message, including insertion, deletion,</a:t>
            </a:r>
            <a:endParaRPr/>
          </a:p>
          <a:p>
            <a:pPr marL="0" lvl="0" indent="0" algn="l" rtl="0">
              <a:spcBef>
                <a:spcPts val="0"/>
              </a:spcBef>
              <a:spcAft>
                <a:spcPts val="0"/>
              </a:spcAft>
              <a:buSzPts val="1800"/>
              <a:buNone/>
            </a:pPr>
            <a:r>
              <a:rPr lang="en-US"/>
              <a:t>transposition, and modification.</a:t>
            </a:r>
            <a:endParaRPr/>
          </a:p>
          <a:p>
            <a:pPr marL="0" lvl="0" indent="0" algn="l" rtl="0">
              <a:spcBef>
                <a:spcPts val="0"/>
              </a:spcBef>
              <a:spcAft>
                <a:spcPts val="0"/>
              </a:spcAft>
              <a:buSzPts val="1800"/>
              <a:buNone/>
            </a:pPr>
            <a:r>
              <a:rPr lang="en-US" b="1"/>
              <a:t>5.</a:t>
            </a:r>
            <a:endParaRPr/>
          </a:p>
          <a:p>
            <a:pPr marL="0" lvl="0" indent="0" algn="l" rtl="0">
              <a:spcBef>
                <a:spcPts val="0"/>
              </a:spcBef>
              <a:spcAft>
                <a:spcPts val="0"/>
              </a:spcAft>
              <a:buSzPts val="1800"/>
              <a:buNone/>
            </a:pPr>
            <a:r>
              <a:rPr lang="en-US" b="1"/>
              <a:t>Sequence modification: Any modification to a sequence of messages between parties,</a:t>
            </a:r>
            <a:endParaRPr/>
          </a:p>
          <a:p>
            <a:pPr marL="0" lvl="0" indent="0" algn="l" rtl="0">
              <a:spcBef>
                <a:spcPts val="0"/>
              </a:spcBef>
              <a:spcAft>
                <a:spcPts val="0"/>
              </a:spcAft>
              <a:buSzPts val="1800"/>
              <a:buNone/>
            </a:pPr>
            <a:r>
              <a:rPr lang="en-US"/>
              <a:t>including insertion, deletion, and reordering.</a:t>
            </a:r>
            <a:endParaRPr/>
          </a:p>
          <a:p>
            <a:pPr marL="0" lvl="0" indent="0" algn="l" rtl="0">
              <a:spcBef>
                <a:spcPts val="0"/>
              </a:spcBef>
              <a:spcAft>
                <a:spcPts val="0"/>
              </a:spcAft>
              <a:buSzPts val="1800"/>
              <a:buNone/>
            </a:pPr>
            <a:r>
              <a:rPr lang="en-US" b="1"/>
              <a:t>6.</a:t>
            </a:r>
            <a:endParaRPr/>
          </a:p>
          <a:p>
            <a:pPr marL="0" lvl="0" indent="0" algn="l" rtl="0">
              <a:spcBef>
                <a:spcPts val="0"/>
              </a:spcBef>
              <a:spcAft>
                <a:spcPts val="0"/>
              </a:spcAft>
              <a:buSzPts val="1800"/>
              <a:buNone/>
            </a:pPr>
            <a:r>
              <a:rPr lang="en-US" b="1"/>
              <a:t>Timing modification: Delay or replay of messages. In a connection-oriented application, an</a:t>
            </a:r>
            <a:endParaRPr/>
          </a:p>
          <a:p>
            <a:pPr marL="0" lvl="0" indent="0" algn="l" rtl="0">
              <a:spcBef>
                <a:spcPts val="0"/>
              </a:spcBef>
              <a:spcAft>
                <a:spcPts val="0"/>
              </a:spcAft>
              <a:buSzPts val="1800"/>
              <a:buNone/>
            </a:pPr>
            <a:r>
              <a:rPr lang="en-US"/>
              <a:t>entire session or sequence of messages could be a replay of some previous valid session, or</a:t>
            </a:r>
            <a:endParaRPr/>
          </a:p>
          <a:p>
            <a:pPr marL="0" lvl="0" indent="0" algn="l" rtl="0">
              <a:spcBef>
                <a:spcPts val="0"/>
              </a:spcBef>
              <a:spcAft>
                <a:spcPts val="0"/>
              </a:spcAft>
              <a:buSzPts val="1800"/>
              <a:buNone/>
            </a:pPr>
            <a:r>
              <a:rPr lang="en-US"/>
              <a:t>individual messages in the sequence could be delayed or replayed. In a connectionless</a:t>
            </a:r>
            <a:endParaRPr/>
          </a:p>
          <a:p>
            <a:pPr marL="0" lvl="0" indent="0" algn="l" rtl="0">
              <a:spcBef>
                <a:spcPts val="0"/>
              </a:spcBef>
              <a:spcAft>
                <a:spcPts val="0"/>
              </a:spcAft>
              <a:buSzPts val="1800"/>
              <a:buNone/>
            </a:pPr>
            <a:r>
              <a:rPr lang="en-US"/>
              <a:t>application, an individual message (e.g., datagram) could be delayed or replayed.</a:t>
            </a:r>
            <a:endParaRPr/>
          </a:p>
          <a:p>
            <a:pPr marL="0" lvl="0" indent="0" algn="l" rtl="0">
              <a:spcBef>
                <a:spcPts val="0"/>
              </a:spcBef>
              <a:spcAft>
                <a:spcPts val="0"/>
              </a:spcAft>
              <a:buSzPts val="1800"/>
              <a:buNone/>
            </a:pPr>
            <a:r>
              <a:rPr lang="en-US" b="1"/>
              <a:t>7.</a:t>
            </a:r>
            <a:endParaRPr/>
          </a:p>
          <a:p>
            <a:pPr marL="0" lvl="0" indent="0" algn="l" rtl="0">
              <a:spcBef>
                <a:spcPts val="0"/>
              </a:spcBef>
              <a:spcAft>
                <a:spcPts val="0"/>
              </a:spcAft>
              <a:buSzPts val="1800"/>
              <a:buNone/>
            </a:pPr>
            <a:r>
              <a:rPr lang="en-US" b="1"/>
              <a:t>Source repudiation: Denial of transmission of message by source.</a:t>
            </a:r>
            <a:endParaRPr/>
          </a:p>
          <a:p>
            <a:pPr marL="0" lvl="0" indent="0" algn="l" rtl="0">
              <a:spcBef>
                <a:spcPts val="0"/>
              </a:spcBef>
              <a:spcAft>
                <a:spcPts val="0"/>
              </a:spcAft>
              <a:buSzPts val="1800"/>
              <a:buNone/>
            </a:pPr>
            <a:r>
              <a:rPr lang="en-US" b="1"/>
              <a:t>8.</a:t>
            </a:r>
            <a:endParaRPr/>
          </a:p>
          <a:p>
            <a:pPr marL="0" lvl="0" indent="0" algn="l" rtl="0">
              <a:spcBef>
                <a:spcPts val="0"/>
              </a:spcBef>
              <a:spcAft>
                <a:spcPts val="0"/>
              </a:spcAft>
              <a:buSzPts val="1800"/>
              <a:buNone/>
            </a:pPr>
            <a:r>
              <a:rPr lang="en-US" b="1"/>
              <a:t>Destination repudiation: Denial of receipt of message by destination.</a:t>
            </a:r>
            <a:endParaRPr/>
          </a:p>
          <a:p>
            <a:pPr marL="0" lvl="0" indent="0" algn="l" rtl="0">
              <a:spcBef>
                <a:spcPts val="0"/>
              </a:spcBef>
              <a:spcAft>
                <a:spcPts val="0"/>
              </a:spcAft>
              <a:buSzPts val="1800"/>
              <a:buNone/>
            </a:pPr>
            <a:r>
              <a:rPr lang="en-US"/>
              <a:t>The first two requirements belong to confidentiality and the  remaining requirements belong in the realm of message authentication. At its core this addresses the issue of ensuring that a message comes from the alleged source and has not been altered. It may also address sequencing and timeliness. The use of a digital signature can also address issues of repudiation.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
        <p:cNvGrpSpPr/>
        <p:nvPr/>
      </p:nvGrpSpPr>
      <p:grpSpPr>
        <a:xfrm>
          <a:off x="0" y="0"/>
          <a:ext cx="0" cy="0"/>
          <a:chOff x="0" y="0"/>
          <a:chExt cx="0" cy="0"/>
        </a:xfrm>
      </p:grpSpPr>
      <p:sp>
        <p:nvSpPr>
          <p:cNvPr id="21" name="Google Shape;21;p34"/>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4"/>
          <p:cNvSpPr txBox="1">
            <a:spLocks noGrp="1"/>
          </p:cNvSpPr>
          <p:nvPr>
            <p:ph type="body" idx="1"/>
          </p:nvPr>
        </p:nvSpPr>
        <p:spPr>
          <a:xfrm>
            <a:off x="1435608" y="1524000"/>
            <a:ext cx="3657600" cy="4663440"/>
          </a:xfrm>
          <a:prstGeom prst="rect">
            <a:avLst/>
          </a:prstGeom>
          <a:noFill/>
          <a:ln>
            <a:noFill/>
          </a:ln>
        </p:spPr>
        <p:txBody>
          <a:bodyPr spcFirstLastPara="1" wrap="square" lIns="91425" tIns="45700" rIns="91425" bIns="45700" anchor="t" anchorCtr="0">
            <a:noAutofit/>
          </a:bodyPr>
          <a:lstStyle>
            <a:lvl1pPr marL="457200" lvl="0" indent="-370840" algn="l">
              <a:spcBef>
                <a:spcPts val="600"/>
              </a:spcBef>
              <a:spcAft>
                <a:spcPts val="0"/>
              </a:spcAft>
              <a:buSzPts val="2240"/>
              <a:buChar char="⚫"/>
              <a:defRPr sz="2800"/>
            </a:lvl1pPr>
            <a:lvl2pPr marL="914400" lvl="1" indent="-381000" algn="l">
              <a:spcBef>
                <a:spcPts val="55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3" name="Google Shape;23;p34"/>
          <p:cNvSpPr txBox="1">
            <a:spLocks noGrp="1"/>
          </p:cNvSpPr>
          <p:nvPr>
            <p:ph type="body" idx="2"/>
          </p:nvPr>
        </p:nvSpPr>
        <p:spPr>
          <a:xfrm>
            <a:off x="5276088" y="1524000"/>
            <a:ext cx="3657600" cy="4663440"/>
          </a:xfrm>
          <a:prstGeom prst="rect">
            <a:avLst/>
          </a:prstGeom>
          <a:noFill/>
          <a:ln>
            <a:noFill/>
          </a:ln>
        </p:spPr>
        <p:txBody>
          <a:bodyPr spcFirstLastPara="1" wrap="square" lIns="91425" tIns="45700" rIns="91425" bIns="45700" anchor="t" anchorCtr="0">
            <a:noAutofit/>
          </a:bodyPr>
          <a:lstStyle>
            <a:lvl1pPr marL="457200" lvl="0" indent="-370840" algn="l">
              <a:spcBef>
                <a:spcPts val="600"/>
              </a:spcBef>
              <a:spcAft>
                <a:spcPts val="0"/>
              </a:spcAft>
              <a:buSzPts val="2240"/>
              <a:buChar char="⚫"/>
              <a:defRPr sz="2800"/>
            </a:lvl1pPr>
            <a:lvl2pPr marL="914400" lvl="1" indent="-381000" algn="l">
              <a:spcBef>
                <a:spcPts val="55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4" name="Google Shape;24;p3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4"/>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457200" y="216778"/>
            <a:ext cx="3810000" cy="116205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72314"/>
              </a:buClr>
              <a:buSzPts val="2200"/>
              <a:buFont typeface="Gill Sans"/>
              <a:buNone/>
              <a:defRPr sz="22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8"/>
          <p:cNvSpPr txBox="1">
            <a:spLocks noGrp="1"/>
          </p:cNvSpPr>
          <p:nvPr>
            <p:ph type="body" idx="1"/>
          </p:nvPr>
        </p:nvSpPr>
        <p:spPr>
          <a:xfrm>
            <a:off x="457200" y="1406964"/>
            <a:ext cx="3810000" cy="6985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SzPts val="1120"/>
              <a:buNone/>
              <a:defRPr sz="1400"/>
            </a:lvl1pPr>
            <a:lvl2pPr marL="914400" lvl="1" indent="-228600" algn="l">
              <a:spcBef>
                <a:spcPts val="55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21" name="Google Shape;121;p48"/>
          <p:cNvSpPr txBox="1">
            <a:spLocks noGrp="1"/>
          </p:cNvSpPr>
          <p:nvPr>
            <p:ph type="body" idx="2"/>
          </p:nvPr>
        </p:nvSpPr>
        <p:spPr>
          <a:xfrm>
            <a:off x="457200" y="2133600"/>
            <a:ext cx="8153400" cy="3992563"/>
          </a:xfrm>
          <a:prstGeom prst="rect">
            <a:avLst/>
          </a:prstGeom>
          <a:noFill/>
          <a:ln>
            <a:noFill/>
          </a:ln>
        </p:spPr>
        <p:txBody>
          <a:bodyPr spcFirstLastPara="1" wrap="square" lIns="91425" tIns="45700" rIns="91425" bIns="45700" anchor="t" anchorCtr="0">
            <a:noAutofit/>
          </a:bodyPr>
          <a:lstStyle>
            <a:lvl1pPr marL="457200" lvl="0" indent="-391160" algn="l">
              <a:spcBef>
                <a:spcPts val="600"/>
              </a:spcBef>
              <a:spcAft>
                <a:spcPts val="0"/>
              </a:spcAft>
              <a:buSzPts val="2560"/>
              <a:buChar char="⚫"/>
              <a:defRPr sz="3200"/>
            </a:lvl1pPr>
            <a:lvl2pPr marL="914400" lvl="1" indent="-406400" algn="l">
              <a:spcBef>
                <a:spcPts val="55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22" name="Google Shape;122;p4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8"/>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34"/>
        <p:cNvGrpSpPr/>
        <p:nvPr/>
      </p:nvGrpSpPr>
      <p:grpSpPr>
        <a:xfrm>
          <a:off x="0" y="0"/>
          <a:ext cx="0" cy="0"/>
          <a:chOff x="0" y="0"/>
          <a:chExt cx="0" cy="0"/>
        </a:xfrm>
      </p:grpSpPr>
      <p:sp>
        <p:nvSpPr>
          <p:cNvPr id="135" name="Google Shape;135;p50"/>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72314"/>
              </a:buClr>
              <a:buSzPts val="2100"/>
              <a:buFont typeface="Gill Sans"/>
              <a:buNone/>
              <a:defRPr sz="21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50"/>
          <p:cNvSpPr>
            <a:spLocks noGrp="1"/>
          </p:cNvSpPr>
          <p:nvPr>
            <p:ph type="pic" idx="2"/>
          </p:nvPr>
        </p:nvSpPr>
        <p:spPr>
          <a:xfrm>
            <a:off x="838200" y="1143003"/>
            <a:ext cx="4419600" cy="3514531"/>
          </a:xfrm>
          <a:prstGeom prst="roundRect">
            <a:avLst>
              <a:gd name="adj" fmla="val 783"/>
            </a:avLst>
          </a:prstGeom>
          <a:solidFill>
            <a:schemeClr val="lt2"/>
          </a:solidFill>
          <a:ln>
            <a:noFill/>
          </a:ln>
        </p:spPr>
        <p:txBody>
          <a:bodyPr spcFirstLastPara="1" wrap="square" lIns="91425" tIns="274300" rIns="91425" bIns="45700" anchor="t" anchorCtr="0">
            <a:normAutofit/>
          </a:bodyPr>
          <a:lstStyle>
            <a:lvl1pPr marR="0" lvl="0" algn="l" rtl="0">
              <a:spcBef>
                <a:spcPts val="600"/>
              </a:spcBef>
              <a:spcAft>
                <a:spcPts val="0"/>
              </a:spcAft>
              <a:buClr>
                <a:schemeClr val="accent1"/>
              </a:buClr>
              <a:buSzPts val="2560"/>
              <a:buFont typeface="Noto Sans Symbols"/>
              <a:buNone/>
              <a:defRPr sz="3200" b="0" i="0" u="none" strike="noStrike" cap="none">
                <a:solidFill>
                  <a:schemeClr val="dk1"/>
                </a:solidFill>
                <a:latin typeface="Gill Sans"/>
                <a:ea typeface="Gill Sans"/>
                <a:cs typeface="Gill Sans"/>
                <a:sym typeface="Gill Sans"/>
              </a:defRPr>
            </a:lvl1pPr>
            <a:lvl2pPr marR="0" lvl="1"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R="0" lvl="2"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R="0" lvl="3"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R="0" lvl="4"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R="0" lvl="5"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R="0" lvl="6"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R="0" lvl="7"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R="0" lvl="8"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37" name="Google Shape;137;p50"/>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spcBef>
                <a:spcPts val="550"/>
              </a:spcBef>
              <a:spcAft>
                <a:spcPts val="0"/>
              </a:spcAft>
              <a:buSzPts val="1200"/>
              <a:buChar char="◦"/>
              <a:defRPr sz="1200"/>
            </a:lvl2pPr>
            <a:lvl3pPr marL="1371600" lvl="2" indent="-292100" algn="l">
              <a:spcBef>
                <a:spcPts val="200"/>
              </a:spcBef>
              <a:spcAft>
                <a:spcPts val="0"/>
              </a:spcAft>
              <a:buSzPts val="1000"/>
              <a:buChar char="●"/>
              <a:defRPr sz="1000"/>
            </a:lvl3pPr>
            <a:lvl4pPr marL="1828800" lvl="3" indent="-285750" algn="l">
              <a:spcBef>
                <a:spcPts val="180"/>
              </a:spcBef>
              <a:spcAft>
                <a:spcPts val="0"/>
              </a:spcAft>
              <a:buSzPts val="900"/>
              <a:buChar char="●"/>
              <a:defRPr sz="900"/>
            </a:lvl4pPr>
            <a:lvl5pPr marL="2286000" lvl="4" indent="-285750" algn="l">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38" name="Google Shape;138;p5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5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50"/>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37"/>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7"/>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lvl="0" indent="-320040" algn="l">
              <a:spcBef>
                <a:spcPts val="600"/>
              </a:spcBef>
              <a:spcAft>
                <a:spcPts val="0"/>
              </a:spcAft>
              <a:buSzPts val="1440"/>
              <a:buChar char="⚫"/>
              <a:defRPr/>
            </a:lvl1pPr>
            <a:lvl2pPr marL="914400" lvl="1" indent="-342900" algn="l">
              <a:spcBef>
                <a:spcPts val="55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0" name="Google Shape;30;p3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7"/>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
        <p:cNvGrpSpPr/>
        <p:nvPr/>
      </p:nvGrpSpPr>
      <p:grpSpPr>
        <a:xfrm>
          <a:off x="0" y="0"/>
          <a:ext cx="0" cy="0"/>
          <a:chOff x="0" y="0"/>
          <a:chExt cx="0" cy="0"/>
        </a:xfrm>
      </p:grpSpPr>
      <p:sp>
        <p:nvSpPr>
          <p:cNvPr id="34" name="Google Shape;34;p38"/>
          <p:cNvSpPr txBox="1">
            <a:spLocks noGrp="1"/>
          </p:cNvSpPr>
          <p:nvPr>
            <p:ph type="title"/>
          </p:nvPr>
        </p:nvSpPr>
        <p:spPr>
          <a:xfrm rot="5400000">
            <a:off x="4846637"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8"/>
          <p:cNvSpPr txBox="1">
            <a:spLocks noGrp="1"/>
          </p:cNvSpPr>
          <p:nvPr>
            <p:ph type="body" idx="1"/>
          </p:nvPr>
        </p:nvSpPr>
        <p:spPr>
          <a:xfrm rot="5400000">
            <a:off x="998537" y="419103"/>
            <a:ext cx="5851525" cy="5562600"/>
          </a:xfrm>
          <a:prstGeom prst="rect">
            <a:avLst/>
          </a:prstGeom>
          <a:noFill/>
          <a:ln>
            <a:noFill/>
          </a:ln>
        </p:spPr>
        <p:txBody>
          <a:bodyPr spcFirstLastPara="1" wrap="square" lIns="91425" tIns="45700" rIns="91425" bIns="45700" anchor="t" anchorCtr="0">
            <a:noAutofit/>
          </a:bodyPr>
          <a:lstStyle>
            <a:lvl1pPr marL="457200" lvl="0" indent="-320040" algn="l">
              <a:spcBef>
                <a:spcPts val="600"/>
              </a:spcBef>
              <a:spcAft>
                <a:spcPts val="0"/>
              </a:spcAft>
              <a:buSzPts val="1440"/>
              <a:buChar char="⚫"/>
              <a:defRPr/>
            </a:lvl1pPr>
            <a:lvl2pPr marL="914400" lvl="1" indent="-342900" algn="l">
              <a:spcBef>
                <a:spcPts val="55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6" name="Google Shape;36;p38"/>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8"/>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8"/>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9"/>
        <p:cNvGrpSpPr/>
        <p:nvPr/>
      </p:nvGrpSpPr>
      <p:grpSpPr>
        <a:xfrm>
          <a:off x="0" y="0"/>
          <a:ext cx="0" cy="0"/>
          <a:chOff x="0" y="0"/>
          <a:chExt cx="0" cy="0"/>
        </a:xfrm>
      </p:grpSpPr>
      <p:sp>
        <p:nvSpPr>
          <p:cNvPr id="40" name="Google Shape;40;p39"/>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9"/>
          <p:cNvSpPr txBox="1">
            <a:spLocks noGrp="1"/>
          </p:cNvSpPr>
          <p:nvPr>
            <p:ph type="body" idx="1"/>
          </p:nvPr>
        </p:nvSpPr>
        <p:spPr>
          <a:xfrm rot="5400000">
            <a:off x="2784475" y="98425"/>
            <a:ext cx="4800600" cy="7499350"/>
          </a:xfrm>
          <a:prstGeom prst="rect">
            <a:avLst/>
          </a:prstGeom>
          <a:noFill/>
          <a:ln>
            <a:noFill/>
          </a:ln>
        </p:spPr>
        <p:txBody>
          <a:bodyPr spcFirstLastPara="1" wrap="square" lIns="91425" tIns="45700" rIns="91425" bIns="45700" anchor="t" anchorCtr="0">
            <a:noAutofit/>
          </a:bodyPr>
          <a:lstStyle>
            <a:lvl1pPr marL="457200" lvl="0" indent="-320040" algn="l">
              <a:spcBef>
                <a:spcPts val="600"/>
              </a:spcBef>
              <a:spcAft>
                <a:spcPts val="0"/>
              </a:spcAft>
              <a:buSzPts val="1440"/>
              <a:buChar char="⚫"/>
              <a:defRPr/>
            </a:lvl1pPr>
            <a:lvl2pPr marL="914400" lvl="1" indent="-342900" algn="l">
              <a:spcBef>
                <a:spcPts val="55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3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9"/>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40"/>
          <p:cNvSpPr txBox="1">
            <a:spLocks noGrp="1"/>
          </p:cNvSpPr>
          <p:nvPr>
            <p:ph type="title"/>
          </p:nvPr>
        </p:nvSpPr>
        <p:spPr>
          <a:xfrm>
            <a:off x="1435608" y="274320"/>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0"/>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3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6"/>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5"/>
        <p:cNvGrpSpPr/>
        <p:nvPr/>
      </p:nvGrpSpPr>
      <p:grpSpPr>
        <a:xfrm>
          <a:off x="0" y="0"/>
          <a:ext cx="0" cy="0"/>
          <a:chOff x="0" y="0"/>
          <a:chExt cx="0" cy="0"/>
        </a:xfrm>
      </p:grpSpPr>
      <p:sp>
        <p:nvSpPr>
          <p:cNvPr id="76" name="Google Shape;76;p42"/>
          <p:cNvSpPr txBox="1">
            <a:spLocks noGrp="1"/>
          </p:cNvSpPr>
          <p:nvPr>
            <p:ph type="ctrTitle"/>
          </p:nvPr>
        </p:nvSpPr>
        <p:spPr>
          <a:xfrm>
            <a:off x="1432560" y="359898"/>
            <a:ext cx="7406640" cy="147218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2"/>
          <p:cNvSpPr txBox="1">
            <a:spLocks noGrp="1"/>
          </p:cNvSpPr>
          <p:nvPr>
            <p:ph type="subTitle" idx="1"/>
          </p:nvPr>
        </p:nvSpPr>
        <p:spPr>
          <a:xfrm>
            <a:off x="1432560" y="1850064"/>
            <a:ext cx="7406640" cy="1752600"/>
          </a:xfrm>
          <a:prstGeom prst="rect">
            <a:avLst/>
          </a:prstGeom>
          <a:noFill/>
          <a:ln>
            <a:noFill/>
          </a:ln>
        </p:spPr>
        <p:txBody>
          <a:bodyPr spcFirstLastPara="1" wrap="square" lIns="91425" tIns="0" rIns="91425" bIns="45700" anchor="t" anchorCtr="0">
            <a:noAutofit/>
          </a:bodyPr>
          <a:lstStyle>
            <a:lvl1pPr lvl="0" algn="l">
              <a:spcBef>
                <a:spcPts val="600"/>
              </a:spcBef>
              <a:spcAft>
                <a:spcPts val="0"/>
              </a:spcAft>
              <a:buSzPts val="2080"/>
              <a:buNone/>
              <a:defRPr sz="2600">
                <a:solidFill>
                  <a:srgbClr val="341108"/>
                </a:solidFill>
              </a:defRPr>
            </a:lvl1pPr>
            <a:lvl2pPr lvl="1" algn="ctr">
              <a:spcBef>
                <a:spcPts val="550"/>
              </a:spcBef>
              <a:spcAft>
                <a:spcPts val="0"/>
              </a:spcAft>
              <a:buSzPts val="180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78" name="Google Shape;78;p4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2"/>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1"/>
        <p:cNvGrpSpPr/>
        <p:nvPr/>
      </p:nvGrpSpPr>
      <p:grpSpPr>
        <a:xfrm>
          <a:off x="0" y="0"/>
          <a:ext cx="0" cy="0"/>
          <a:chOff x="0" y="0"/>
          <a:chExt cx="0" cy="0"/>
        </a:xfrm>
      </p:grpSpPr>
      <p:sp>
        <p:nvSpPr>
          <p:cNvPr id="92" name="Google Shape;92;p44"/>
          <p:cNvSpPr txBox="1">
            <a:spLocks noGrp="1"/>
          </p:cNvSpPr>
          <p:nvPr>
            <p:ph type="title"/>
          </p:nvPr>
        </p:nvSpPr>
        <p:spPr>
          <a:xfrm>
            <a:off x="2578392" y="2600325"/>
            <a:ext cx="6400800" cy="22860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72314"/>
              </a:buClr>
              <a:buSzPts val="4000"/>
              <a:buFont typeface="Gill Sans"/>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4"/>
          <p:cNvSpPr txBox="1">
            <a:spLocks noGrp="1"/>
          </p:cNvSpPr>
          <p:nvPr>
            <p:ph type="body" idx="1"/>
          </p:nvPr>
        </p:nvSpPr>
        <p:spPr>
          <a:xfrm>
            <a:off x="2578392" y="1066800"/>
            <a:ext cx="6400800" cy="1509712"/>
          </a:xfrm>
          <a:prstGeom prst="rect">
            <a:avLst/>
          </a:prstGeom>
          <a:noFill/>
          <a:ln>
            <a:noFill/>
          </a:ln>
        </p:spPr>
        <p:txBody>
          <a:bodyPr spcFirstLastPara="1" wrap="square" lIns="91425" tIns="45700" rIns="91425" bIns="45700" anchor="b" anchorCtr="0">
            <a:no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spcBef>
                <a:spcPts val="55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4" name="Google Shape;94;p44"/>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44"/>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4"/>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103"/>
        <p:cNvGrpSpPr/>
        <p:nvPr/>
      </p:nvGrpSpPr>
      <p:grpSpPr>
        <a:xfrm>
          <a:off x="0" y="0"/>
          <a:ext cx="0" cy="0"/>
          <a:chOff x="0" y="0"/>
          <a:chExt cx="0" cy="0"/>
        </a:xfrm>
      </p:grpSpPr>
      <p:sp>
        <p:nvSpPr>
          <p:cNvPr id="104" name="Google Shape;104;p46"/>
          <p:cNvSpPr txBox="1">
            <a:spLocks noGrp="1"/>
          </p:cNvSpPr>
          <p:nvPr>
            <p:ph type="title"/>
          </p:nvPr>
        </p:nvSpPr>
        <p:spPr>
          <a:xfrm>
            <a:off x="457200" y="5160336"/>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SzPts val="1400"/>
              <a:buNone/>
              <a:defRPr sz="45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46"/>
          <p:cNvSpPr txBox="1">
            <a:spLocks noGrp="1"/>
          </p:cNvSpPr>
          <p:nvPr>
            <p:ph type="body" idx="1"/>
          </p:nvPr>
        </p:nvSpPr>
        <p:spPr>
          <a:xfrm>
            <a:off x="45720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spcBef>
                <a:spcPts val="55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6" name="Google Shape;106;p46"/>
          <p:cNvSpPr txBox="1">
            <a:spLocks noGrp="1"/>
          </p:cNvSpPr>
          <p:nvPr>
            <p:ph type="body" idx="2"/>
          </p:nvPr>
        </p:nvSpPr>
        <p:spPr>
          <a:xfrm>
            <a:off x="4663440" y="328278"/>
            <a:ext cx="4023360" cy="64008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spcBef>
                <a:spcPts val="55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7" name="Google Shape;107;p46"/>
          <p:cNvSpPr txBox="1">
            <a:spLocks noGrp="1"/>
          </p:cNvSpPr>
          <p:nvPr>
            <p:ph type="body" idx="3"/>
          </p:nvPr>
        </p:nvSpPr>
        <p:spPr>
          <a:xfrm>
            <a:off x="45720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8" name="Google Shape;108;p46"/>
          <p:cNvSpPr txBox="1">
            <a:spLocks noGrp="1"/>
          </p:cNvSpPr>
          <p:nvPr>
            <p:ph type="body" idx="4"/>
          </p:nvPr>
        </p:nvSpPr>
        <p:spPr>
          <a:xfrm>
            <a:off x="4663440" y="969336"/>
            <a:ext cx="4023360" cy="41148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9" name="Google Shape;109;p46"/>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SzPts val="1400"/>
              <a:buNone/>
              <a:defRPr sz="1200">
                <a:solidFill>
                  <a:srgbClr val="B5A7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46"/>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46"/>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5.xml"/><Relationship Id="rId1" Type="http://schemas.openxmlformats.org/officeDocument/2006/relationships/slideLayout" Target="../slideLayouts/slideLayout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6.xml"/><Relationship Id="rId1" Type="http://schemas.openxmlformats.org/officeDocument/2006/relationships/slideLayout" Target="../slideLayouts/slideLayout10.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7.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7">
            <a:alphaModFix/>
          </a:blip>
          <a:stretch>
            <a:fillRect/>
          </a:stretch>
        </a:blipFill>
        <a:effectLst/>
      </p:bgPr>
    </p:bg>
    <p:spTree>
      <p:nvGrpSpPr>
        <p:cNvPr id="1" name="Shape 9"/>
        <p:cNvGrpSpPr/>
        <p:nvPr/>
      </p:nvGrpSpPr>
      <p:grpSpPr>
        <a:xfrm>
          <a:off x="0" y="0"/>
          <a:ext cx="0" cy="0"/>
          <a:chOff x="0" y="0"/>
          <a:chExt cx="0" cy="0"/>
        </a:xfrm>
      </p:grpSpPr>
      <p:sp>
        <p:nvSpPr>
          <p:cNvPr id="10" name="Google Shape;10;p33"/>
          <p:cNvSpPr/>
          <p:nvPr/>
        </p:nvSpPr>
        <p:spPr>
          <a:xfrm>
            <a:off x="-815975" y="-815975"/>
            <a:ext cx="1638300" cy="1638300"/>
          </a:xfrm>
          <a:custGeom>
            <a:avLst/>
            <a:gdLst/>
            <a:ahLst/>
            <a:cxnLst/>
            <a:rect l="l" t="t" r="r" b="b"/>
            <a:pathLst>
              <a:path w="1638300" h="1638300" extrusionOk="0">
                <a:moveTo>
                  <a:pt x="1638300" y="819150"/>
                </a:moveTo>
                <a:cubicBezTo>
                  <a:pt x="1638300" y="1036490"/>
                  <a:pt x="1551928" y="1244920"/>
                  <a:pt x="1398198" y="1398555"/>
                </a:cubicBezTo>
                <a:cubicBezTo>
                  <a:pt x="1244468" y="1552190"/>
                  <a:pt x="1035985" y="1638434"/>
                  <a:pt x="818645" y="1638300"/>
                </a:cubicBezTo>
                <a:cubicBezTo>
                  <a:pt x="818813" y="1365250"/>
                  <a:pt x="818982" y="1092200"/>
                  <a:pt x="819150" y="819150"/>
                </a:cubicBezTo>
                <a:lnTo>
                  <a:pt x="1638300" y="819150"/>
                </a:lnTo>
                <a:close/>
              </a:path>
            </a:pathLst>
          </a:custGeom>
          <a:solidFill>
            <a:srgbClr val="FEFAF4">
              <a:alpha val="32549"/>
            </a:srgbClr>
          </a:solidFill>
          <a:ln w="9525" cap="rnd" cmpd="sng">
            <a:solidFill>
              <a:srgbClr val="D2C39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Google Shape;11;p33"/>
          <p:cNvSpPr/>
          <p:nvPr/>
        </p:nvSpPr>
        <p:spPr>
          <a:xfrm>
            <a:off x="168275" y="20637"/>
            <a:ext cx="1703387" cy="1703387"/>
          </a:xfrm>
          <a:prstGeom prst="ellipse">
            <a:avLst/>
          </a:prstGeom>
          <a:noFill/>
          <a:ln w="27300" cap="rnd" cmpd="sng">
            <a:solidFill>
              <a:srgbClr val="FFF6DB"/>
            </a:solidFill>
            <a:prstDash val="solid"/>
            <a:miter lim="800000"/>
            <a:headEnd type="none" w="sm" len="sm"/>
            <a:tailEnd type="none" w="sm" len="sm"/>
          </a:ln>
          <a:effectLst>
            <a:outerShdw blurRad="63500" dist="25400" dir="5400000">
              <a:srgbClr val="AFA58D">
                <a:alpha val="8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Google Shape;12;p33"/>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13" name="Google Shape;13;p33"/>
          <p:cNvSpPr txBox="1"/>
          <p:nvPr/>
        </p:nvSpPr>
        <p:spPr>
          <a:xfrm>
            <a:off x="1012825" y="0"/>
            <a:ext cx="813117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 name="Google Shape;14;p33"/>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15" name="Google Shape;15;p33"/>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6" name="Google Shape;16;p3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 name="Google Shape;17;p3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 name="Google Shape;18;p33"/>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
        <p:nvSpPr>
          <p:cNvPr id="19" name="Google Shape;19;p33"/>
          <p:cNvSpPr txBox="1"/>
          <p:nvPr/>
        </p:nvSpPr>
        <p:spPr>
          <a:xfrm>
            <a:off x="1014412" y="0"/>
            <a:ext cx="73025"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0"/>
        <p:cNvGrpSpPr/>
        <p:nvPr/>
      </p:nvGrpSpPr>
      <p:grpSpPr>
        <a:xfrm>
          <a:off x="0" y="0"/>
          <a:ext cx="0" cy="0"/>
          <a:chOff x="0" y="0"/>
          <a:chExt cx="0" cy="0"/>
        </a:xfrm>
      </p:grpSpPr>
      <p:sp>
        <p:nvSpPr>
          <p:cNvPr id="51" name="Google Shape;51;p35"/>
          <p:cNvSpPr txBox="1"/>
          <p:nvPr/>
        </p:nvSpPr>
        <p:spPr>
          <a:xfrm>
            <a:off x="1014412" y="0"/>
            <a:ext cx="8129587"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2" name="Google Shape;52;p35"/>
          <p:cNvSpPr txBox="1"/>
          <p:nvPr/>
        </p:nvSpPr>
        <p:spPr>
          <a:xfrm>
            <a:off x="1014412" y="0"/>
            <a:ext cx="73025"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3" name="Google Shape;53;p35"/>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54" name="Google Shape;54;p35"/>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55" name="Google Shape;55;p3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3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35"/>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41"/>
          <p:cNvSpPr/>
          <p:nvPr/>
        </p:nvSpPr>
        <p:spPr>
          <a:xfrm>
            <a:off x="-815975" y="-815975"/>
            <a:ext cx="1638300" cy="1638300"/>
          </a:xfrm>
          <a:custGeom>
            <a:avLst/>
            <a:gdLst/>
            <a:ahLst/>
            <a:cxnLst/>
            <a:rect l="l" t="t" r="r" b="b"/>
            <a:pathLst>
              <a:path w="1638300" h="1638300" extrusionOk="0">
                <a:moveTo>
                  <a:pt x="1638300" y="819150"/>
                </a:moveTo>
                <a:cubicBezTo>
                  <a:pt x="1638300" y="1036490"/>
                  <a:pt x="1551928" y="1244920"/>
                  <a:pt x="1398198" y="1398555"/>
                </a:cubicBezTo>
                <a:cubicBezTo>
                  <a:pt x="1244468" y="1552190"/>
                  <a:pt x="1035985" y="1638434"/>
                  <a:pt x="818645" y="1638300"/>
                </a:cubicBezTo>
                <a:cubicBezTo>
                  <a:pt x="818813" y="1365250"/>
                  <a:pt x="818982" y="1092200"/>
                  <a:pt x="819150" y="819150"/>
                </a:cubicBezTo>
                <a:lnTo>
                  <a:pt x="1638300" y="819150"/>
                </a:lnTo>
                <a:close/>
              </a:path>
            </a:pathLst>
          </a:custGeom>
          <a:solidFill>
            <a:srgbClr val="FEFAF4">
              <a:alpha val="32549"/>
            </a:srgbClr>
          </a:solidFill>
          <a:ln w="9525" cap="rnd" cmpd="sng">
            <a:solidFill>
              <a:srgbClr val="D2C39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4" name="Google Shape;64;p41"/>
          <p:cNvSpPr/>
          <p:nvPr/>
        </p:nvSpPr>
        <p:spPr>
          <a:xfrm>
            <a:off x="168275" y="20637"/>
            <a:ext cx="1703387" cy="1703387"/>
          </a:xfrm>
          <a:prstGeom prst="ellipse">
            <a:avLst/>
          </a:prstGeom>
          <a:noFill/>
          <a:ln w="27300" cap="rnd" cmpd="sng">
            <a:solidFill>
              <a:srgbClr val="FFF6DB"/>
            </a:solidFill>
            <a:prstDash val="solid"/>
            <a:miter lim="800000"/>
            <a:headEnd type="none" w="sm" len="sm"/>
            <a:tailEnd type="none" w="sm" len="sm"/>
          </a:ln>
          <a:effectLst>
            <a:outerShdw blurRad="63500" dist="25400" dir="5400000">
              <a:srgbClr val="AFA58D">
                <a:alpha val="8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 name="Google Shape;65;p41"/>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chemeClr val="lt1"/>
              </a:solidFill>
              <a:latin typeface="Gill Sans"/>
              <a:ea typeface="Gill Sans"/>
              <a:cs typeface="Gill Sans"/>
              <a:sym typeface="Gill Sans"/>
            </a:endParaRPr>
          </a:p>
        </p:txBody>
      </p:sp>
      <p:sp>
        <p:nvSpPr>
          <p:cNvPr id="66" name="Google Shape;66;p41"/>
          <p:cNvSpPr txBox="1"/>
          <p:nvPr/>
        </p:nvSpPr>
        <p:spPr>
          <a:xfrm>
            <a:off x="1012825" y="0"/>
            <a:ext cx="813117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7" name="Google Shape;67;p41"/>
          <p:cNvSpPr txBox="1"/>
          <p:nvPr/>
        </p:nvSpPr>
        <p:spPr>
          <a:xfrm>
            <a:off x="1014412" y="0"/>
            <a:ext cx="73025"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8" name="Google Shape;68;p41"/>
          <p:cNvSpPr/>
          <p:nvPr/>
        </p:nvSpPr>
        <p:spPr>
          <a:xfrm>
            <a:off x="921433" y="1413802"/>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69" name="Google Shape;69;p41"/>
          <p:cNvSpPr/>
          <p:nvPr/>
        </p:nvSpPr>
        <p:spPr>
          <a:xfrm>
            <a:off x="1157287" y="1344612"/>
            <a:ext cx="63500" cy="65087"/>
          </a:xfrm>
          <a:prstGeom prst="ellipse">
            <a:avLst/>
          </a:prstGeom>
          <a:noFill/>
          <a:ln w="12700" cap="rnd" cmpd="sng">
            <a:solidFill>
              <a:srgbClr val="307F93">
                <a:alpha val="5960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70" name="Google Shape;70;p41"/>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71" name="Google Shape;71;p41"/>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72" name="Google Shape;72;p4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3" name="Google Shape;73;p4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4" name="Google Shape;74;p41"/>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1"/>
        <p:cNvGrpSpPr/>
        <p:nvPr/>
      </p:nvGrpSpPr>
      <p:grpSpPr>
        <a:xfrm>
          <a:off x="0" y="0"/>
          <a:ext cx="0" cy="0"/>
          <a:chOff x="0" y="0"/>
          <a:chExt cx="0" cy="0"/>
        </a:xfrm>
      </p:grpSpPr>
      <p:sp>
        <p:nvSpPr>
          <p:cNvPr id="82" name="Google Shape;82;p43"/>
          <p:cNvSpPr txBox="1"/>
          <p:nvPr/>
        </p:nvSpPr>
        <p:spPr>
          <a:xfrm>
            <a:off x="2282825" y="0"/>
            <a:ext cx="6858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3" name="Google Shape;83;p43"/>
          <p:cNvSpPr txBox="1"/>
          <p:nvPr/>
        </p:nvSpPr>
        <p:spPr>
          <a:xfrm>
            <a:off x="2286000" y="0"/>
            <a:ext cx="76200" cy="6858000"/>
          </a:xfrm>
          <a:prstGeom prst="rect">
            <a:avLst/>
          </a:prstGeom>
          <a:solidFill>
            <a:schemeClr val="lt1"/>
          </a:solidFill>
          <a:ln>
            <a:noFill/>
          </a:ln>
          <a:effectLst>
            <a:outerShdw blurRad="63500" dist="38000" dir="10800000">
              <a:srgbClr val="706B5F">
                <a:alpha val="24705"/>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4" name="Google Shape;84;p43"/>
          <p:cNvSpPr/>
          <p:nvPr/>
        </p:nvSpPr>
        <p:spPr>
          <a:xfrm>
            <a:off x="2172321" y="2814656"/>
            <a:ext cx="210312" cy="210312"/>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Gill Sans"/>
              <a:ea typeface="Gill Sans"/>
              <a:cs typeface="Gill Sans"/>
              <a:sym typeface="Gill Sans"/>
            </a:endParaRPr>
          </a:p>
        </p:txBody>
      </p:sp>
      <p:sp>
        <p:nvSpPr>
          <p:cNvPr id="85" name="Google Shape;85;p43"/>
          <p:cNvSpPr/>
          <p:nvPr/>
        </p:nvSpPr>
        <p:spPr>
          <a:xfrm>
            <a:off x="2408237" y="2746375"/>
            <a:ext cx="63500" cy="63500"/>
          </a:xfrm>
          <a:prstGeom prst="ellipse">
            <a:avLst/>
          </a:prstGeom>
          <a:noFill/>
          <a:ln w="12700" cap="rnd" cmpd="sng">
            <a:solidFill>
              <a:srgbClr val="307F93">
                <a:alpha val="59607"/>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86" name="Google Shape;86;p43"/>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87" name="Google Shape;87;p43"/>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88" name="Google Shape;88;p4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9" name="Google Shape;89;p4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0" name="Google Shape;90;p43"/>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7"/>
        <p:cNvGrpSpPr/>
        <p:nvPr/>
      </p:nvGrpSpPr>
      <p:grpSpPr>
        <a:xfrm>
          <a:off x="0" y="0"/>
          <a:ext cx="0" cy="0"/>
          <a:chOff x="0" y="0"/>
          <a:chExt cx="0" cy="0"/>
        </a:xfrm>
      </p:grpSpPr>
      <p:sp>
        <p:nvSpPr>
          <p:cNvPr id="98" name="Google Shape;98;p45"/>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99" name="Google Shape;99;p45"/>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00" name="Google Shape;100;p45"/>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1" name="Google Shape;101;p45"/>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p45"/>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2"/>
        <p:cNvGrpSpPr/>
        <p:nvPr/>
      </p:nvGrpSpPr>
      <p:grpSpPr>
        <a:xfrm>
          <a:off x="0" y="0"/>
          <a:ext cx="0" cy="0"/>
          <a:chOff x="0" y="0"/>
          <a:chExt cx="0" cy="0"/>
        </a:xfrm>
      </p:grpSpPr>
      <p:sp>
        <p:nvSpPr>
          <p:cNvPr id="113" name="Google Shape;113;p47"/>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114" name="Google Shape;114;p47"/>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15" name="Google Shape;115;p47"/>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6" name="Google Shape;116;p47"/>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7" name="Google Shape;117;p47"/>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5"/>
        <p:cNvGrpSpPr/>
        <p:nvPr/>
      </p:nvGrpSpPr>
      <p:grpSpPr>
        <a:xfrm>
          <a:off x="0" y="0"/>
          <a:ext cx="0" cy="0"/>
          <a:chOff x="0" y="0"/>
          <a:chExt cx="0" cy="0"/>
        </a:xfrm>
      </p:grpSpPr>
      <p:sp>
        <p:nvSpPr>
          <p:cNvPr id="126" name="Google Shape;126;p49"/>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rm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127" name="Google Shape;127;p49"/>
          <p:cNvSpPr/>
          <p:nvPr/>
        </p:nvSpPr>
        <p:spPr>
          <a:xfrm rot="-2160000">
            <a:off x="396875" y="954087"/>
            <a:ext cx="685800" cy="204787"/>
          </a:xfrm>
          <a:prstGeom prst="flowChartProcess">
            <a:avLst/>
          </a:prstGeom>
          <a:solidFill>
            <a:srgbClr val="FBFBFB">
              <a:alpha val="44705"/>
            </a:srgbClr>
          </a:solidFill>
          <a:ln w="9525" cap="rnd" cmpd="sng">
            <a:solidFill>
              <a:srgbClr val="FFFFFF"/>
            </a:solidFill>
            <a:prstDash val="solid"/>
            <a:miter lim="800000"/>
            <a:headEnd type="none" w="sm" len="sm"/>
            <a:tailEnd type="none" w="sm" len="sm"/>
          </a:ln>
          <a:effectLst>
            <a:outerShdw blurRad="63500" dist="25399" dir="3299947" sx="96000" sy="96000">
              <a:srgbClr val="EBDAB1">
                <a:alpha val="3960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8" name="Google Shape;128;p49"/>
          <p:cNvSpPr/>
          <p:nvPr/>
        </p:nvSpPr>
        <p:spPr>
          <a:xfrm rot="2160000" flipH="1">
            <a:off x="5003800" y="936625"/>
            <a:ext cx="649287" cy="204787"/>
          </a:xfrm>
          <a:prstGeom prst="flowChartProcess">
            <a:avLst/>
          </a:prstGeom>
          <a:solidFill>
            <a:srgbClr val="FBFBFB">
              <a:alpha val="44705"/>
            </a:srgbClr>
          </a:solidFill>
          <a:ln w="9525" cap="rnd" cmpd="sng">
            <a:solidFill>
              <a:srgbClr val="FFFFFF"/>
            </a:solidFill>
            <a:prstDash val="solid"/>
            <a:miter lim="800000"/>
            <a:headEnd type="none" w="sm" len="sm"/>
            <a:tailEnd type="none" w="sm" len="sm"/>
          </a:ln>
          <a:effectLst>
            <a:outerShdw blurRad="63500" dist="25399" dir="3299947" sx="96000" sy="96000">
              <a:schemeClr val="lt2">
                <a:alpha val="19607"/>
              </a:scheme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9" name="Google Shape;129;p49"/>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1pPr>
            <a:lvl2pPr marR="0" lvl="1"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2pPr>
            <a:lvl3pPr marR="0" lvl="2"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3pPr>
            <a:lvl4pPr marR="0" lvl="3"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4pPr>
            <a:lvl5pPr marR="0" lvl="4"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5pPr>
            <a:lvl6pPr marR="0" lvl="5"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6pPr>
            <a:lvl7pPr marR="0" lvl="6"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7pPr>
            <a:lvl8pPr marR="0" lvl="7"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8pPr>
            <a:lvl9pPr marR="0" lvl="8" algn="l" rtl="0">
              <a:spcBef>
                <a:spcPts val="0"/>
              </a:spcBef>
              <a:spcAft>
                <a:spcPts val="0"/>
              </a:spcAft>
              <a:buSzPts val="1400"/>
              <a:buNone/>
              <a:defRPr sz="4300" b="0" i="0" u="none" strike="noStrike" cap="none">
                <a:solidFill>
                  <a:srgbClr val="572314"/>
                </a:solidFill>
                <a:latin typeface="Gill Sans"/>
                <a:ea typeface="Gill Sans"/>
                <a:cs typeface="Gill Sans"/>
                <a:sym typeface="Gill Sans"/>
              </a:defRPr>
            </a:lvl9pPr>
          </a:lstStyle>
          <a:p>
            <a:endParaRPr/>
          </a:p>
        </p:txBody>
      </p:sp>
      <p:sp>
        <p:nvSpPr>
          <p:cNvPr id="130" name="Google Shape;130;p49"/>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lvl1pPr marL="457200" marR="0" lvl="0" indent="-391160" algn="l" rtl="0">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spcBef>
                <a:spcPts val="400"/>
              </a:spcBef>
              <a:spcAft>
                <a:spcPts val="0"/>
              </a:spcAft>
              <a:buClr>
                <a:srgbClr val="C32D2E"/>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spcBef>
                <a:spcPts val="400"/>
              </a:spcBef>
              <a:spcAft>
                <a:spcPts val="0"/>
              </a:spcAft>
              <a:buClr>
                <a:srgbClr val="84AA33"/>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31" name="Google Shape;131;p49"/>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SzPts val="1400"/>
              <a:buNone/>
              <a:defRPr sz="1200" b="0" i="0" u="none">
                <a:solidFill>
                  <a:srgbClr val="B5A788"/>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2" name="Google Shape;132;p49"/>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3" name="Google Shape;133;p49"/>
          <p:cNvSpPr txBox="1">
            <a:spLocks noGrp="1"/>
          </p:cNvSpPr>
          <p:nvPr>
            <p:ph type="sldNum" idx="12"/>
          </p:nvPr>
        </p:nvSpPr>
        <p:spPr>
          <a:xfrm>
            <a:off x="8613775"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1pPr>
            <a:lvl2pPr marL="0" marR="0" lvl="1"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2pPr>
            <a:lvl3pPr marL="0" marR="0" lvl="2"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3pPr>
            <a:lvl4pPr marL="0" marR="0" lvl="3"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4pPr>
            <a:lvl5pPr marL="0" marR="0" lvl="4"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5pPr>
            <a:lvl6pPr marL="0" marR="0" lvl="5"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6pPr>
            <a:lvl7pPr marL="0" marR="0" lvl="6"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7pPr>
            <a:lvl8pPr marL="0" marR="0" lvl="7"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8pPr>
            <a:lvl9pPr marL="0" marR="0" lvl="8" indent="0" algn="ctr" rtl="0">
              <a:lnSpc>
                <a:spcPct val="100000"/>
              </a:lnSpc>
              <a:spcBef>
                <a:spcPts val="0"/>
              </a:spcBef>
              <a:spcAft>
                <a:spcPts val="0"/>
              </a:spcAft>
              <a:buClr>
                <a:srgbClr val="B5A788"/>
              </a:buClr>
              <a:buSzPts val="1200"/>
              <a:buFont typeface="Arial"/>
              <a:buNone/>
              <a:defRPr sz="1200" b="0" i="0" u="none">
                <a:solidFill>
                  <a:srgbClr val="B5A78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
          <p:cNvSpPr txBox="1"/>
          <p:nvPr/>
        </p:nvSpPr>
        <p:spPr>
          <a:xfrm>
            <a:off x="1143000" y="2514600"/>
            <a:ext cx="6858000" cy="24320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Arial"/>
              <a:buNone/>
            </a:pPr>
            <a:endParaRPr sz="2000" b="1" i="0" u="none">
              <a:solidFill>
                <a:schemeClr val="dk2"/>
              </a:solidFill>
              <a:latin typeface="Calibri"/>
              <a:ea typeface="Calibri"/>
              <a:cs typeface="Calibri"/>
              <a:sym typeface="Calibri"/>
            </a:endParaRPr>
          </a:p>
          <a:p>
            <a:pPr marL="0" marR="0" lvl="0" indent="0" algn="ctr" rtl="0">
              <a:lnSpc>
                <a:spcPct val="100000"/>
              </a:lnSpc>
              <a:spcBef>
                <a:spcPts val="0"/>
              </a:spcBef>
              <a:spcAft>
                <a:spcPts val="0"/>
              </a:spcAft>
              <a:buClr>
                <a:schemeClr val="dk2"/>
              </a:buClr>
              <a:buSzPts val="4400"/>
              <a:buFont typeface="Calibri"/>
              <a:buNone/>
            </a:pPr>
            <a:r>
              <a:rPr lang="en-US" sz="4400" b="1" i="0" u="none">
                <a:solidFill>
                  <a:schemeClr val="dk2"/>
                </a:solidFill>
                <a:latin typeface="Calibri"/>
                <a:ea typeface="Calibri"/>
                <a:cs typeface="Calibri"/>
                <a:sym typeface="Calibri"/>
              </a:rPr>
              <a:t>Message Integrity</a:t>
            </a:r>
            <a:br>
              <a:rPr lang="en-US" sz="4400" b="1" i="0" u="none">
                <a:solidFill>
                  <a:schemeClr val="dk2"/>
                </a:solidFill>
                <a:latin typeface="Calibri"/>
                <a:ea typeface="Calibri"/>
                <a:cs typeface="Calibri"/>
                <a:sym typeface="Calibri"/>
              </a:rPr>
            </a:br>
            <a:r>
              <a:rPr lang="en-US" sz="4400" b="1" i="0" u="none">
                <a:solidFill>
                  <a:schemeClr val="dk2"/>
                </a:solidFill>
                <a:latin typeface="Calibri"/>
                <a:ea typeface="Calibri"/>
                <a:cs typeface="Calibri"/>
                <a:sym typeface="Calibri"/>
              </a:rPr>
              <a:t>and</a:t>
            </a:r>
            <a:br>
              <a:rPr lang="en-US" sz="4400" b="1" i="0" u="none">
                <a:solidFill>
                  <a:schemeClr val="dk2"/>
                </a:solidFill>
                <a:latin typeface="Calibri"/>
                <a:ea typeface="Calibri"/>
                <a:cs typeface="Calibri"/>
                <a:sym typeface="Calibri"/>
              </a:rPr>
            </a:br>
            <a:r>
              <a:rPr lang="en-US" sz="4400" b="1" i="0" u="none">
                <a:solidFill>
                  <a:schemeClr val="dk2"/>
                </a:solidFill>
                <a:latin typeface="Calibri"/>
                <a:ea typeface="Calibri"/>
                <a:cs typeface="Calibri"/>
                <a:sym typeface="Calibri"/>
              </a:rPr>
              <a:t>Message Authentication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0"/>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p>
            <a:pPr marL="365125" marR="0" lvl="0" indent="-282575" algn="l" rtl="0">
              <a:lnSpc>
                <a:spcPct val="100000"/>
              </a:lnSpc>
              <a:spcBef>
                <a:spcPts val="0"/>
              </a:spcBef>
              <a:spcAft>
                <a:spcPts val="0"/>
              </a:spcAft>
              <a:buClr>
                <a:schemeClr val="accent1"/>
              </a:buClr>
              <a:buSzPts val="2880"/>
              <a:buFont typeface="Noto Sans Symbols"/>
              <a:buChar char="⚫"/>
            </a:pPr>
            <a:r>
              <a:rPr lang="en-US" sz="3600" b="0" i="0" u="none">
                <a:solidFill>
                  <a:schemeClr val="dk1"/>
                </a:solidFill>
                <a:latin typeface="Gill Sans"/>
                <a:ea typeface="Gill Sans"/>
                <a:cs typeface="Gill Sans"/>
                <a:sym typeface="Gill Sans"/>
              </a:rPr>
              <a:t>Message Encryption</a:t>
            </a:r>
            <a:endParaRPr/>
          </a:p>
          <a:p>
            <a:pPr marL="365125" marR="0" lvl="0" indent="-282575" algn="l" rtl="0">
              <a:lnSpc>
                <a:spcPct val="100000"/>
              </a:lnSpc>
              <a:spcBef>
                <a:spcPts val="600"/>
              </a:spcBef>
              <a:spcAft>
                <a:spcPts val="0"/>
              </a:spcAft>
              <a:buClr>
                <a:schemeClr val="accent1"/>
              </a:buClr>
              <a:buSzPts val="2880"/>
              <a:buFont typeface="Noto Sans Symbols"/>
              <a:buChar char="⚫"/>
            </a:pPr>
            <a:r>
              <a:rPr lang="en-US" sz="3600" b="0" i="0" u="none">
                <a:solidFill>
                  <a:schemeClr val="dk1"/>
                </a:solidFill>
                <a:latin typeface="Gill Sans"/>
                <a:ea typeface="Gill Sans"/>
                <a:cs typeface="Gill Sans"/>
                <a:sym typeface="Gill Sans"/>
              </a:rPr>
              <a:t>Message Authentication Code (MAC)</a:t>
            </a:r>
            <a:endParaRPr/>
          </a:p>
          <a:p>
            <a:pPr marL="365125" marR="0" lvl="0" indent="-282575" algn="l" rtl="0">
              <a:lnSpc>
                <a:spcPct val="100000"/>
              </a:lnSpc>
              <a:spcBef>
                <a:spcPts val="600"/>
              </a:spcBef>
              <a:spcAft>
                <a:spcPts val="0"/>
              </a:spcAft>
              <a:buClr>
                <a:schemeClr val="accent1"/>
              </a:buClr>
              <a:buSzPts val="2880"/>
              <a:buFont typeface="Noto Sans Symbols"/>
              <a:buChar char="⚫"/>
            </a:pPr>
            <a:r>
              <a:rPr lang="en-US" sz="3600" b="0" i="0" u="none">
                <a:solidFill>
                  <a:schemeClr val="dk1"/>
                </a:solidFill>
                <a:latin typeface="Gill Sans"/>
                <a:ea typeface="Gill Sans"/>
                <a:cs typeface="Gill Sans"/>
                <a:sym typeface="Gill Sans"/>
              </a:rPr>
              <a:t>Hash Function</a:t>
            </a:r>
            <a:endParaRPr/>
          </a:p>
        </p:txBody>
      </p:sp>
      <p:sp>
        <p:nvSpPr>
          <p:cNvPr id="218" name="Google Shape;218;p10"/>
          <p:cNvSpPr txBox="1"/>
          <p:nvPr/>
        </p:nvSpPr>
        <p:spPr>
          <a:xfrm>
            <a:off x="857250" y="214312"/>
            <a:ext cx="9566275" cy="101123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572314"/>
              </a:buClr>
              <a:buSzPts val="4300"/>
              <a:buFont typeface="Gill Sans"/>
              <a:buNone/>
            </a:pPr>
            <a:r>
              <a:rPr lang="en-US" sz="4300" b="0" i="0" u="none">
                <a:solidFill>
                  <a:srgbClr val="572314"/>
                </a:solidFill>
                <a:latin typeface="Gill Sans"/>
                <a:ea typeface="Gill Sans"/>
                <a:cs typeface="Gill Sans"/>
                <a:sym typeface="Gill Sans"/>
              </a:rPr>
              <a:t>Message Authentication Functions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1"/>
          <p:cNvSpPr txBox="1"/>
          <p:nvPr/>
        </p:nvSpPr>
        <p:spPr>
          <a:xfrm>
            <a:off x="228600" y="0"/>
            <a:ext cx="8686800" cy="1139825"/>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2"/>
              </a:buClr>
              <a:buSzPts val="4000"/>
              <a:buFont typeface="Gill Sans"/>
              <a:buNone/>
            </a:pPr>
            <a:r>
              <a:rPr lang="en-US" sz="4000" b="1" i="0" u="none">
                <a:solidFill>
                  <a:schemeClr val="dk2"/>
                </a:solidFill>
                <a:latin typeface="Gill Sans"/>
                <a:ea typeface="Gill Sans"/>
                <a:cs typeface="Gill Sans"/>
                <a:sym typeface="Gill Sans"/>
              </a:rPr>
              <a:t>Symmetric Message Encryption</a:t>
            </a:r>
            <a:endParaRPr/>
          </a:p>
        </p:txBody>
      </p:sp>
      <p:sp>
        <p:nvSpPr>
          <p:cNvPr id="226" name="Google Shape;226;p11"/>
          <p:cNvSpPr txBox="1"/>
          <p:nvPr/>
        </p:nvSpPr>
        <p:spPr>
          <a:xfrm>
            <a:off x="928687" y="1071562"/>
            <a:ext cx="8382000" cy="4454525"/>
          </a:xfrm>
          <a:prstGeom prst="rect">
            <a:avLst/>
          </a:prstGeom>
          <a:noFill/>
          <a:ln>
            <a:noFill/>
          </a:ln>
        </p:spPr>
        <p:txBody>
          <a:bodyPr spcFirstLastPara="1" wrap="square" lIns="91425" tIns="45700" rIns="91425" bIns="45700" anchor="t" anchorCtr="0">
            <a:noAutofit/>
          </a:bodyPr>
          <a:lstStyle/>
          <a:p>
            <a:pPr marL="338137" marR="0" lvl="0" indent="-338137" algn="l" rtl="0">
              <a:lnSpc>
                <a:spcPct val="100000"/>
              </a:lnSpc>
              <a:spcBef>
                <a:spcPts val="0"/>
              </a:spcBef>
              <a:spcAft>
                <a:spcPts val="0"/>
              </a:spcAft>
              <a:buClr>
                <a:srgbClr val="5FAFFF"/>
              </a:buClr>
              <a:buSzPts val="2560"/>
              <a:buFont typeface="Noto Sans Symbols"/>
              <a:buChar char="⮚"/>
            </a:pPr>
            <a:r>
              <a:rPr lang="en-US" sz="3200" b="0" i="0" u="none">
                <a:solidFill>
                  <a:schemeClr val="dk1"/>
                </a:solidFill>
                <a:latin typeface="Gill Sans"/>
                <a:ea typeface="Gill Sans"/>
                <a:cs typeface="Gill Sans"/>
                <a:sym typeface="Gill Sans"/>
              </a:rPr>
              <a:t>encryption can also provides authentication</a:t>
            </a:r>
            <a:endParaRPr/>
          </a:p>
          <a:p>
            <a:pPr marL="338137" marR="0" lvl="0" indent="-338137" algn="l" rtl="0">
              <a:lnSpc>
                <a:spcPct val="100000"/>
              </a:lnSpc>
              <a:spcBef>
                <a:spcPts val="800"/>
              </a:spcBef>
              <a:spcAft>
                <a:spcPts val="0"/>
              </a:spcAft>
              <a:buClr>
                <a:srgbClr val="5FAFFF"/>
              </a:buClr>
              <a:buSzPts val="2560"/>
              <a:buFont typeface="Noto Sans Symbols"/>
              <a:buChar char="⮚"/>
            </a:pPr>
            <a:r>
              <a:rPr lang="en-US" sz="3200" b="0" i="0" u="none">
                <a:solidFill>
                  <a:schemeClr val="dk1"/>
                </a:solidFill>
                <a:latin typeface="Gill Sans"/>
                <a:ea typeface="Gill Sans"/>
                <a:cs typeface="Gill Sans"/>
                <a:sym typeface="Gill Sans"/>
              </a:rPr>
              <a:t>if symmetric encryption is used then:</a:t>
            </a:r>
            <a:endParaRPr/>
          </a:p>
          <a:p>
            <a:pPr marL="738187" marR="0" lvl="1" indent="-280987" algn="l" rtl="0">
              <a:lnSpc>
                <a:spcPct val="100000"/>
              </a:lnSpc>
              <a:spcBef>
                <a:spcPts val="700"/>
              </a:spcBef>
              <a:spcAft>
                <a:spcPts val="0"/>
              </a:spcAft>
              <a:buClr>
                <a:srgbClr val="D9D9FF"/>
              </a:buClr>
              <a:buSzPts val="1400"/>
              <a:buFont typeface="Noto Sans Symbols"/>
              <a:buChar char="●"/>
            </a:pPr>
            <a:r>
              <a:rPr lang="en-US" sz="2800" b="0" i="0" u="none" strike="noStrike" cap="none">
                <a:solidFill>
                  <a:schemeClr val="dk1"/>
                </a:solidFill>
                <a:latin typeface="Gill Sans"/>
                <a:ea typeface="Gill Sans"/>
                <a:cs typeface="Gill Sans"/>
                <a:sym typeface="Gill Sans"/>
              </a:rPr>
              <a:t>receiver know sender must have created it</a:t>
            </a:r>
            <a:endParaRPr/>
          </a:p>
          <a:p>
            <a:pPr marL="738187" marR="0" lvl="1" indent="-280987" algn="l" rtl="0">
              <a:lnSpc>
                <a:spcPct val="100000"/>
              </a:lnSpc>
              <a:spcBef>
                <a:spcPts val="700"/>
              </a:spcBef>
              <a:spcAft>
                <a:spcPts val="0"/>
              </a:spcAft>
              <a:buClr>
                <a:schemeClr val="dk1"/>
              </a:buClr>
              <a:buSzPts val="2800"/>
              <a:buFont typeface="Gill Sans"/>
              <a:buNone/>
            </a:pPr>
            <a:r>
              <a:rPr lang="en-US" sz="2800" b="0" i="0" u="none" strike="noStrike" cap="none">
                <a:solidFill>
                  <a:schemeClr val="dk1"/>
                </a:solidFill>
                <a:latin typeface="Gill Sans"/>
                <a:ea typeface="Gill Sans"/>
                <a:cs typeface="Gill Sans"/>
                <a:sym typeface="Gill Sans"/>
              </a:rPr>
              <a:t>    …since only sender and receiver know key used</a:t>
            </a:r>
            <a:endParaRPr/>
          </a:p>
          <a:p>
            <a:pPr marL="738187" marR="0" lvl="1" indent="-280987" algn="l" rtl="0">
              <a:lnSpc>
                <a:spcPct val="100000"/>
              </a:lnSpc>
              <a:spcBef>
                <a:spcPts val="700"/>
              </a:spcBef>
              <a:spcAft>
                <a:spcPts val="0"/>
              </a:spcAft>
              <a:buClr>
                <a:srgbClr val="D9D9FF"/>
              </a:buClr>
              <a:buSzPts val="1400"/>
              <a:buFont typeface="Noto Sans Symbols"/>
              <a:buChar char="●"/>
            </a:pPr>
            <a:r>
              <a:rPr lang="en-US" sz="2800" b="0" i="0" u="none" strike="noStrike" cap="none">
                <a:solidFill>
                  <a:schemeClr val="dk1"/>
                </a:solidFill>
                <a:latin typeface="Gill Sans"/>
                <a:ea typeface="Gill Sans"/>
                <a:cs typeface="Gill Sans"/>
                <a:sym typeface="Gill Sans"/>
              </a:rPr>
              <a:t>know content are not altered...</a:t>
            </a:r>
            <a:endParaRPr/>
          </a:p>
          <a:p>
            <a:pPr marL="738187" marR="0" lvl="1" indent="-280987" algn="l" rtl="0">
              <a:lnSpc>
                <a:spcPct val="100000"/>
              </a:lnSpc>
              <a:spcBef>
                <a:spcPts val="700"/>
              </a:spcBef>
              <a:spcAft>
                <a:spcPts val="0"/>
              </a:spcAft>
              <a:buClr>
                <a:schemeClr val="dk1"/>
              </a:buClr>
              <a:buSzPts val="2800"/>
              <a:buFont typeface="Gill Sans"/>
              <a:buNone/>
            </a:pPr>
            <a:r>
              <a:rPr lang="en-US" sz="2800" b="0" i="0" u="none" strike="noStrike" cap="none">
                <a:solidFill>
                  <a:schemeClr val="dk1"/>
                </a:solidFill>
                <a:latin typeface="Gill Sans"/>
                <a:ea typeface="Gill Sans"/>
                <a:cs typeface="Gill Sans"/>
                <a:sym typeface="Gill Sans"/>
              </a:rPr>
              <a:t>         ... if message has suitable structure, redundancy or a suitable checksum to detect any changes</a:t>
            </a:r>
            <a:endParaRPr/>
          </a:p>
        </p:txBody>
      </p:sp>
      <p:pic>
        <p:nvPicPr>
          <p:cNvPr id="227" name="Google Shape;227;p11"/>
          <p:cNvPicPr preferRelativeResize="0"/>
          <p:nvPr/>
        </p:nvPicPr>
        <p:blipFill rotWithShape="1">
          <a:blip r:embed="rId3">
            <a:alphaModFix/>
          </a:blip>
          <a:srcRect/>
          <a:stretch/>
        </p:blipFill>
        <p:spPr>
          <a:xfrm>
            <a:off x="1219200" y="4902200"/>
            <a:ext cx="6858000" cy="1955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2"/>
          <p:cNvSpPr txBox="1"/>
          <p:nvPr/>
        </p:nvSpPr>
        <p:spPr>
          <a:xfrm>
            <a:off x="714375" y="0"/>
            <a:ext cx="8686800" cy="1139825"/>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2"/>
              </a:buClr>
              <a:buSzPts val="4000"/>
              <a:buFont typeface="Gill Sans"/>
              <a:buNone/>
            </a:pPr>
            <a:r>
              <a:rPr lang="en-US" sz="4000" b="1" i="0" u="none">
                <a:solidFill>
                  <a:schemeClr val="dk2"/>
                </a:solidFill>
                <a:latin typeface="Gill Sans"/>
                <a:ea typeface="Gill Sans"/>
                <a:cs typeface="Gill Sans"/>
                <a:sym typeface="Gill Sans"/>
              </a:rPr>
              <a:t>Public-Key Message Encryption</a:t>
            </a:r>
            <a:endParaRPr/>
          </a:p>
        </p:txBody>
      </p:sp>
      <p:sp>
        <p:nvSpPr>
          <p:cNvPr id="235" name="Google Shape;235;p12"/>
          <p:cNvSpPr txBox="1"/>
          <p:nvPr/>
        </p:nvSpPr>
        <p:spPr>
          <a:xfrm>
            <a:off x="914400" y="1071562"/>
            <a:ext cx="8229600" cy="4454525"/>
          </a:xfrm>
          <a:prstGeom prst="rect">
            <a:avLst/>
          </a:prstGeom>
          <a:noFill/>
          <a:ln>
            <a:noFill/>
          </a:ln>
        </p:spPr>
        <p:txBody>
          <a:bodyPr spcFirstLastPara="1" wrap="square" lIns="91425" tIns="45700" rIns="91425" bIns="45700" anchor="t" anchorCtr="0">
            <a:noAutofit/>
          </a:bodyPr>
          <a:lstStyle/>
          <a:p>
            <a:pPr marL="338137" marR="0" lvl="0" indent="-338137" algn="l" rtl="0">
              <a:lnSpc>
                <a:spcPct val="90000"/>
              </a:lnSpc>
              <a:spcBef>
                <a:spcPts val="0"/>
              </a:spcBef>
              <a:spcAft>
                <a:spcPts val="0"/>
              </a:spcAft>
              <a:buClr>
                <a:srgbClr val="5FAFFF"/>
              </a:buClr>
              <a:buSzPts val="2560"/>
              <a:buFont typeface="Noto Sans Symbols"/>
              <a:buChar char="⮚"/>
            </a:pPr>
            <a:r>
              <a:rPr lang="en-US" sz="3200" b="0" i="0" u="none">
                <a:solidFill>
                  <a:schemeClr val="dk1"/>
                </a:solidFill>
                <a:latin typeface="Gill Sans"/>
                <a:ea typeface="Gill Sans"/>
                <a:cs typeface="Gill Sans"/>
                <a:sym typeface="Gill Sans"/>
              </a:rPr>
              <a:t>if public-key encryption is used:</a:t>
            </a:r>
            <a:endParaRPr/>
          </a:p>
          <a:p>
            <a:pPr marL="738187" marR="0" lvl="1" indent="-280987" algn="l" rtl="0">
              <a:lnSpc>
                <a:spcPct val="90000"/>
              </a:lnSpc>
              <a:spcBef>
                <a:spcPts val="700"/>
              </a:spcBef>
              <a:spcAft>
                <a:spcPts val="0"/>
              </a:spcAft>
              <a:buClr>
                <a:srgbClr val="D9D9FF"/>
              </a:buClr>
              <a:buSzPts val="1400"/>
              <a:buFont typeface="Noto Sans Symbols"/>
              <a:buChar char="●"/>
            </a:pPr>
            <a:r>
              <a:rPr lang="en-US" sz="2800" b="0" i="0" u="none" strike="noStrike" cap="none">
                <a:solidFill>
                  <a:schemeClr val="dk1"/>
                </a:solidFill>
                <a:latin typeface="Gill Sans"/>
                <a:ea typeface="Gill Sans"/>
                <a:cs typeface="Gill Sans"/>
                <a:sym typeface="Gill Sans"/>
              </a:rPr>
              <a:t>encryption provides no confidence of sender</a:t>
            </a:r>
            <a:endParaRPr/>
          </a:p>
          <a:p>
            <a:pPr marL="914400" marR="0" lvl="2" indent="-114300" algn="l" rtl="0">
              <a:lnSpc>
                <a:spcPct val="90000"/>
              </a:lnSpc>
              <a:spcBef>
                <a:spcPts val="600"/>
              </a:spcBef>
              <a:spcAft>
                <a:spcPts val="0"/>
              </a:spcAft>
              <a:buClr>
                <a:srgbClr val="00FFFF"/>
              </a:buClr>
              <a:buSzPts val="1800"/>
              <a:buFont typeface="Arial"/>
              <a:buChar char="•"/>
            </a:pPr>
            <a:r>
              <a:rPr lang="en-US" sz="1800" b="0" i="0" u="none" strike="noStrike" cap="none">
                <a:solidFill>
                  <a:schemeClr val="dk1"/>
                </a:solidFill>
                <a:latin typeface="Gill Sans"/>
                <a:ea typeface="Gill Sans"/>
                <a:cs typeface="Gill Sans"/>
                <a:sym typeface="Gill Sans"/>
              </a:rPr>
              <a:t>since anyone potentially knows public-key</a:t>
            </a:r>
            <a:endParaRPr/>
          </a:p>
          <a:p>
            <a:pPr marL="738187" marR="0" lvl="1" indent="-280987" algn="l" rtl="0">
              <a:lnSpc>
                <a:spcPct val="90000"/>
              </a:lnSpc>
              <a:spcBef>
                <a:spcPts val="700"/>
              </a:spcBef>
              <a:spcAft>
                <a:spcPts val="0"/>
              </a:spcAft>
              <a:buClr>
                <a:srgbClr val="D9D9FF"/>
              </a:buClr>
              <a:buSzPts val="1400"/>
              <a:buFont typeface="Noto Sans Symbols"/>
              <a:buChar char="●"/>
            </a:pPr>
            <a:r>
              <a:rPr lang="en-US" sz="2800" b="0" i="0" u="none" strike="noStrike" cap="none">
                <a:solidFill>
                  <a:schemeClr val="dk1"/>
                </a:solidFill>
                <a:latin typeface="Gill Sans"/>
                <a:ea typeface="Gill Sans"/>
                <a:cs typeface="Gill Sans"/>
                <a:sym typeface="Gill Sans"/>
              </a:rPr>
              <a:t>however if </a:t>
            </a:r>
            <a:endParaRPr/>
          </a:p>
          <a:p>
            <a:pPr marL="914400" marR="0" lvl="2" indent="-114300" algn="l" rtl="0">
              <a:lnSpc>
                <a:spcPct val="90000"/>
              </a:lnSpc>
              <a:spcBef>
                <a:spcPts val="600"/>
              </a:spcBef>
              <a:spcAft>
                <a:spcPts val="0"/>
              </a:spcAft>
              <a:buClr>
                <a:srgbClr val="00FFFF"/>
              </a:buClr>
              <a:buSzPts val="1800"/>
              <a:buFont typeface="Arial"/>
              <a:buChar char="•"/>
            </a:pPr>
            <a:r>
              <a:rPr lang="en-US" sz="1800" b="0" i="0" u="none" strike="noStrike" cap="none">
                <a:solidFill>
                  <a:schemeClr val="dk1"/>
                </a:solidFill>
                <a:latin typeface="Gill Sans"/>
                <a:ea typeface="Gill Sans"/>
                <a:cs typeface="Gill Sans"/>
                <a:sym typeface="Gill Sans"/>
              </a:rPr>
              <a:t>sender </a:t>
            </a:r>
            <a:r>
              <a:rPr lang="en-US" sz="1800" b="1" i="0" u="none" strike="noStrike" cap="none">
                <a:solidFill>
                  <a:schemeClr val="dk1"/>
                </a:solidFill>
                <a:latin typeface="Gill Sans"/>
                <a:ea typeface="Gill Sans"/>
                <a:cs typeface="Gill Sans"/>
                <a:sym typeface="Gill Sans"/>
              </a:rPr>
              <a:t>signs</a:t>
            </a:r>
            <a:r>
              <a:rPr lang="en-US" sz="1800" b="0" i="0" u="none" strike="noStrike" cap="none">
                <a:solidFill>
                  <a:schemeClr val="dk1"/>
                </a:solidFill>
                <a:latin typeface="Gill Sans"/>
                <a:ea typeface="Gill Sans"/>
                <a:cs typeface="Gill Sans"/>
                <a:sym typeface="Gill Sans"/>
              </a:rPr>
              <a:t> message using their private-key</a:t>
            </a:r>
            <a:endParaRPr/>
          </a:p>
          <a:p>
            <a:pPr marL="914400" marR="0" lvl="2" indent="-114300" algn="l" rtl="0">
              <a:lnSpc>
                <a:spcPct val="90000"/>
              </a:lnSpc>
              <a:spcBef>
                <a:spcPts val="600"/>
              </a:spcBef>
              <a:spcAft>
                <a:spcPts val="0"/>
              </a:spcAft>
              <a:buClr>
                <a:srgbClr val="00FFFF"/>
              </a:buClr>
              <a:buSzPts val="1800"/>
              <a:buFont typeface="Arial"/>
              <a:buChar char="•"/>
            </a:pPr>
            <a:r>
              <a:rPr lang="en-US" sz="1800" b="0" i="0" u="none" strike="noStrike" cap="none">
                <a:solidFill>
                  <a:schemeClr val="dk1"/>
                </a:solidFill>
                <a:latin typeface="Gill Sans"/>
                <a:ea typeface="Gill Sans"/>
                <a:cs typeface="Gill Sans"/>
                <a:sym typeface="Gill Sans"/>
              </a:rPr>
              <a:t>then encrypts with recipients public key</a:t>
            </a:r>
            <a:endParaRPr/>
          </a:p>
          <a:p>
            <a:pPr marL="914400" marR="0" lvl="2" indent="-114300" algn="l" rtl="0">
              <a:lnSpc>
                <a:spcPct val="90000"/>
              </a:lnSpc>
              <a:spcBef>
                <a:spcPts val="600"/>
              </a:spcBef>
              <a:spcAft>
                <a:spcPts val="0"/>
              </a:spcAft>
              <a:buClr>
                <a:srgbClr val="00FFFF"/>
              </a:buClr>
              <a:buSzPts val="1800"/>
              <a:buFont typeface="Arial"/>
              <a:buChar char="•"/>
            </a:pPr>
            <a:r>
              <a:rPr lang="en-US" sz="1800" b="0" i="0" u="none" strike="noStrike" cap="none">
                <a:solidFill>
                  <a:schemeClr val="dk1"/>
                </a:solidFill>
                <a:latin typeface="Gill Sans"/>
                <a:ea typeface="Gill Sans"/>
                <a:cs typeface="Gill Sans"/>
                <a:sym typeface="Gill Sans"/>
              </a:rPr>
              <a:t>have both secrecy and authentication</a:t>
            </a:r>
            <a:endParaRPr/>
          </a:p>
          <a:p>
            <a:pPr marL="738187" marR="0" lvl="1" indent="-280987" algn="l" rtl="0">
              <a:lnSpc>
                <a:spcPct val="90000"/>
              </a:lnSpc>
              <a:spcBef>
                <a:spcPts val="700"/>
              </a:spcBef>
              <a:spcAft>
                <a:spcPts val="0"/>
              </a:spcAft>
              <a:buClr>
                <a:srgbClr val="D9D9FF"/>
              </a:buClr>
              <a:buSzPts val="1400"/>
              <a:buFont typeface="Noto Sans Symbols"/>
              <a:buChar char="●"/>
            </a:pPr>
            <a:r>
              <a:rPr lang="en-US" sz="2800" b="0" i="0" u="none" strike="noStrike" cap="none">
                <a:solidFill>
                  <a:schemeClr val="dk1"/>
                </a:solidFill>
                <a:latin typeface="Gill Sans"/>
                <a:ea typeface="Gill Sans"/>
                <a:cs typeface="Gill Sans"/>
                <a:sym typeface="Gill Sans"/>
              </a:rPr>
              <a:t>again need to recognize corrupted messages</a:t>
            </a:r>
            <a:endParaRPr/>
          </a:p>
          <a:p>
            <a:pPr marL="738187" marR="0" lvl="1" indent="-280987" algn="l" rtl="0">
              <a:lnSpc>
                <a:spcPct val="90000"/>
              </a:lnSpc>
              <a:spcBef>
                <a:spcPts val="700"/>
              </a:spcBef>
              <a:spcAft>
                <a:spcPts val="0"/>
              </a:spcAft>
              <a:buClr>
                <a:srgbClr val="D9D9FF"/>
              </a:buClr>
              <a:buSzPts val="1400"/>
              <a:buFont typeface="Noto Sans Symbols"/>
              <a:buChar char="●"/>
            </a:pPr>
            <a:r>
              <a:rPr lang="en-US" sz="2800" b="0" i="0" u="none" strike="noStrike" cap="none">
                <a:solidFill>
                  <a:schemeClr val="dk1"/>
                </a:solidFill>
                <a:latin typeface="Gill Sans"/>
                <a:ea typeface="Gill Sans"/>
                <a:cs typeface="Gill Sans"/>
                <a:sym typeface="Gill Sans"/>
              </a:rPr>
              <a:t>but at cost of two public-key uses on message</a:t>
            </a:r>
            <a:endParaRPr/>
          </a:p>
        </p:txBody>
      </p:sp>
      <p:pic>
        <p:nvPicPr>
          <p:cNvPr id="236" name="Google Shape;236;p12"/>
          <p:cNvPicPr preferRelativeResize="0"/>
          <p:nvPr/>
        </p:nvPicPr>
        <p:blipFill rotWithShape="1">
          <a:blip r:embed="rId3">
            <a:alphaModFix/>
          </a:blip>
          <a:srcRect/>
          <a:stretch/>
        </p:blipFill>
        <p:spPr>
          <a:xfrm>
            <a:off x="1219200" y="5232400"/>
            <a:ext cx="6718300" cy="162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3"/>
          <p:cNvSpPr txBox="1"/>
          <p:nvPr/>
        </p:nvSpPr>
        <p:spPr>
          <a:xfrm>
            <a:off x="1000125" y="214312"/>
            <a:ext cx="7762875"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800"/>
              <a:buFont typeface="Times New Roman"/>
              <a:buNone/>
            </a:pPr>
            <a:r>
              <a:rPr lang="en-US" sz="2800" b="1" i="0" u="none">
                <a:solidFill>
                  <a:schemeClr val="dk2"/>
                </a:solidFill>
                <a:latin typeface="Times New Roman"/>
                <a:ea typeface="Times New Roman"/>
                <a:cs typeface="Times New Roman"/>
                <a:sym typeface="Times New Roman"/>
              </a:rPr>
              <a:t>MESSAGE AUTHENTICATION CODE (MAC)</a:t>
            </a:r>
            <a:endParaRPr/>
          </a:p>
        </p:txBody>
      </p:sp>
      <p:sp>
        <p:nvSpPr>
          <p:cNvPr id="243" name="Google Shape;243;p13"/>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244" name="Google Shape;244;p13"/>
          <p:cNvSpPr txBox="1"/>
          <p:nvPr/>
        </p:nvSpPr>
        <p:spPr>
          <a:xfrm>
            <a:off x="914400" y="1285875"/>
            <a:ext cx="8229600" cy="4400550"/>
          </a:xfrm>
          <a:prstGeom prst="rect">
            <a:avLst/>
          </a:prstGeom>
          <a:noFill/>
          <a:ln>
            <a:noFill/>
          </a:ln>
        </p:spPr>
        <p:txBody>
          <a:bodyPr spcFirstLastPara="1" wrap="square" lIns="91425" tIns="45700" rIns="91425" bIns="45700" anchor="ctr" anchorCtr="0">
            <a:spAutoFit/>
          </a:bodyPr>
          <a:lstStyle/>
          <a:p>
            <a:pPr marL="0" marR="0" lvl="0" indent="-177800" algn="just"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Times New Roman"/>
                <a:ea typeface="Times New Roman"/>
                <a:cs typeface="Times New Roman"/>
                <a:sym typeface="Times New Roman"/>
              </a:rPr>
              <a:t>A message digest does not authenticate the sender of the message. </a:t>
            </a:r>
            <a:endParaRPr/>
          </a:p>
          <a:p>
            <a:pPr marL="0" marR="0" lvl="0" indent="-177800" algn="just"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Times New Roman"/>
                <a:ea typeface="Times New Roman"/>
                <a:cs typeface="Times New Roman"/>
                <a:sym typeface="Times New Roman"/>
              </a:rPr>
              <a:t>To provide message authentication, Alice needs to provide proof that it is Alice sending the message and not an intruder. </a:t>
            </a:r>
            <a:endParaRPr/>
          </a:p>
          <a:p>
            <a:pPr marL="0" marR="0" lvl="0" indent="-177800" algn="just"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Times New Roman"/>
                <a:ea typeface="Times New Roman"/>
                <a:cs typeface="Times New Roman"/>
                <a:sym typeface="Times New Roman"/>
              </a:rPr>
              <a:t>The digest created by a cryptographic hash function is normally called a modification detection code (MDC).</a:t>
            </a:r>
            <a:endParaRPr/>
          </a:p>
          <a:p>
            <a:pPr marL="0" marR="0" lvl="0" indent="-177800" algn="just"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Times New Roman"/>
                <a:ea typeface="Times New Roman"/>
                <a:cs typeface="Times New Roman"/>
                <a:sym typeface="Times New Roman"/>
              </a:rPr>
              <a:t> What we need for message authentication (data origin authentication) is a message authentication code (MAC).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4"/>
          <p:cNvSpPr txBox="1"/>
          <p:nvPr/>
        </p:nvSpPr>
        <p:spPr>
          <a:xfrm>
            <a:off x="1071562" y="1143000"/>
            <a:ext cx="7843837" cy="4400550"/>
          </a:xfrm>
          <a:prstGeom prst="rect">
            <a:avLst/>
          </a:prstGeom>
          <a:solidFill>
            <a:schemeClr val="lt1"/>
          </a:solidFill>
          <a:ln>
            <a:noFill/>
          </a:ln>
        </p:spPr>
        <p:txBody>
          <a:bodyPr spcFirstLastPara="1" wrap="square" lIns="91425" tIns="45700" rIns="91425" bIns="45700" anchor="t" anchorCtr="0">
            <a:spAutoFit/>
          </a:bodyPr>
          <a:lstStyle/>
          <a:p>
            <a:pPr marL="0" marR="0" lvl="0" indent="-177800" algn="just"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Times New Roman"/>
                <a:ea typeface="Times New Roman"/>
                <a:cs typeface="Times New Roman"/>
                <a:sym typeface="Times New Roman"/>
              </a:rPr>
              <a:t>A modification detection code (MDC) is a message digest that can prove the integrity of the message: that message has not been changed. </a:t>
            </a:r>
            <a:endParaRPr/>
          </a:p>
          <a:p>
            <a:pPr marL="0" marR="0" lvl="0" indent="-177800" algn="just"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Times New Roman"/>
                <a:ea typeface="Times New Roman"/>
                <a:cs typeface="Times New Roman"/>
                <a:sym typeface="Times New Roman"/>
              </a:rPr>
              <a:t>If Alice needs to send a message to Bob and be sure that the message will not change during transmission, Alice can create a message digest, MDC, and send both the message and the MDC to Bob. </a:t>
            </a:r>
            <a:endParaRPr/>
          </a:p>
          <a:p>
            <a:pPr marL="0" marR="0" lvl="0" indent="-177800" algn="just"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Times New Roman"/>
                <a:ea typeface="Times New Roman"/>
                <a:cs typeface="Times New Roman"/>
                <a:sym typeface="Times New Roman"/>
              </a:rPr>
              <a:t>Bob can create a new MDC from the message and compare the received MDC and the new MDC. If they are the same, the message has not been changed.</a:t>
            </a:r>
            <a:endParaRPr/>
          </a:p>
        </p:txBody>
      </p:sp>
      <p:sp>
        <p:nvSpPr>
          <p:cNvPr id="251" name="Google Shape;251;p14"/>
          <p:cNvSpPr txBox="1"/>
          <p:nvPr/>
        </p:nvSpPr>
        <p:spPr>
          <a:xfrm>
            <a:off x="1143000" y="0"/>
            <a:ext cx="6577012"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Modification Detection Code (MDC)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5"/>
          <p:cNvSpPr txBox="1"/>
          <p:nvPr/>
        </p:nvSpPr>
        <p:spPr>
          <a:xfrm>
            <a:off x="1143000" y="0"/>
            <a:ext cx="2262187"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3600"/>
              <a:buFont typeface="Times New Roman"/>
              <a:buNone/>
            </a:pPr>
            <a:r>
              <a:rPr lang="en-US" sz="3600" b="1" i="0" u="none">
                <a:solidFill>
                  <a:schemeClr val="dk2"/>
                </a:solidFill>
                <a:latin typeface="Times New Roman"/>
                <a:ea typeface="Times New Roman"/>
                <a:cs typeface="Times New Roman"/>
                <a:sym typeface="Times New Roman"/>
              </a:rPr>
              <a:t>Continued</a:t>
            </a:r>
            <a:endParaRPr/>
          </a:p>
        </p:txBody>
      </p:sp>
      <p:sp>
        <p:nvSpPr>
          <p:cNvPr id="258" name="Google Shape;258;p15"/>
          <p:cNvSpPr txBox="1"/>
          <p:nvPr/>
        </p:nvSpPr>
        <p:spPr>
          <a:xfrm>
            <a:off x="2286000" y="1143000"/>
            <a:ext cx="38608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Modification detection code (MDC)</a:t>
            </a:r>
            <a:endParaRPr/>
          </a:p>
        </p:txBody>
      </p:sp>
      <p:pic>
        <p:nvPicPr>
          <p:cNvPr id="259" name="Google Shape;259;p15"/>
          <p:cNvPicPr preferRelativeResize="0"/>
          <p:nvPr/>
        </p:nvPicPr>
        <p:blipFill rotWithShape="1">
          <a:blip r:embed="rId3">
            <a:alphaModFix/>
          </a:blip>
          <a:srcRect/>
          <a:stretch/>
        </p:blipFill>
        <p:spPr>
          <a:xfrm>
            <a:off x="277812" y="2619375"/>
            <a:ext cx="8637587" cy="3476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16"/>
          <p:cNvSpPr txBox="1"/>
          <p:nvPr/>
        </p:nvSpPr>
        <p:spPr>
          <a:xfrm>
            <a:off x="457200" y="192087"/>
            <a:ext cx="8229600" cy="1311275"/>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2"/>
              </a:buClr>
              <a:buSzPts val="3600"/>
              <a:buFont typeface="Gill Sans"/>
              <a:buNone/>
            </a:pPr>
            <a:r>
              <a:rPr lang="en-US" sz="3600" b="1" i="0" u="none">
                <a:solidFill>
                  <a:schemeClr val="dk2"/>
                </a:solidFill>
                <a:latin typeface="Gill Sans"/>
                <a:ea typeface="Gill Sans"/>
                <a:cs typeface="Gill Sans"/>
                <a:sym typeface="Gill Sans"/>
              </a:rPr>
              <a:t>Message Authentication Code (MAC)</a:t>
            </a:r>
            <a:endParaRPr/>
          </a:p>
        </p:txBody>
      </p:sp>
      <p:sp>
        <p:nvSpPr>
          <p:cNvPr id="267" name="Google Shape;267;p16"/>
          <p:cNvSpPr txBox="1"/>
          <p:nvPr/>
        </p:nvSpPr>
        <p:spPr>
          <a:xfrm>
            <a:off x="914400" y="1500187"/>
            <a:ext cx="8229600" cy="4454525"/>
          </a:xfrm>
          <a:prstGeom prst="rect">
            <a:avLst/>
          </a:prstGeom>
          <a:noFill/>
          <a:ln>
            <a:noFill/>
          </a:ln>
        </p:spPr>
        <p:txBody>
          <a:bodyPr spcFirstLastPara="1" wrap="square" lIns="91425" tIns="45700" rIns="91425" bIns="45700" anchor="t" anchorCtr="0">
            <a:noAutofit/>
          </a:bodyPr>
          <a:lstStyle/>
          <a:p>
            <a:pPr marL="338137" marR="0" lvl="0" indent="-338137" algn="l" rtl="0">
              <a:lnSpc>
                <a:spcPct val="90000"/>
              </a:lnSpc>
              <a:spcBef>
                <a:spcPts val="0"/>
              </a:spcBef>
              <a:spcAft>
                <a:spcPts val="0"/>
              </a:spcAft>
              <a:buClr>
                <a:srgbClr val="5FAFFF"/>
              </a:buClr>
              <a:buSzPts val="2560"/>
              <a:buFont typeface="Noto Sans Symbols"/>
              <a:buChar char="⮚"/>
            </a:pPr>
            <a:r>
              <a:rPr lang="en-US" sz="3200" b="0" i="0" u="none">
                <a:solidFill>
                  <a:schemeClr val="dk1"/>
                </a:solidFill>
                <a:latin typeface="Gill Sans"/>
                <a:ea typeface="Gill Sans"/>
                <a:cs typeface="Gill Sans"/>
                <a:sym typeface="Gill Sans"/>
              </a:rPr>
              <a:t>generated by an algorithm that creates a small fixed-sized block</a:t>
            </a:r>
            <a:endParaRPr/>
          </a:p>
          <a:p>
            <a:pPr marL="738187" marR="0" lvl="1" indent="-280987" algn="l" rtl="0">
              <a:lnSpc>
                <a:spcPct val="90000"/>
              </a:lnSpc>
              <a:spcBef>
                <a:spcPts val="700"/>
              </a:spcBef>
              <a:spcAft>
                <a:spcPts val="0"/>
              </a:spcAft>
              <a:buClr>
                <a:srgbClr val="D9D9FF"/>
              </a:buClr>
              <a:buSzPts val="1400"/>
              <a:buFont typeface="Noto Sans Symbols"/>
              <a:buChar char="●"/>
            </a:pPr>
            <a:r>
              <a:rPr lang="en-US" sz="2800" b="0" i="0" u="none" strike="noStrike" cap="none">
                <a:solidFill>
                  <a:schemeClr val="dk1"/>
                </a:solidFill>
                <a:latin typeface="Gill Sans"/>
                <a:ea typeface="Gill Sans"/>
                <a:cs typeface="Gill Sans"/>
                <a:sym typeface="Gill Sans"/>
              </a:rPr>
              <a:t>depending on both message and secret key</a:t>
            </a:r>
            <a:endParaRPr/>
          </a:p>
          <a:p>
            <a:pPr marL="738187" marR="0" lvl="1" indent="-280987" algn="l" rtl="0">
              <a:lnSpc>
                <a:spcPct val="90000"/>
              </a:lnSpc>
              <a:spcBef>
                <a:spcPts val="700"/>
              </a:spcBef>
              <a:spcAft>
                <a:spcPts val="0"/>
              </a:spcAft>
              <a:buClr>
                <a:srgbClr val="D9D9FF"/>
              </a:buClr>
              <a:buSzPts val="1400"/>
              <a:buFont typeface="Noto Sans Symbols"/>
              <a:buChar char="●"/>
            </a:pPr>
            <a:r>
              <a:rPr lang="en-US" sz="2800" b="0" i="0" u="none" strike="noStrike" cap="none">
                <a:solidFill>
                  <a:schemeClr val="dk1"/>
                </a:solidFill>
                <a:latin typeface="Gill Sans"/>
                <a:ea typeface="Gill Sans"/>
                <a:cs typeface="Gill Sans"/>
                <a:sym typeface="Gill Sans"/>
              </a:rPr>
              <a:t>like encryption though need not be reversible</a:t>
            </a:r>
            <a:endParaRPr/>
          </a:p>
          <a:p>
            <a:pPr marL="338137" marR="0" lvl="0" indent="-338137" algn="l" rtl="0">
              <a:lnSpc>
                <a:spcPct val="90000"/>
              </a:lnSpc>
              <a:spcBef>
                <a:spcPts val="800"/>
              </a:spcBef>
              <a:spcAft>
                <a:spcPts val="0"/>
              </a:spcAft>
              <a:buClr>
                <a:srgbClr val="5FAFFF"/>
              </a:buClr>
              <a:buSzPts val="2560"/>
              <a:buFont typeface="Noto Sans Symbols"/>
              <a:buChar char="⮚"/>
            </a:pPr>
            <a:r>
              <a:rPr lang="en-US" sz="3200" b="0" i="0" u="none">
                <a:solidFill>
                  <a:schemeClr val="dk1"/>
                </a:solidFill>
                <a:latin typeface="Gill Sans"/>
                <a:ea typeface="Gill Sans"/>
                <a:cs typeface="Gill Sans"/>
                <a:sym typeface="Gill Sans"/>
              </a:rPr>
              <a:t>appended to message as a “</a:t>
            </a:r>
            <a:r>
              <a:rPr lang="en-US" sz="3200" b="1" i="0" u="none">
                <a:solidFill>
                  <a:schemeClr val="dk1"/>
                </a:solidFill>
                <a:latin typeface="Gill Sans"/>
                <a:ea typeface="Gill Sans"/>
                <a:cs typeface="Gill Sans"/>
                <a:sym typeface="Gill Sans"/>
              </a:rPr>
              <a:t>signature”</a:t>
            </a:r>
            <a:endParaRPr/>
          </a:p>
          <a:p>
            <a:pPr marL="338137" marR="0" lvl="0" indent="-338137" algn="l" rtl="0">
              <a:lnSpc>
                <a:spcPct val="90000"/>
              </a:lnSpc>
              <a:spcBef>
                <a:spcPts val="800"/>
              </a:spcBef>
              <a:spcAft>
                <a:spcPts val="0"/>
              </a:spcAft>
              <a:buClr>
                <a:srgbClr val="5FAFFF"/>
              </a:buClr>
              <a:buSzPts val="2560"/>
              <a:buFont typeface="Noto Sans Symbols"/>
              <a:buChar char="⮚"/>
            </a:pPr>
            <a:r>
              <a:rPr lang="en-US" sz="3200" b="0" i="0" u="none">
                <a:solidFill>
                  <a:schemeClr val="dk1"/>
                </a:solidFill>
                <a:latin typeface="Gill Sans"/>
                <a:ea typeface="Gill Sans"/>
                <a:cs typeface="Gill Sans"/>
                <a:sym typeface="Gill Sans"/>
              </a:rPr>
              <a:t>receiver performs same computation on message and checks it matches the MAC</a:t>
            </a:r>
            <a:endParaRPr/>
          </a:p>
          <a:p>
            <a:pPr marL="338137" marR="0" lvl="0" indent="-338137" algn="l" rtl="0">
              <a:lnSpc>
                <a:spcPct val="90000"/>
              </a:lnSpc>
              <a:spcBef>
                <a:spcPts val="800"/>
              </a:spcBef>
              <a:spcAft>
                <a:spcPts val="0"/>
              </a:spcAft>
              <a:buClr>
                <a:srgbClr val="5FAFFF"/>
              </a:buClr>
              <a:buSzPts val="2560"/>
              <a:buFont typeface="Noto Sans Symbols"/>
              <a:buChar char="⮚"/>
            </a:pPr>
            <a:r>
              <a:rPr lang="en-US" sz="3200" b="0" i="0" u="none">
                <a:solidFill>
                  <a:schemeClr val="dk1"/>
                </a:solidFill>
                <a:latin typeface="Gill Sans"/>
                <a:ea typeface="Gill Sans"/>
                <a:cs typeface="Gill Sans"/>
                <a:sym typeface="Gill Sans"/>
              </a:rPr>
              <a:t>provides assurance that message is unaltered and comes from sender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7"/>
          <p:cNvSpPr txBox="1"/>
          <p:nvPr/>
        </p:nvSpPr>
        <p:spPr>
          <a:xfrm>
            <a:off x="1143000" y="0"/>
            <a:ext cx="6738937"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Message Authentication Code (MAC)</a:t>
            </a:r>
            <a:endParaRPr/>
          </a:p>
        </p:txBody>
      </p:sp>
      <p:sp>
        <p:nvSpPr>
          <p:cNvPr id="274" name="Google Shape;274;p17"/>
          <p:cNvSpPr txBox="1"/>
          <p:nvPr/>
        </p:nvSpPr>
        <p:spPr>
          <a:xfrm>
            <a:off x="3000375" y="1357312"/>
            <a:ext cx="31718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Message authentication code</a:t>
            </a:r>
            <a:endParaRPr/>
          </a:p>
        </p:txBody>
      </p:sp>
      <p:pic>
        <p:nvPicPr>
          <p:cNvPr id="275" name="Google Shape;275;p17"/>
          <p:cNvPicPr preferRelativeResize="0"/>
          <p:nvPr/>
        </p:nvPicPr>
        <p:blipFill rotWithShape="1">
          <a:blip r:embed="rId3">
            <a:alphaModFix/>
          </a:blip>
          <a:srcRect/>
          <a:stretch/>
        </p:blipFill>
        <p:spPr>
          <a:xfrm>
            <a:off x="1008062" y="2357437"/>
            <a:ext cx="8135937" cy="3355975"/>
          </a:xfrm>
          <a:prstGeom prst="rect">
            <a:avLst/>
          </a:prstGeom>
          <a:noFill/>
          <a:ln>
            <a:noFill/>
          </a:ln>
        </p:spPr>
      </p:pic>
      <p:pic>
        <p:nvPicPr>
          <p:cNvPr id="276" name="Google Shape;276;p17"/>
          <p:cNvPicPr preferRelativeResize="0"/>
          <p:nvPr/>
        </p:nvPicPr>
        <p:blipFill rotWithShape="1">
          <a:blip r:embed="rId4">
            <a:alphaModFix/>
          </a:blip>
          <a:srcRect/>
          <a:stretch/>
        </p:blipFill>
        <p:spPr>
          <a:xfrm>
            <a:off x="2828925" y="4173537"/>
            <a:ext cx="38100" cy="2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8"/>
          <p:cNvSpPr txBox="1"/>
          <p:nvPr/>
        </p:nvSpPr>
        <p:spPr>
          <a:xfrm>
            <a:off x="457200" y="277812"/>
            <a:ext cx="8229600" cy="1139825"/>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2"/>
              </a:buClr>
              <a:buSzPts val="4400"/>
              <a:buFont typeface="Gill Sans"/>
              <a:buNone/>
            </a:pPr>
            <a:r>
              <a:rPr lang="en-US" sz="4400" b="1" i="0" u="none">
                <a:solidFill>
                  <a:schemeClr val="dk2"/>
                </a:solidFill>
                <a:latin typeface="Gill Sans"/>
                <a:ea typeface="Gill Sans"/>
                <a:cs typeface="Gill Sans"/>
                <a:sym typeface="Gill Sans"/>
              </a:rPr>
              <a:t>MAC Properties</a:t>
            </a:r>
            <a:endParaRPr/>
          </a:p>
        </p:txBody>
      </p:sp>
      <p:sp>
        <p:nvSpPr>
          <p:cNvPr id="284" name="Google Shape;284;p18"/>
          <p:cNvSpPr txBox="1"/>
          <p:nvPr/>
        </p:nvSpPr>
        <p:spPr>
          <a:xfrm>
            <a:off x="914400" y="1643062"/>
            <a:ext cx="8229600" cy="4454525"/>
          </a:xfrm>
          <a:prstGeom prst="rect">
            <a:avLst/>
          </a:prstGeom>
          <a:noFill/>
          <a:ln>
            <a:noFill/>
          </a:ln>
        </p:spPr>
        <p:txBody>
          <a:bodyPr spcFirstLastPara="1" wrap="square" lIns="91425" tIns="45700" rIns="91425" bIns="45700" anchor="t" anchorCtr="0">
            <a:noAutofit/>
          </a:bodyPr>
          <a:lstStyle/>
          <a:p>
            <a:pPr marL="338137" marR="0" lvl="0" indent="-338137" algn="l" rtl="0">
              <a:lnSpc>
                <a:spcPct val="100000"/>
              </a:lnSpc>
              <a:spcBef>
                <a:spcPts val="0"/>
              </a:spcBef>
              <a:spcAft>
                <a:spcPts val="0"/>
              </a:spcAft>
              <a:buClr>
                <a:srgbClr val="5FAFFF"/>
              </a:buClr>
              <a:buSzPts val="2560"/>
              <a:buFont typeface="Noto Sans Symbols"/>
              <a:buChar char="⮚"/>
            </a:pPr>
            <a:r>
              <a:rPr lang="en-US" sz="3200" b="0" i="0" u="none">
                <a:solidFill>
                  <a:schemeClr val="dk1"/>
                </a:solidFill>
                <a:latin typeface="Gill Sans"/>
                <a:ea typeface="Gill Sans"/>
                <a:cs typeface="Gill Sans"/>
                <a:sym typeface="Gill Sans"/>
              </a:rPr>
              <a:t>a MAC is a cryptographic checksum</a:t>
            </a:r>
            <a:endParaRPr/>
          </a:p>
          <a:p>
            <a:pPr marL="457200" marR="0" lvl="1" indent="-280987" algn="l" rtl="0">
              <a:lnSpc>
                <a:spcPct val="100000"/>
              </a:lnSpc>
              <a:spcBef>
                <a:spcPts val="700"/>
              </a:spcBef>
              <a:spcAft>
                <a:spcPts val="0"/>
              </a:spcAft>
              <a:buClr>
                <a:schemeClr val="dk1"/>
              </a:buClr>
              <a:buSzPts val="2800"/>
              <a:buFont typeface="Gill Sans"/>
              <a:buNone/>
            </a:pPr>
            <a:r>
              <a:rPr lang="en-US" sz="2800" b="0" i="0" u="none" strike="noStrike" cap="none">
                <a:solidFill>
                  <a:schemeClr val="dk1"/>
                </a:solidFill>
                <a:latin typeface="Gill Sans"/>
                <a:ea typeface="Gill Sans"/>
                <a:cs typeface="Gill Sans"/>
                <a:sym typeface="Gill Sans"/>
              </a:rPr>
              <a:t>	</a:t>
            </a:r>
            <a:r>
              <a:rPr lang="en-US" sz="2800" b="1" i="0" u="none" strike="noStrike" cap="none">
                <a:solidFill>
                  <a:schemeClr val="dk1"/>
                </a:solidFill>
                <a:latin typeface="Courier New"/>
                <a:ea typeface="Courier New"/>
                <a:cs typeface="Courier New"/>
                <a:sym typeface="Courier New"/>
              </a:rPr>
              <a:t>MAC = C</a:t>
            </a:r>
            <a:r>
              <a:rPr lang="en-US" sz="2800" b="1" i="0" u="none" strike="noStrike" cap="none" baseline="-25000">
                <a:solidFill>
                  <a:schemeClr val="dk1"/>
                </a:solidFill>
                <a:latin typeface="Courier New"/>
                <a:ea typeface="Courier New"/>
                <a:cs typeface="Courier New"/>
                <a:sym typeface="Courier New"/>
              </a:rPr>
              <a:t>K</a:t>
            </a:r>
            <a:r>
              <a:rPr lang="en-US" sz="2800" b="1" i="0" u="none" strike="noStrike" cap="none">
                <a:solidFill>
                  <a:schemeClr val="dk1"/>
                </a:solidFill>
                <a:latin typeface="Courier New"/>
                <a:ea typeface="Courier New"/>
                <a:cs typeface="Courier New"/>
                <a:sym typeface="Courier New"/>
              </a:rPr>
              <a:t>(M)</a:t>
            </a:r>
            <a:endParaRPr/>
          </a:p>
          <a:p>
            <a:pPr marL="457200" marR="0" lvl="1" indent="-280987" algn="l" rtl="0">
              <a:lnSpc>
                <a:spcPct val="100000"/>
              </a:lnSpc>
              <a:spcBef>
                <a:spcPts val="700"/>
              </a:spcBef>
              <a:spcAft>
                <a:spcPts val="0"/>
              </a:spcAft>
              <a:buClr>
                <a:srgbClr val="D9D9FF"/>
              </a:buClr>
              <a:buSzPts val="1400"/>
              <a:buFont typeface="Noto Sans Symbols"/>
              <a:buChar char="●"/>
            </a:pPr>
            <a:r>
              <a:rPr lang="en-US" sz="2800" b="0" i="0" u="none" strike="noStrike" cap="none">
                <a:solidFill>
                  <a:schemeClr val="dk1"/>
                </a:solidFill>
                <a:latin typeface="Gill Sans"/>
                <a:ea typeface="Gill Sans"/>
                <a:cs typeface="Gill Sans"/>
                <a:sym typeface="Gill Sans"/>
              </a:rPr>
              <a:t>condenses a variable-length message M</a:t>
            </a:r>
            <a:endParaRPr/>
          </a:p>
          <a:p>
            <a:pPr marL="457200" marR="0" lvl="1" indent="-280987" algn="l" rtl="0">
              <a:lnSpc>
                <a:spcPct val="100000"/>
              </a:lnSpc>
              <a:spcBef>
                <a:spcPts val="700"/>
              </a:spcBef>
              <a:spcAft>
                <a:spcPts val="0"/>
              </a:spcAft>
              <a:buClr>
                <a:srgbClr val="D9D9FF"/>
              </a:buClr>
              <a:buSzPts val="1400"/>
              <a:buFont typeface="Noto Sans Symbols"/>
              <a:buChar char="●"/>
            </a:pPr>
            <a:r>
              <a:rPr lang="en-US" sz="2800" b="0" i="0" u="none" strike="noStrike" cap="none">
                <a:solidFill>
                  <a:schemeClr val="dk1"/>
                </a:solidFill>
                <a:latin typeface="Gill Sans"/>
                <a:ea typeface="Gill Sans"/>
                <a:cs typeface="Gill Sans"/>
                <a:sym typeface="Gill Sans"/>
              </a:rPr>
              <a:t>using a secret key K</a:t>
            </a:r>
            <a:endParaRPr/>
          </a:p>
          <a:p>
            <a:pPr marL="457200" marR="0" lvl="1" indent="-280987" algn="l" rtl="0">
              <a:lnSpc>
                <a:spcPct val="100000"/>
              </a:lnSpc>
              <a:spcBef>
                <a:spcPts val="700"/>
              </a:spcBef>
              <a:spcAft>
                <a:spcPts val="0"/>
              </a:spcAft>
              <a:buClr>
                <a:srgbClr val="D9D9FF"/>
              </a:buClr>
              <a:buSzPts val="1400"/>
              <a:buFont typeface="Noto Sans Symbols"/>
              <a:buChar char="●"/>
            </a:pPr>
            <a:r>
              <a:rPr lang="en-US" sz="2800" b="0" i="0" u="none" strike="noStrike" cap="none">
                <a:solidFill>
                  <a:schemeClr val="dk1"/>
                </a:solidFill>
                <a:latin typeface="Gill Sans"/>
                <a:ea typeface="Gill Sans"/>
                <a:cs typeface="Gill Sans"/>
                <a:sym typeface="Gill Sans"/>
              </a:rPr>
              <a:t>to a fixed-sized authenticator</a:t>
            </a:r>
            <a:endParaRPr/>
          </a:p>
          <a:p>
            <a:pPr marL="338137" marR="0" lvl="0" indent="-338137" algn="l" rtl="0">
              <a:lnSpc>
                <a:spcPct val="100000"/>
              </a:lnSpc>
              <a:spcBef>
                <a:spcPts val="800"/>
              </a:spcBef>
              <a:spcAft>
                <a:spcPts val="0"/>
              </a:spcAft>
              <a:buClr>
                <a:srgbClr val="5FAFFF"/>
              </a:buClr>
              <a:buSzPts val="2560"/>
              <a:buFont typeface="Noto Sans Symbols"/>
              <a:buChar char="⮚"/>
            </a:pPr>
            <a:r>
              <a:rPr lang="en-US" sz="3200" b="0" i="0" u="none">
                <a:solidFill>
                  <a:schemeClr val="dk1"/>
                </a:solidFill>
                <a:latin typeface="Gill Sans"/>
                <a:ea typeface="Gill Sans"/>
                <a:cs typeface="Gill Sans"/>
                <a:sym typeface="Gill Sans"/>
              </a:rPr>
              <a:t>is a many-to-one function</a:t>
            </a:r>
            <a:endParaRPr/>
          </a:p>
          <a:p>
            <a:pPr marL="457200" marR="0" lvl="1" indent="-280987" algn="l" rtl="0">
              <a:lnSpc>
                <a:spcPct val="100000"/>
              </a:lnSpc>
              <a:spcBef>
                <a:spcPts val="700"/>
              </a:spcBef>
              <a:spcAft>
                <a:spcPts val="0"/>
              </a:spcAft>
              <a:buClr>
                <a:srgbClr val="D9D9FF"/>
              </a:buClr>
              <a:buSzPts val="1400"/>
              <a:buFont typeface="Noto Sans Symbols"/>
              <a:buChar char="●"/>
            </a:pPr>
            <a:r>
              <a:rPr lang="en-US" sz="2800" b="0" i="0" u="none" strike="noStrike" cap="none">
                <a:solidFill>
                  <a:schemeClr val="dk1"/>
                </a:solidFill>
                <a:latin typeface="Gill Sans"/>
                <a:ea typeface="Gill Sans"/>
                <a:cs typeface="Gill Sans"/>
                <a:sym typeface="Gill Sans"/>
              </a:rPr>
              <a:t>potentially many messages have same MAC</a:t>
            </a:r>
            <a:endParaRPr/>
          </a:p>
          <a:p>
            <a:pPr marL="457200" marR="0" lvl="1" indent="-280987" algn="l" rtl="0">
              <a:lnSpc>
                <a:spcPct val="100000"/>
              </a:lnSpc>
              <a:spcBef>
                <a:spcPts val="700"/>
              </a:spcBef>
              <a:spcAft>
                <a:spcPts val="0"/>
              </a:spcAft>
              <a:buClr>
                <a:srgbClr val="D9D9FF"/>
              </a:buClr>
              <a:buSzPts val="1400"/>
              <a:buFont typeface="Noto Sans Symbols"/>
              <a:buChar char="●"/>
            </a:pPr>
            <a:r>
              <a:rPr lang="en-US" sz="2800" b="0" i="0" u="none" strike="noStrike" cap="none">
                <a:solidFill>
                  <a:schemeClr val="dk1"/>
                </a:solidFill>
                <a:latin typeface="Gill Sans"/>
                <a:ea typeface="Gill Sans"/>
                <a:cs typeface="Gill Sans"/>
                <a:sym typeface="Gill Sans"/>
              </a:rPr>
              <a:t>but finding these needs to be very difficult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9"/>
          <p:cNvSpPr txBox="1"/>
          <p:nvPr/>
        </p:nvSpPr>
        <p:spPr>
          <a:xfrm>
            <a:off x="914400" y="0"/>
            <a:ext cx="8229600" cy="1431925"/>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2"/>
              </a:buClr>
              <a:buSzPts val="4400"/>
              <a:buFont typeface="Gill Sans"/>
              <a:buNone/>
            </a:pPr>
            <a:r>
              <a:rPr lang="en-US" sz="4400" b="1" i="0" u="none">
                <a:solidFill>
                  <a:schemeClr val="dk2"/>
                </a:solidFill>
                <a:latin typeface="Gill Sans"/>
                <a:ea typeface="Gill Sans"/>
                <a:cs typeface="Gill Sans"/>
                <a:sym typeface="Gill Sans"/>
              </a:rPr>
              <a:t>Message Authentication Codes</a:t>
            </a:r>
            <a:endParaRPr/>
          </a:p>
        </p:txBody>
      </p:sp>
      <p:sp>
        <p:nvSpPr>
          <p:cNvPr id="292" name="Google Shape;292;p19"/>
          <p:cNvSpPr txBox="1"/>
          <p:nvPr/>
        </p:nvSpPr>
        <p:spPr>
          <a:xfrm>
            <a:off x="914400" y="1357312"/>
            <a:ext cx="8229600" cy="4454525"/>
          </a:xfrm>
          <a:prstGeom prst="rect">
            <a:avLst/>
          </a:prstGeom>
          <a:noFill/>
          <a:ln>
            <a:noFill/>
          </a:ln>
        </p:spPr>
        <p:txBody>
          <a:bodyPr spcFirstLastPara="1" wrap="square" lIns="91425" tIns="45700" rIns="91425" bIns="45700" anchor="t" anchorCtr="0">
            <a:noAutofit/>
          </a:bodyPr>
          <a:lstStyle/>
          <a:p>
            <a:pPr marL="338137" marR="0" lvl="0" indent="-338137" algn="just" rtl="0">
              <a:lnSpc>
                <a:spcPct val="90000"/>
              </a:lnSpc>
              <a:spcBef>
                <a:spcPts val="0"/>
              </a:spcBef>
              <a:spcAft>
                <a:spcPts val="0"/>
              </a:spcAft>
              <a:buClr>
                <a:srgbClr val="5FAFFF"/>
              </a:buClr>
              <a:buSzPts val="2240"/>
              <a:buFont typeface="Noto Sans Symbols"/>
              <a:buChar char="⮚"/>
            </a:pPr>
            <a:r>
              <a:rPr lang="en-US" sz="2800" b="0" i="0" u="none">
                <a:solidFill>
                  <a:schemeClr val="dk1"/>
                </a:solidFill>
                <a:latin typeface="Gill Sans"/>
                <a:ea typeface="Gill Sans"/>
                <a:cs typeface="Gill Sans"/>
                <a:sym typeface="Gill Sans"/>
              </a:rPr>
              <a:t>There are three types of MAC:</a:t>
            </a:r>
            <a:endParaRPr/>
          </a:p>
          <a:p>
            <a:pPr marL="338137" marR="0" lvl="0" indent="-338137" algn="just" rtl="0">
              <a:lnSpc>
                <a:spcPct val="90000"/>
              </a:lnSpc>
              <a:spcBef>
                <a:spcPts val="700"/>
              </a:spcBef>
              <a:spcAft>
                <a:spcPts val="0"/>
              </a:spcAft>
              <a:buClr>
                <a:srgbClr val="5FAFFF"/>
              </a:buClr>
              <a:buSzPts val="2240"/>
              <a:buFont typeface="Gill Sans"/>
              <a:buAutoNum type="arabicPeriod"/>
            </a:pPr>
            <a:r>
              <a:rPr lang="en-US" sz="2800" b="0" i="0" u="none">
                <a:solidFill>
                  <a:schemeClr val="dk1"/>
                </a:solidFill>
                <a:latin typeface="Gill Sans"/>
                <a:ea typeface="Gill Sans"/>
                <a:cs typeface="Gill Sans"/>
                <a:sym typeface="Gill Sans"/>
              </a:rPr>
              <a:t>Prefix MAC: secret key is appended to the beginning of the message.</a:t>
            </a:r>
            <a:endParaRPr/>
          </a:p>
          <a:p>
            <a:pPr marL="338137" marR="0" lvl="0" indent="-338137" algn="just" rtl="0">
              <a:lnSpc>
                <a:spcPct val="90000"/>
              </a:lnSpc>
              <a:spcBef>
                <a:spcPts val="700"/>
              </a:spcBef>
              <a:spcAft>
                <a:spcPts val="0"/>
              </a:spcAft>
              <a:buClr>
                <a:srgbClr val="5FAFFF"/>
              </a:buClr>
              <a:buSzPts val="2240"/>
              <a:buFont typeface="Gill Sans"/>
              <a:buAutoNum type="arabicPeriod"/>
            </a:pPr>
            <a:r>
              <a:rPr lang="en-US" sz="2800" b="0" i="0" u="none">
                <a:solidFill>
                  <a:schemeClr val="dk1"/>
                </a:solidFill>
                <a:latin typeface="Gill Sans"/>
                <a:ea typeface="Gill Sans"/>
                <a:cs typeface="Gill Sans"/>
                <a:sym typeface="Gill Sans"/>
              </a:rPr>
              <a:t>Postfix MAC: secret key is appended to the end of message.</a:t>
            </a:r>
            <a:endParaRPr/>
          </a:p>
          <a:p>
            <a:pPr marL="338137" marR="0" lvl="0" indent="-338137" algn="just" rtl="0">
              <a:lnSpc>
                <a:spcPct val="90000"/>
              </a:lnSpc>
              <a:spcBef>
                <a:spcPts val="700"/>
              </a:spcBef>
              <a:spcAft>
                <a:spcPts val="0"/>
              </a:spcAft>
              <a:buClr>
                <a:srgbClr val="5FAFFF"/>
              </a:buClr>
              <a:buSzPts val="2240"/>
              <a:buFont typeface="Gill Sans"/>
              <a:buAutoNum type="arabicPeriod"/>
            </a:pPr>
            <a:r>
              <a:rPr lang="en-US" sz="2800" b="0" i="0" u="none">
                <a:solidFill>
                  <a:schemeClr val="dk1"/>
                </a:solidFill>
                <a:latin typeface="Gill Sans"/>
                <a:ea typeface="Gill Sans"/>
                <a:cs typeface="Gill Sans"/>
                <a:sym typeface="Gill Sans"/>
              </a:rPr>
              <a:t>Combined prefix and postfix MAC: same or two different keys appended to the beginning and end of message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
          <p:cNvSpPr txBox="1"/>
          <p:nvPr/>
        </p:nvSpPr>
        <p:spPr>
          <a:xfrm>
            <a:off x="1143000" y="457200"/>
            <a:ext cx="2643187"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3600"/>
              <a:buFont typeface="Times New Roman"/>
              <a:buNone/>
            </a:pPr>
            <a:r>
              <a:rPr lang="en-US" sz="3600" b="1" i="0" u="none">
                <a:solidFill>
                  <a:schemeClr val="dk2"/>
                </a:solidFill>
                <a:latin typeface="Times New Roman"/>
                <a:ea typeface="Times New Roman"/>
                <a:cs typeface="Times New Roman"/>
                <a:sym typeface="Times New Roman"/>
              </a:rPr>
              <a:t>Objectives</a:t>
            </a:r>
            <a:endParaRPr/>
          </a:p>
        </p:txBody>
      </p:sp>
      <p:sp>
        <p:nvSpPr>
          <p:cNvPr id="153" name="Google Shape;153;p2"/>
          <p:cNvSpPr txBox="1"/>
          <p:nvPr/>
        </p:nvSpPr>
        <p:spPr>
          <a:xfrm>
            <a:off x="1071562" y="1500187"/>
            <a:ext cx="7858125" cy="2527300"/>
          </a:xfrm>
          <a:prstGeom prst="rect">
            <a:avLst/>
          </a:prstGeom>
          <a:solidFill>
            <a:schemeClr val="lt1"/>
          </a:solidFill>
          <a:ln w="9525" cap="flat" cmpd="sng">
            <a:solidFill>
              <a:schemeClr val="l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  To define message integrity</a:t>
            </a:r>
            <a:endParaRPr/>
          </a:p>
          <a:p>
            <a:pPr marL="0" marR="0" lvl="0" indent="0" algn="just" rtl="0">
              <a:lnSpc>
                <a:spcPct val="100000"/>
              </a:lnSpc>
              <a:spcBef>
                <a:spcPts val="154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  To define message authentication</a:t>
            </a:r>
            <a:endParaRPr/>
          </a:p>
          <a:p>
            <a:pPr marL="0" marR="0" lvl="0" indent="0" algn="just" rtl="0">
              <a:lnSpc>
                <a:spcPct val="100000"/>
              </a:lnSpc>
              <a:spcBef>
                <a:spcPts val="154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  To distinguish between an MDC and a MAC</a:t>
            </a:r>
            <a:endParaRPr/>
          </a:p>
          <a:p>
            <a:pPr marL="0" marR="0" lvl="0" indent="0" algn="just" rtl="0">
              <a:lnSpc>
                <a:spcPct val="100000"/>
              </a:lnSpc>
              <a:spcBef>
                <a:spcPts val="154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  To discuss some common MACs</a:t>
            </a:r>
            <a:endParaRPr/>
          </a:p>
        </p:txBody>
      </p:sp>
      <p:sp>
        <p:nvSpPr>
          <p:cNvPr id="154" name="Google Shape;154;p2"/>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55" name="Google Shape;155;p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p:nvPr/>
        </p:nvSpPr>
        <p:spPr>
          <a:xfrm>
            <a:off x="228600" y="277812"/>
            <a:ext cx="8610600" cy="1322387"/>
          </a:xfrm>
          <a:prstGeom prst="rect">
            <a:avLst/>
          </a:prstGeom>
          <a:no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chemeClr val="dk2"/>
              </a:buClr>
              <a:buSzPts val="4800"/>
              <a:buFont typeface="Gill Sans"/>
              <a:buNone/>
            </a:pPr>
            <a:r>
              <a:rPr lang="en-US" sz="4800" b="1" i="0" u="none">
                <a:solidFill>
                  <a:schemeClr val="dk2"/>
                </a:solidFill>
                <a:latin typeface="Gill Sans"/>
                <a:ea typeface="Gill Sans"/>
                <a:cs typeface="Gill Sans"/>
                <a:sym typeface="Gill Sans"/>
              </a:rPr>
              <a:t>Security of MACs</a:t>
            </a:r>
            <a:endParaRPr/>
          </a:p>
        </p:txBody>
      </p:sp>
      <p:sp>
        <p:nvSpPr>
          <p:cNvPr id="300" name="Google Shape;300;p20"/>
          <p:cNvSpPr txBox="1"/>
          <p:nvPr/>
        </p:nvSpPr>
        <p:spPr>
          <a:xfrm>
            <a:off x="914400" y="1643062"/>
            <a:ext cx="8229600" cy="4454525"/>
          </a:xfrm>
          <a:prstGeom prst="rect">
            <a:avLst/>
          </a:prstGeom>
          <a:noFill/>
          <a:ln>
            <a:noFill/>
          </a:ln>
        </p:spPr>
        <p:txBody>
          <a:bodyPr spcFirstLastPara="1" wrap="square" lIns="91425" tIns="45700" rIns="91425" bIns="45700" anchor="t" anchorCtr="0">
            <a:noAutofit/>
          </a:bodyPr>
          <a:lstStyle/>
          <a:p>
            <a:pPr marL="0" marR="0" lvl="0" indent="-203200" algn="just" rtl="0">
              <a:lnSpc>
                <a:spcPct val="100000"/>
              </a:lnSpc>
              <a:spcBef>
                <a:spcPts val="0"/>
              </a:spcBef>
              <a:spcAft>
                <a:spcPts val="0"/>
              </a:spcAft>
              <a:buClr>
                <a:schemeClr val="dk1"/>
              </a:buClr>
              <a:buSzPts val="3200"/>
              <a:buFont typeface="Noto Sans Symbols"/>
              <a:buChar char="⮚"/>
            </a:pPr>
            <a:r>
              <a:rPr lang="en-US" sz="3200" b="0" i="0" u="none">
                <a:solidFill>
                  <a:schemeClr val="dk1"/>
                </a:solidFill>
                <a:latin typeface="Times New Roman"/>
                <a:ea typeface="Times New Roman"/>
                <a:cs typeface="Times New Roman"/>
                <a:sym typeface="Times New Roman"/>
              </a:rPr>
              <a:t>The security of a MAC depends on the security of the underlying hash algorithm.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1"/>
          <p:cNvSpPr txBox="1"/>
          <p:nvPr/>
        </p:nvSpPr>
        <p:spPr>
          <a:xfrm>
            <a:off x="1214437" y="285750"/>
            <a:ext cx="8501062" cy="6429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3600"/>
              <a:buFont typeface="Times New Roman"/>
              <a:buNone/>
            </a:pPr>
            <a:r>
              <a:rPr lang="en-US" sz="3600" b="1" i="0" u="none">
                <a:solidFill>
                  <a:schemeClr val="dk2"/>
                </a:solidFill>
                <a:latin typeface="Times New Roman"/>
                <a:ea typeface="Times New Roman"/>
                <a:cs typeface="Times New Roman"/>
                <a:sym typeface="Times New Roman"/>
              </a:rPr>
              <a:t>Cryptographic Hash Function Criteria</a:t>
            </a:r>
            <a:endParaRPr/>
          </a:p>
        </p:txBody>
      </p:sp>
      <p:sp>
        <p:nvSpPr>
          <p:cNvPr id="306" name="Google Shape;306;p21"/>
          <p:cNvSpPr txBox="1"/>
          <p:nvPr/>
        </p:nvSpPr>
        <p:spPr>
          <a:xfrm>
            <a:off x="1143000" y="1214437"/>
            <a:ext cx="7643812" cy="2062162"/>
          </a:xfrm>
          <a:prstGeom prst="rect">
            <a:avLst/>
          </a:prstGeom>
          <a:noFill/>
          <a:ln>
            <a:noFill/>
          </a:ln>
        </p:spPr>
        <p:txBody>
          <a:bodyPr spcFirstLastPara="1" wrap="square" lIns="91425" tIns="45700" rIns="91425" bIns="45700" anchor="t" anchorCtr="0">
            <a:spAutoFit/>
          </a:bodyPr>
          <a:lstStyle/>
          <a:p>
            <a:pPr marL="0" marR="0" lvl="0" indent="-203200" algn="just" rtl="0">
              <a:lnSpc>
                <a:spcPct val="100000"/>
              </a:lnSpc>
              <a:spcBef>
                <a:spcPts val="0"/>
              </a:spcBef>
              <a:spcAft>
                <a:spcPts val="0"/>
              </a:spcAft>
              <a:buClr>
                <a:schemeClr val="dk1"/>
              </a:buClr>
              <a:buSzPts val="3200"/>
              <a:buFont typeface="Noto Sans Symbols"/>
              <a:buChar char="⮚"/>
            </a:pPr>
            <a:r>
              <a:rPr lang="en-US" sz="3200" b="0" i="0" u="none">
                <a:solidFill>
                  <a:schemeClr val="dk1"/>
                </a:solidFill>
                <a:latin typeface="Times New Roman"/>
                <a:ea typeface="Times New Roman"/>
                <a:cs typeface="Times New Roman"/>
                <a:sym typeface="Times New Roman"/>
              </a:rPr>
              <a:t>Hash Functions need to satisfy certain properties, which are essential for the hash functions to be secure and useful in various applications.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2"/>
          <p:cNvSpPr txBox="1"/>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B5A788"/>
              </a:buClr>
              <a:buSzPts val="1200"/>
              <a:buFont typeface="Arial"/>
              <a:buNone/>
            </a:pPr>
            <a:r>
              <a:rPr lang="en-US" sz="1200" b="0" i="0" u="none">
                <a:solidFill>
                  <a:srgbClr val="B5A788"/>
                </a:solidFill>
                <a:latin typeface="Arial"/>
                <a:ea typeface="Arial"/>
                <a:cs typeface="Arial"/>
                <a:sym typeface="Arial"/>
              </a:rPr>
              <a:t>11.</a:t>
            </a:r>
            <a:fld id="{00000000-1234-1234-1234-123412341234}" type="slidenum">
              <a:rPr lang="en-US" sz="1200" b="0" i="0" u="none">
                <a:solidFill>
                  <a:srgbClr val="B5A788"/>
                </a:solidFill>
                <a:latin typeface="Arial"/>
                <a:ea typeface="Arial"/>
                <a:cs typeface="Arial"/>
                <a:sym typeface="Arial"/>
              </a:rPr>
              <a:t>22</a:t>
            </a:fld>
            <a:endParaRPr/>
          </a:p>
        </p:txBody>
      </p:sp>
      <p:sp>
        <p:nvSpPr>
          <p:cNvPr id="313" name="Google Shape;313;p22"/>
          <p:cNvSpPr txBox="1"/>
          <p:nvPr/>
        </p:nvSpPr>
        <p:spPr>
          <a:xfrm>
            <a:off x="1143000" y="0"/>
            <a:ext cx="7840662"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3600"/>
              <a:buFont typeface="Times New Roman"/>
              <a:buNone/>
            </a:pPr>
            <a:r>
              <a:rPr lang="en-US" sz="3600" b="1" i="0" u="none">
                <a:solidFill>
                  <a:schemeClr val="dk2"/>
                </a:solidFill>
                <a:latin typeface="Times New Roman"/>
                <a:ea typeface="Times New Roman"/>
                <a:cs typeface="Times New Roman"/>
                <a:sym typeface="Times New Roman"/>
              </a:rPr>
              <a:t>Cryptographic Hash Function Criteria</a:t>
            </a:r>
            <a:endParaRPr/>
          </a:p>
        </p:txBody>
      </p:sp>
      <p:sp>
        <p:nvSpPr>
          <p:cNvPr id="314" name="Google Shape;314;p22"/>
          <p:cNvSpPr txBox="1"/>
          <p:nvPr/>
        </p:nvSpPr>
        <p:spPr>
          <a:xfrm>
            <a:off x="2857500" y="2214562"/>
            <a:ext cx="4429125"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Criteria of a cryptographic hash function</a:t>
            </a:r>
            <a:endParaRPr/>
          </a:p>
        </p:txBody>
      </p:sp>
      <p:pic>
        <p:nvPicPr>
          <p:cNvPr id="315" name="Google Shape;315;p22"/>
          <p:cNvPicPr preferRelativeResize="0"/>
          <p:nvPr/>
        </p:nvPicPr>
        <p:blipFill rotWithShape="1">
          <a:blip r:embed="rId3">
            <a:alphaModFix/>
          </a:blip>
          <a:srcRect/>
          <a:stretch/>
        </p:blipFill>
        <p:spPr>
          <a:xfrm>
            <a:off x="1714500" y="3286125"/>
            <a:ext cx="6562725" cy="1816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3"/>
          <p:cNvSpPr txBox="1"/>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B5A788"/>
              </a:buClr>
              <a:buSzPts val="1200"/>
              <a:buFont typeface="Arial"/>
              <a:buNone/>
            </a:pPr>
            <a:r>
              <a:rPr lang="en-US" sz="1200" b="0" i="0" u="none">
                <a:solidFill>
                  <a:srgbClr val="B5A788"/>
                </a:solidFill>
                <a:latin typeface="Arial"/>
                <a:ea typeface="Arial"/>
                <a:cs typeface="Arial"/>
                <a:sym typeface="Arial"/>
              </a:rPr>
              <a:t>11.</a:t>
            </a:r>
            <a:fld id="{00000000-1234-1234-1234-123412341234}" type="slidenum">
              <a:rPr lang="en-US" sz="1200" b="0" i="0" u="none">
                <a:solidFill>
                  <a:srgbClr val="B5A788"/>
                </a:solidFill>
                <a:latin typeface="Arial"/>
                <a:ea typeface="Arial"/>
                <a:cs typeface="Arial"/>
                <a:sym typeface="Arial"/>
              </a:rPr>
              <a:t>23</a:t>
            </a:fld>
            <a:endParaRPr/>
          </a:p>
        </p:txBody>
      </p:sp>
      <p:sp>
        <p:nvSpPr>
          <p:cNvPr id="322" name="Google Shape;322;p23"/>
          <p:cNvSpPr txBox="1"/>
          <p:nvPr/>
        </p:nvSpPr>
        <p:spPr>
          <a:xfrm>
            <a:off x="1357312" y="428625"/>
            <a:ext cx="7500937" cy="523875"/>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2"/>
              </a:buClr>
              <a:buSzPts val="2800"/>
              <a:buFont typeface="Times New Roman"/>
              <a:buNone/>
            </a:pPr>
            <a:r>
              <a:rPr lang="en-US" sz="2800" b="1" i="1" u="none">
                <a:solidFill>
                  <a:schemeClr val="dk2"/>
                </a:solidFill>
                <a:latin typeface="Times New Roman"/>
                <a:ea typeface="Times New Roman"/>
                <a:cs typeface="Times New Roman"/>
                <a:sym typeface="Times New Roman"/>
              </a:rPr>
              <a:t>Preimage Resistance</a:t>
            </a:r>
            <a:endParaRPr/>
          </a:p>
        </p:txBody>
      </p:sp>
      <p:pic>
        <p:nvPicPr>
          <p:cNvPr id="323" name="Google Shape;323;p23"/>
          <p:cNvPicPr preferRelativeResize="0"/>
          <p:nvPr/>
        </p:nvPicPr>
        <p:blipFill rotWithShape="1">
          <a:blip r:embed="rId3">
            <a:alphaModFix/>
          </a:blip>
          <a:srcRect/>
          <a:stretch/>
        </p:blipFill>
        <p:spPr>
          <a:xfrm>
            <a:off x="374650" y="1752600"/>
            <a:ext cx="8235950" cy="642937"/>
          </a:xfrm>
          <a:prstGeom prst="rect">
            <a:avLst/>
          </a:prstGeom>
          <a:noFill/>
          <a:ln w="38100" cap="flat" cmpd="sng">
            <a:solidFill>
              <a:schemeClr val="hlink"/>
            </a:solidFill>
            <a:prstDash val="solid"/>
            <a:miter lim="800000"/>
            <a:headEnd type="none" w="sm" len="sm"/>
            <a:tailEnd type="none" w="sm" len="sm"/>
          </a:ln>
        </p:spPr>
      </p:pic>
      <p:pic>
        <p:nvPicPr>
          <p:cNvPr id="324" name="Google Shape;324;p23"/>
          <p:cNvPicPr preferRelativeResize="0"/>
          <p:nvPr/>
        </p:nvPicPr>
        <p:blipFill rotWithShape="1">
          <a:blip r:embed="rId4">
            <a:alphaModFix/>
          </a:blip>
          <a:srcRect/>
          <a:stretch/>
        </p:blipFill>
        <p:spPr>
          <a:xfrm>
            <a:off x="685800" y="3124200"/>
            <a:ext cx="6973887" cy="362743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4"/>
          <p:cNvSpPr txBox="1"/>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B5A788"/>
              </a:buClr>
              <a:buSzPts val="1200"/>
              <a:buFont typeface="Arial"/>
              <a:buNone/>
            </a:pPr>
            <a:r>
              <a:rPr lang="en-US" sz="1200" b="0" i="0" u="none">
                <a:solidFill>
                  <a:srgbClr val="B5A788"/>
                </a:solidFill>
                <a:latin typeface="Arial"/>
                <a:ea typeface="Arial"/>
                <a:cs typeface="Arial"/>
                <a:sym typeface="Arial"/>
              </a:rPr>
              <a:t>11.</a:t>
            </a:r>
            <a:fld id="{00000000-1234-1234-1234-123412341234}" type="slidenum">
              <a:rPr lang="en-US" sz="1200" b="0" i="0" u="none">
                <a:solidFill>
                  <a:srgbClr val="B5A788"/>
                </a:solidFill>
                <a:latin typeface="Arial"/>
                <a:ea typeface="Arial"/>
                <a:cs typeface="Arial"/>
                <a:sym typeface="Arial"/>
              </a:rPr>
              <a:t>24</a:t>
            </a:fld>
            <a:endParaRPr/>
          </a:p>
        </p:txBody>
      </p:sp>
      <p:sp>
        <p:nvSpPr>
          <p:cNvPr id="331" name="Google Shape;331;p2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32" name="Google Shape;332;p24"/>
          <p:cNvSpPr txBox="1"/>
          <p:nvPr/>
        </p:nvSpPr>
        <p:spPr>
          <a:xfrm>
            <a:off x="1071562" y="500062"/>
            <a:ext cx="7129462" cy="523875"/>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2"/>
              </a:buClr>
              <a:buSzPts val="2800"/>
              <a:buFont typeface="Times New Roman"/>
              <a:buNone/>
            </a:pPr>
            <a:r>
              <a:rPr lang="en-US" sz="2800" b="1" i="1" u="none">
                <a:solidFill>
                  <a:schemeClr val="dk2"/>
                </a:solidFill>
                <a:latin typeface="Times New Roman"/>
                <a:ea typeface="Times New Roman"/>
                <a:cs typeface="Times New Roman"/>
                <a:sym typeface="Times New Roman"/>
              </a:rPr>
              <a:t>Second Preimage Resistance</a:t>
            </a:r>
            <a:endParaRPr/>
          </a:p>
        </p:txBody>
      </p:sp>
      <p:pic>
        <p:nvPicPr>
          <p:cNvPr id="333" name="Google Shape;333;p24"/>
          <p:cNvPicPr preferRelativeResize="0"/>
          <p:nvPr/>
        </p:nvPicPr>
        <p:blipFill rotWithShape="1">
          <a:blip r:embed="rId3">
            <a:alphaModFix/>
          </a:blip>
          <a:srcRect/>
          <a:stretch/>
        </p:blipFill>
        <p:spPr>
          <a:xfrm>
            <a:off x="179387" y="1295400"/>
            <a:ext cx="8583612" cy="635000"/>
          </a:xfrm>
          <a:prstGeom prst="rect">
            <a:avLst/>
          </a:prstGeom>
          <a:noFill/>
          <a:ln w="38100" cap="flat" cmpd="sng">
            <a:solidFill>
              <a:schemeClr val="hlink"/>
            </a:solidFill>
            <a:prstDash val="solid"/>
            <a:miter lim="800000"/>
            <a:headEnd type="none" w="sm" len="sm"/>
            <a:tailEnd type="none" w="sm" len="sm"/>
          </a:ln>
        </p:spPr>
      </p:pic>
      <p:pic>
        <p:nvPicPr>
          <p:cNvPr id="334" name="Google Shape;334;p24"/>
          <p:cNvPicPr preferRelativeResize="0"/>
          <p:nvPr/>
        </p:nvPicPr>
        <p:blipFill rotWithShape="1">
          <a:blip r:embed="rId4">
            <a:alphaModFix/>
          </a:blip>
          <a:srcRect/>
          <a:stretch/>
        </p:blipFill>
        <p:spPr>
          <a:xfrm>
            <a:off x="609600" y="2865437"/>
            <a:ext cx="7202487" cy="37639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5"/>
          <p:cNvSpPr txBox="1"/>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B5A788"/>
              </a:buClr>
              <a:buSzPts val="1200"/>
              <a:buFont typeface="Arial"/>
              <a:buNone/>
            </a:pPr>
            <a:r>
              <a:rPr lang="en-US" sz="1200" b="0" i="0" u="none">
                <a:solidFill>
                  <a:srgbClr val="B5A788"/>
                </a:solidFill>
                <a:latin typeface="Arial"/>
                <a:ea typeface="Arial"/>
                <a:cs typeface="Arial"/>
                <a:sym typeface="Arial"/>
              </a:rPr>
              <a:t>11.</a:t>
            </a:r>
            <a:fld id="{00000000-1234-1234-1234-123412341234}" type="slidenum">
              <a:rPr lang="en-US" sz="1200" b="0" i="0" u="none">
                <a:solidFill>
                  <a:srgbClr val="B5A788"/>
                </a:solidFill>
                <a:latin typeface="Arial"/>
                <a:ea typeface="Arial"/>
                <a:cs typeface="Arial"/>
                <a:sym typeface="Arial"/>
              </a:rPr>
              <a:t>25</a:t>
            </a:fld>
            <a:endParaRPr/>
          </a:p>
        </p:txBody>
      </p:sp>
      <p:sp>
        <p:nvSpPr>
          <p:cNvPr id="341" name="Google Shape;341;p25"/>
          <p:cNvSpPr txBox="1"/>
          <p:nvPr/>
        </p:nvSpPr>
        <p:spPr>
          <a:xfrm>
            <a:off x="1143000" y="642937"/>
            <a:ext cx="7272337" cy="523875"/>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2"/>
              </a:buClr>
              <a:buSzPts val="2800"/>
              <a:buFont typeface="Times New Roman"/>
              <a:buNone/>
            </a:pPr>
            <a:r>
              <a:rPr lang="en-US" sz="2800" b="1" i="1" u="none">
                <a:solidFill>
                  <a:schemeClr val="dk2"/>
                </a:solidFill>
                <a:latin typeface="Times New Roman"/>
                <a:ea typeface="Times New Roman"/>
                <a:cs typeface="Times New Roman"/>
                <a:sym typeface="Times New Roman"/>
              </a:rPr>
              <a:t>Collision Resistance</a:t>
            </a:r>
            <a:endParaRPr/>
          </a:p>
        </p:txBody>
      </p:sp>
      <p:pic>
        <p:nvPicPr>
          <p:cNvPr id="342" name="Google Shape;342;p25"/>
          <p:cNvPicPr preferRelativeResize="0"/>
          <p:nvPr/>
        </p:nvPicPr>
        <p:blipFill rotWithShape="1">
          <a:blip r:embed="rId3">
            <a:alphaModFix/>
          </a:blip>
          <a:srcRect/>
          <a:stretch/>
        </p:blipFill>
        <p:spPr>
          <a:xfrm>
            <a:off x="355600" y="1524000"/>
            <a:ext cx="8255000" cy="682625"/>
          </a:xfrm>
          <a:prstGeom prst="rect">
            <a:avLst/>
          </a:prstGeom>
          <a:noFill/>
          <a:ln w="38100" cap="flat" cmpd="sng">
            <a:solidFill>
              <a:schemeClr val="hlink"/>
            </a:solidFill>
            <a:prstDash val="solid"/>
            <a:miter lim="800000"/>
            <a:headEnd type="none" w="sm" len="sm"/>
            <a:tailEnd type="none" w="sm" len="sm"/>
          </a:ln>
        </p:spPr>
      </p:pic>
      <p:pic>
        <p:nvPicPr>
          <p:cNvPr id="343" name="Google Shape;343;p25"/>
          <p:cNvPicPr preferRelativeResize="0"/>
          <p:nvPr/>
        </p:nvPicPr>
        <p:blipFill rotWithShape="1">
          <a:blip r:embed="rId4">
            <a:alphaModFix/>
          </a:blip>
          <a:srcRect/>
          <a:stretch/>
        </p:blipFill>
        <p:spPr>
          <a:xfrm>
            <a:off x="719137" y="3910012"/>
            <a:ext cx="7129462" cy="24145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0" name="Google Shape;350;p26"/>
          <p:cNvSpPr txBox="1"/>
          <p:nvPr/>
        </p:nvSpPr>
        <p:spPr>
          <a:xfrm>
            <a:off x="1285875" y="285750"/>
            <a:ext cx="7500937" cy="646112"/>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2"/>
              </a:buClr>
              <a:buSzPts val="3600"/>
              <a:buFont typeface="Times New Roman"/>
              <a:buNone/>
            </a:pPr>
            <a:r>
              <a:rPr lang="en-US" sz="3600" b="1" i="0" u="none">
                <a:solidFill>
                  <a:schemeClr val="dk2"/>
                </a:solidFill>
                <a:latin typeface="Times New Roman"/>
                <a:ea typeface="Times New Roman"/>
                <a:cs typeface="Times New Roman"/>
                <a:sym typeface="Times New Roman"/>
              </a:rPr>
              <a:t>Nested MAC</a:t>
            </a:r>
            <a:endParaRPr/>
          </a:p>
        </p:txBody>
      </p:sp>
      <p:sp>
        <p:nvSpPr>
          <p:cNvPr id="351" name="Google Shape;351;p26"/>
          <p:cNvSpPr txBox="1"/>
          <p:nvPr/>
        </p:nvSpPr>
        <p:spPr>
          <a:xfrm>
            <a:off x="3786187" y="1500187"/>
            <a:ext cx="1487487"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Nested MAC</a:t>
            </a:r>
            <a:endParaRPr/>
          </a:p>
        </p:txBody>
      </p:sp>
      <p:pic>
        <p:nvPicPr>
          <p:cNvPr id="352" name="Google Shape;352;p26"/>
          <p:cNvPicPr preferRelativeResize="0"/>
          <p:nvPr/>
        </p:nvPicPr>
        <p:blipFill rotWithShape="1">
          <a:blip r:embed="rId3">
            <a:alphaModFix/>
          </a:blip>
          <a:srcRect/>
          <a:stretch/>
        </p:blipFill>
        <p:spPr>
          <a:xfrm>
            <a:off x="2190750" y="2362200"/>
            <a:ext cx="5200650" cy="4143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7"/>
          <p:cNvSpPr txBox="1"/>
          <p:nvPr/>
        </p:nvSpPr>
        <p:spPr>
          <a:xfrm>
            <a:off x="1214437" y="357187"/>
            <a:ext cx="685800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Hashed MAC (HMAC)</a:t>
            </a:r>
            <a:endParaRPr/>
          </a:p>
        </p:txBody>
      </p:sp>
      <p:sp>
        <p:nvSpPr>
          <p:cNvPr id="358" name="Google Shape;358;p27"/>
          <p:cNvSpPr txBox="1"/>
          <p:nvPr/>
        </p:nvSpPr>
        <p:spPr>
          <a:xfrm>
            <a:off x="1214437" y="1428750"/>
            <a:ext cx="7643812" cy="3540125"/>
          </a:xfrm>
          <a:prstGeom prst="rect">
            <a:avLst/>
          </a:prstGeom>
          <a:noFill/>
          <a:ln>
            <a:noFill/>
          </a:ln>
        </p:spPr>
        <p:txBody>
          <a:bodyPr spcFirstLastPara="1" wrap="square" lIns="91425" tIns="45700" rIns="91425" bIns="45700" anchor="t" anchorCtr="0">
            <a:spAutoFit/>
          </a:bodyPr>
          <a:lstStyle/>
          <a:p>
            <a:pPr marL="0" marR="0" lvl="0" indent="-203200" algn="just" rtl="0">
              <a:lnSpc>
                <a:spcPct val="100000"/>
              </a:lnSpc>
              <a:spcBef>
                <a:spcPts val="0"/>
              </a:spcBef>
              <a:spcAft>
                <a:spcPts val="0"/>
              </a:spcAft>
              <a:buClr>
                <a:schemeClr val="dk1"/>
              </a:buClr>
              <a:buSzPts val="3200"/>
              <a:buFont typeface="Noto Sans Symbols"/>
              <a:buChar char="⮚"/>
            </a:pPr>
            <a:r>
              <a:rPr lang="en-US" sz="3200" b="0" i="0" u="none">
                <a:solidFill>
                  <a:schemeClr val="dk1"/>
                </a:solidFill>
                <a:latin typeface="Times New Roman"/>
                <a:ea typeface="Times New Roman"/>
                <a:cs typeface="Times New Roman"/>
                <a:sym typeface="Times New Roman"/>
              </a:rPr>
              <a:t>NIST has issued a standard (FIPS 198) for nested MAC that is often referred to as HMAC (Hashed MAC)</a:t>
            </a:r>
            <a:endParaRPr/>
          </a:p>
          <a:p>
            <a:pPr marL="0" marR="0" lvl="0" indent="-203200" algn="just" rtl="0">
              <a:lnSpc>
                <a:spcPct val="100000"/>
              </a:lnSpc>
              <a:spcBef>
                <a:spcPts val="0"/>
              </a:spcBef>
              <a:spcAft>
                <a:spcPts val="0"/>
              </a:spcAft>
              <a:buClr>
                <a:schemeClr val="dk1"/>
              </a:buClr>
              <a:buSzPts val="3200"/>
              <a:buFont typeface="Noto Sans Symbols"/>
              <a:buChar char="⮚"/>
            </a:pPr>
            <a:r>
              <a:rPr lang="en-US" sz="3200" b="0" i="0" u="none">
                <a:solidFill>
                  <a:schemeClr val="dk1"/>
                </a:solidFill>
                <a:latin typeface="Times New Roman"/>
                <a:ea typeface="Times New Roman"/>
                <a:cs typeface="Times New Roman"/>
                <a:sym typeface="Times New Roman"/>
              </a:rPr>
              <a:t>The implementation of HMAC is much more complex than the simplified nested MAC.</a:t>
            </a:r>
            <a:endParaRPr/>
          </a:p>
          <a:p>
            <a:pPr marL="0" marR="0" lvl="0" indent="-203200" algn="just" rtl="0">
              <a:lnSpc>
                <a:spcPct val="100000"/>
              </a:lnSpc>
              <a:spcBef>
                <a:spcPts val="0"/>
              </a:spcBef>
              <a:spcAft>
                <a:spcPts val="0"/>
              </a:spcAft>
              <a:buClr>
                <a:schemeClr val="dk1"/>
              </a:buClr>
              <a:buSzPts val="3200"/>
              <a:buFont typeface="Noto Sans Symbols"/>
              <a:buChar char="⮚"/>
            </a:pPr>
            <a:r>
              <a:rPr lang="en-US" sz="3200" b="0" i="0" u="none">
                <a:solidFill>
                  <a:schemeClr val="dk1"/>
                </a:solidFill>
                <a:latin typeface="Times New Roman"/>
                <a:ea typeface="Times New Roman"/>
                <a:cs typeface="Times New Roman"/>
                <a:sym typeface="Times New Roman"/>
              </a:rPr>
              <a:t>Additional features such as padding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8"/>
          <p:cNvSpPr txBox="1"/>
          <p:nvPr/>
        </p:nvSpPr>
        <p:spPr>
          <a:xfrm>
            <a:off x="1214437" y="285750"/>
            <a:ext cx="7429500" cy="523875"/>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2"/>
              </a:buClr>
              <a:buSzPts val="2800"/>
              <a:buFont typeface="Times New Roman"/>
              <a:buNone/>
            </a:pPr>
            <a:r>
              <a:rPr lang="en-US" sz="2800" b="1" i="0" u="none">
                <a:solidFill>
                  <a:schemeClr val="dk2"/>
                </a:solidFill>
                <a:latin typeface="Times New Roman"/>
                <a:ea typeface="Times New Roman"/>
                <a:cs typeface="Times New Roman"/>
                <a:sym typeface="Times New Roman"/>
              </a:rPr>
              <a:t>HMAC</a:t>
            </a:r>
            <a:endParaRPr/>
          </a:p>
        </p:txBody>
      </p:sp>
      <p:sp>
        <p:nvSpPr>
          <p:cNvPr id="365" name="Google Shape;365;p28"/>
          <p:cNvSpPr txBox="1"/>
          <p:nvPr/>
        </p:nvSpPr>
        <p:spPr>
          <a:xfrm>
            <a:off x="928687" y="2357437"/>
            <a:ext cx="2016125" cy="762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br>
              <a:rPr lang="en-US" sz="2400" b="0" i="0" u="none">
                <a:solidFill>
                  <a:schemeClr val="folHlink"/>
                </a:solidFill>
                <a:latin typeface="Times New Roman"/>
                <a:ea typeface="Times New Roman"/>
                <a:cs typeface="Times New Roman"/>
                <a:sym typeface="Times New Roman"/>
              </a:rPr>
            </a:br>
            <a:r>
              <a:rPr lang="en-US" sz="2000" b="0" i="1" u="none">
                <a:solidFill>
                  <a:schemeClr val="dk1"/>
                </a:solidFill>
                <a:latin typeface="Times New Roman"/>
                <a:ea typeface="Times New Roman"/>
                <a:cs typeface="Times New Roman"/>
                <a:sym typeface="Times New Roman"/>
              </a:rPr>
              <a:t>Details of HMAC</a:t>
            </a:r>
            <a:endParaRPr/>
          </a:p>
        </p:txBody>
      </p:sp>
      <p:pic>
        <p:nvPicPr>
          <p:cNvPr id="366" name="Google Shape;366;p28"/>
          <p:cNvPicPr preferRelativeResize="0"/>
          <p:nvPr/>
        </p:nvPicPr>
        <p:blipFill rotWithShape="1">
          <a:blip r:embed="rId3">
            <a:alphaModFix/>
          </a:blip>
          <a:srcRect/>
          <a:stretch/>
        </p:blipFill>
        <p:spPr>
          <a:xfrm>
            <a:off x="4113212" y="1066800"/>
            <a:ext cx="4268787" cy="56403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29"/>
          <p:cNvPicPr preferRelativeResize="0"/>
          <p:nvPr/>
        </p:nvPicPr>
        <p:blipFill rotWithShape="1">
          <a:blip r:embed="rId3">
            <a:alphaModFix/>
          </a:blip>
          <a:srcRect/>
          <a:stretch/>
        </p:blipFill>
        <p:spPr>
          <a:xfrm>
            <a:off x="577598" y="428625"/>
            <a:ext cx="8566401" cy="3209090"/>
          </a:xfrm>
          <a:prstGeom prst="rect">
            <a:avLst/>
          </a:prstGeom>
          <a:noFill/>
          <a:ln>
            <a:noFill/>
          </a:ln>
        </p:spPr>
      </p:pic>
      <p:pic>
        <p:nvPicPr>
          <p:cNvPr id="372" name="Google Shape;372;p29"/>
          <p:cNvPicPr preferRelativeResize="0"/>
          <p:nvPr/>
        </p:nvPicPr>
        <p:blipFill rotWithShape="1">
          <a:blip r:embed="rId4">
            <a:alphaModFix/>
          </a:blip>
          <a:srcRect/>
          <a:stretch/>
        </p:blipFill>
        <p:spPr>
          <a:xfrm>
            <a:off x="571500" y="3643312"/>
            <a:ext cx="8572500" cy="200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
          <p:cNvSpPr txBox="1"/>
          <p:nvPr/>
        </p:nvSpPr>
        <p:spPr>
          <a:xfrm>
            <a:off x="1071562" y="428625"/>
            <a:ext cx="4137025"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2800"/>
              <a:buFont typeface="Times New Roman"/>
              <a:buNone/>
            </a:pPr>
            <a:r>
              <a:rPr lang="en-US" sz="2800" b="1" i="0" u="none">
                <a:solidFill>
                  <a:schemeClr val="dk2"/>
                </a:solidFill>
                <a:latin typeface="Times New Roman"/>
                <a:ea typeface="Times New Roman"/>
                <a:cs typeface="Times New Roman"/>
                <a:sym typeface="Times New Roman"/>
              </a:rPr>
              <a:t>MESSAGE INTEGRITY</a:t>
            </a:r>
            <a:endParaRPr/>
          </a:p>
        </p:txBody>
      </p:sp>
      <p:sp>
        <p:nvSpPr>
          <p:cNvPr id="162" name="Google Shape;162;p3"/>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63" name="Google Shape;163;p3"/>
          <p:cNvSpPr txBox="1"/>
          <p:nvPr/>
        </p:nvSpPr>
        <p:spPr>
          <a:xfrm>
            <a:off x="1071562" y="1524000"/>
            <a:ext cx="7715250" cy="3046412"/>
          </a:xfrm>
          <a:prstGeom prst="rect">
            <a:avLst/>
          </a:prstGeom>
          <a:noFill/>
          <a:ln>
            <a:noFill/>
          </a:ln>
        </p:spPr>
        <p:txBody>
          <a:bodyPr spcFirstLastPara="1" wrap="square" lIns="91425" tIns="45700" rIns="91425" bIns="45700" anchor="ctr" anchorCtr="0">
            <a:spAutoFit/>
          </a:bodyPr>
          <a:lstStyle/>
          <a:p>
            <a:pPr marL="0" marR="0" lvl="0" indent="-203200" algn="just" rtl="0">
              <a:lnSpc>
                <a:spcPct val="100000"/>
              </a:lnSpc>
              <a:spcBef>
                <a:spcPts val="0"/>
              </a:spcBef>
              <a:spcAft>
                <a:spcPts val="0"/>
              </a:spcAft>
              <a:buClr>
                <a:schemeClr val="dk1"/>
              </a:buClr>
              <a:buSzPts val="3200"/>
              <a:buFont typeface="Noto Sans Symbols"/>
              <a:buChar char="⮚"/>
            </a:pPr>
            <a:r>
              <a:rPr lang="en-US" sz="3200" b="0" i="0" u="none">
                <a:solidFill>
                  <a:schemeClr val="dk1"/>
                </a:solidFill>
                <a:latin typeface="Times New Roman"/>
                <a:ea typeface="Times New Roman"/>
                <a:cs typeface="Times New Roman"/>
                <a:sym typeface="Times New Roman"/>
              </a:rPr>
              <a:t>The cryptography systems that we have studied so far provide secrecy, or confidentiality, but not integrity. </a:t>
            </a:r>
            <a:endParaRPr/>
          </a:p>
          <a:p>
            <a:pPr marL="0" marR="0" lvl="0" indent="-203200" algn="just" rtl="0">
              <a:lnSpc>
                <a:spcPct val="100000"/>
              </a:lnSpc>
              <a:spcBef>
                <a:spcPts val="0"/>
              </a:spcBef>
              <a:spcAft>
                <a:spcPts val="0"/>
              </a:spcAft>
              <a:buClr>
                <a:schemeClr val="dk1"/>
              </a:buClr>
              <a:buSzPts val="3200"/>
              <a:buFont typeface="Noto Sans Symbols"/>
              <a:buChar char="⮚"/>
            </a:pPr>
            <a:r>
              <a:rPr lang="en-US" sz="3200" b="0" i="0" u="none">
                <a:solidFill>
                  <a:schemeClr val="dk1"/>
                </a:solidFill>
                <a:latin typeface="Times New Roman"/>
                <a:ea typeface="Times New Roman"/>
                <a:cs typeface="Times New Roman"/>
                <a:sym typeface="Times New Roman"/>
              </a:rPr>
              <a:t>However, there are occasions where we may not even need secrecy but instead must have integrity.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0"/>
          <p:cNvSpPr txBox="1"/>
          <p:nvPr/>
        </p:nvSpPr>
        <p:spPr>
          <a:xfrm>
            <a:off x="1214437" y="357187"/>
            <a:ext cx="685800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Cipher based MAC (CMAC)</a:t>
            </a:r>
            <a:endParaRPr/>
          </a:p>
        </p:txBody>
      </p:sp>
      <p:sp>
        <p:nvSpPr>
          <p:cNvPr id="378" name="Google Shape;378;p30"/>
          <p:cNvSpPr txBox="1"/>
          <p:nvPr/>
        </p:nvSpPr>
        <p:spPr>
          <a:xfrm>
            <a:off x="1214437" y="1428750"/>
            <a:ext cx="7643812" cy="2554287"/>
          </a:xfrm>
          <a:prstGeom prst="rect">
            <a:avLst/>
          </a:prstGeom>
          <a:noFill/>
          <a:ln>
            <a:noFill/>
          </a:ln>
        </p:spPr>
        <p:txBody>
          <a:bodyPr spcFirstLastPara="1" wrap="square" lIns="91425" tIns="45700" rIns="91425" bIns="45700" anchor="t" anchorCtr="0">
            <a:spAutoFit/>
          </a:bodyPr>
          <a:lstStyle/>
          <a:p>
            <a:pPr marL="0" marR="0" lvl="0" indent="-203200" algn="just" rtl="0">
              <a:lnSpc>
                <a:spcPct val="100000"/>
              </a:lnSpc>
              <a:spcBef>
                <a:spcPts val="0"/>
              </a:spcBef>
              <a:spcAft>
                <a:spcPts val="0"/>
              </a:spcAft>
              <a:buClr>
                <a:schemeClr val="dk1"/>
              </a:buClr>
              <a:buSzPts val="3200"/>
              <a:buFont typeface="Noto Sans Symbols"/>
              <a:buChar char="⮚"/>
            </a:pPr>
            <a:r>
              <a:rPr lang="en-US" sz="3200" b="0" i="0" u="none">
                <a:solidFill>
                  <a:schemeClr val="dk1"/>
                </a:solidFill>
                <a:latin typeface="Times New Roman"/>
                <a:ea typeface="Times New Roman"/>
                <a:cs typeface="Times New Roman"/>
                <a:sym typeface="Times New Roman"/>
              </a:rPr>
              <a:t>NIST has defined a standard (FIPS 113) called Data Authentication Algorithm (DAA) or CMAC or CBCMAC.</a:t>
            </a:r>
            <a:endParaRPr/>
          </a:p>
          <a:p>
            <a:pPr marL="0" marR="0" lvl="0" indent="-203200" algn="just" rtl="0">
              <a:lnSpc>
                <a:spcPct val="100000"/>
              </a:lnSpc>
              <a:spcBef>
                <a:spcPts val="0"/>
              </a:spcBef>
              <a:spcAft>
                <a:spcPts val="0"/>
              </a:spcAft>
              <a:buClr>
                <a:schemeClr val="dk1"/>
              </a:buClr>
              <a:buSzPts val="3200"/>
              <a:buFont typeface="Noto Sans Symbols"/>
              <a:buChar char="⮚"/>
            </a:pPr>
            <a:r>
              <a:rPr lang="en-US" sz="3200" b="0" i="0" u="none">
                <a:solidFill>
                  <a:schemeClr val="dk1"/>
                </a:solidFill>
                <a:latin typeface="Times New Roman"/>
                <a:ea typeface="Times New Roman"/>
                <a:cs typeface="Times New Roman"/>
                <a:sym typeface="Times New Roman"/>
              </a:rPr>
              <a:t>The method is similar to CBC mode of operation of symmetric block cipher.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1"/>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5" name="Google Shape;385;p31"/>
          <p:cNvSpPr txBox="1"/>
          <p:nvPr/>
        </p:nvSpPr>
        <p:spPr>
          <a:xfrm>
            <a:off x="3214687" y="428625"/>
            <a:ext cx="1779587"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CMAC</a:t>
            </a:r>
            <a:endParaRPr/>
          </a:p>
        </p:txBody>
      </p:sp>
      <p:pic>
        <p:nvPicPr>
          <p:cNvPr id="386" name="Google Shape;386;p31"/>
          <p:cNvPicPr preferRelativeResize="0"/>
          <p:nvPr/>
        </p:nvPicPr>
        <p:blipFill rotWithShape="1">
          <a:blip r:embed="rId3">
            <a:alphaModFix/>
          </a:blip>
          <a:srcRect/>
          <a:stretch/>
        </p:blipFill>
        <p:spPr>
          <a:xfrm>
            <a:off x="1181100" y="1554162"/>
            <a:ext cx="7048500" cy="492283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391" name="Google Shape;391;p32"/>
          <p:cNvPicPr preferRelativeResize="0"/>
          <p:nvPr/>
        </p:nvPicPr>
        <p:blipFill rotWithShape="1">
          <a:blip r:embed="rId3">
            <a:alphaModFix/>
          </a:blip>
          <a:srcRect/>
          <a:stretch/>
        </p:blipFill>
        <p:spPr>
          <a:xfrm>
            <a:off x="561975" y="571500"/>
            <a:ext cx="8621712" cy="2143125"/>
          </a:xfrm>
          <a:prstGeom prst="rect">
            <a:avLst/>
          </a:prstGeom>
          <a:noFill/>
          <a:ln>
            <a:noFill/>
          </a:ln>
        </p:spPr>
      </p:pic>
      <p:pic>
        <p:nvPicPr>
          <p:cNvPr id="392" name="Google Shape;392;p32"/>
          <p:cNvPicPr preferRelativeResize="0"/>
          <p:nvPr/>
        </p:nvPicPr>
        <p:blipFill rotWithShape="1">
          <a:blip r:embed="rId4">
            <a:alphaModFix/>
          </a:blip>
          <a:srcRect/>
          <a:stretch/>
        </p:blipFill>
        <p:spPr>
          <a:xfrm>
            <a:off x="571500" y="2643187"/>
            <a:ext cx="8572500" cy="1473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0" name="Google Shape;170;p4"/>
          <p:cNvSpPr txBox="1"/>
          <p:nvPr/>
        </p:nvSpPr>
        <p:spPr>
          <a:xfrm>
            <a:off x="1214437" y="1143000"/>
            <a:ext cx="7700962" cy="3046412"/>
          </a:xfrm>
          <a:prstGeom prst="rect">
            <a:avLst/>
          </a:prstGeom>
          <a:solidFill>
            <a:schemeClr val="lt1"/>
          </a:solidFill>
          <a:ln>
            <a:noFill/>
          </a:ln>
        </p:spPr>
        <p:txBody>
          <a:bodyPr spcFirstLastPara="1" wrap="square" lIns="91425" tIns="45700" rIns="91425" bIns="45700" anchor="t" anchorCtr="0">
            <a:spAutoFit/>
          </a:bodyPr>
          <a:lstStyle/>
          <a:p>
            <a:pPr marL="0" marR="0" lvl="0" indent="-203200" algn="just" rtl="0">
              <a:lnSpc>
                <a:spcPct val="100000"/>
              </a:lnSpc>
              <a:spcBef>
                <a:spcPts val="0"/>
              </a:spcBef>
              <a:spcAft>
                <a:spcPts val="0"/>
              </a:spcAft>
              <a:buClr>
                <a:schemeClr val="dk1"/>
              </a:buClr>
              <a:buSzPts val="3200"/>
              <a:buFont typeface="Noto Sans Symbols"/>
              <a:buChar char="⮚"/>
            </a:pPr>
            <a:r>
              <a:rPr lang="en-US" sz="3200" b="0" i="0" u="none">
                <a:solidFill>
                  <a:schemeClr val="dk1"/>
                </a:solidFill>
                <a:latin typeface="Times New Roman"/>
                <a:ea typeface="Times New Roman"/>
                <a:cs typeface="Times New Roman"/>
                <a:sym typeface="Times New Roman"/>
              </a:rPr>
              <a:t>One way to preserve the integrity of a document is through the use of a fingerprint. </a:t>
            </a:r>
            <a:endParaRPr/>
          </a:p>
          <a:p>
            <a:pPr marL="0" marR="0" lvl="0" indent="-203200" algn="just" rtl="0">
              <a:lnSpc>
                <a:spcPct val="100000"/>
              </a:lnSpc>
              <a:spcBef>
                <a:spcPts val="0"/>
              </a:spcBef>
              <a:spcAft>
                <a:spcPts val="0"/>
              </a:spcAft>
              <a:buClr>
                <a:schemeClr val="dk1"/>
              </a:buClr>
              <a:buSzPts val="3200"/>
              <a:buFont typeface="Noto Sans Symbols"/>
              <a:buChar char="⮚"/>
            </a:pPr>
            <a:r>
              <a:rPr lang="en-US" sz="3200" b="0" i="0" u="none">
                <a:solidFill>
                  <a:schemeClr val="dk1"/>
                </a:solidFill>
                <a:latin typeface="Times New Roman"/>
                <a:ea typeface="Times New Roman"/>
                <a:cs typeface="Times New Roman"/>
                <a:sym typeface="Times New Roman"/>
              </a:rPr>
              <a:t>If Alice needs to be sure that the contents of her document will not be changed, she can put her fingerprint at the bottom of the document. </a:t>
            </a:r>
            <a:endParaRPr/>
          </a:p>
        </p:txBody>
      </p:sp>
      <p:sp>
        <p:nvSpPr>
          <p:cNvPr id="171" name="Google Shape;171;p4"/>
          <p:cNvSpPr txBox="1"/>
          <p:nvPr/>
        </p:nvSpPr>
        <p:spPr>
          <a:xfrm>
            <a:off x="1143000" y="0"/>
            <a:ext cx="4900612"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Document and Fingerprint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78" name="Google Shape;178;p5"/>
          <p:cNvSpPr txBox="1"/>
          <p:nvPr/>
        </p:nvSpPr>
        <p:spPr>
          <a:xfrm>
            <a:off x="1071562" y="1066800"/>
            <a:ext cx="7843837" cy="946150"/>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0" i="1" u="none">
                <a:solidFill>
                  <a:schemeClr val="dk1"/>
                </a:solidFill>
                <a:latin typeface="Times New Roman"/>
                <a:ea typeface="Times New Roman"/>
                <a:cs typeface="Times New Roman"/>
                <a:sym typeface="Times New Roman"/>
              </a:rPr>
              <a:t>The electronic equivalent of the document and fingerprint pair is the message and digest pair. </a:t>
            </a:r>
            <a:endParaRPr/>
          </a:p>
        </p:txBody>
      </p:sp>
      <p:sp>
        <p:nvSpPr>
          <p:cNvPr id="179" name="Google Shape;179;p5"/>
          <p:cNvSpPr txBox="1"/>
          <p:nvPr/>
        </p:nvSpPr>
        <p:spPr>
          <a:xfrm>
            <a:off x="1143000" y="0"/>
            <a:ext cx="5216525"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Message and Message Digest</a:t>
            </a:r>
            <a:endParaRPr/>
          </a:p>
        </p:txBody>
      </p:sp>
      <p:sp>
        <p:nvSpPr>
          <p:cNvPr id="180" name="Google Shape;180;p5"/>
          <p:cNvSpPr txBox="1"/>
          <p:nvPr/>
        </p:nvSpPr>
        <p:spPr>
          <a:xfrm>
            <a:off x="3143250" y="2857500"/>
            <a:ext cx="2205037"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Message and digest</a:t>
            </a:r>
            <a:endParaRPr/>
          </a:p>
        </p:txBody>
      </p:sp>
      <p:pic>
        <p:nvPicPr>
          <p:cNvPr id="181" name="Google Shape;181;p5"/>
          <p:cNvPicPr preferRelativeResize="0"/>
          <p:nvPr/>
        </p:nvPicPr>
        <p:blipFill rotWithShape="1">
          <a:blip r:embed="rId3">
            <a:alphaModFix/>
          </a:blip>
          <a:srcRect/>
          <a:stretch/>
        </p:blipFill>
        <p:spPr>
          <a:xfrm>
            <a:off x="1676400" y="3538537"/>
            <a:ext cx="5484812" cy="17954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88" name="Google Shape;188;p6"/>
          <p:cNvSpPr txBox="1"/>
          <p:nvPr/>
        </p:nvSpPr>
        <p:spPr>
          <a:xfrm>
            <a:off x="1071562" y="990600"/>
            <a:ext cx="7843837" cy="3540125"/>
          </a:xfrm>
          <a:prstGeom prst="rect">
            <a:avLst/>
          </a:prstGeom>
          <a:solidFill>
            <a:schemeClr val="lt1"/>
          </a:solidFill>
          <a:ln>
            <a:noFill/>
          </a:ln>
        </p:spPr>
        <p:txBody>
          <a:bodyPr spcFirstLastPara="1" wrap="square" lIns="91425" tIns="45700" rIns="91425" bIns="45700" anchor="t" anchorCtr="0">
            <a:spAutoFit/>
          </a:bodyPr>
          <a:lstStyle/>
          <a:p>
            <a:pPr marL="0" marR="0" lvl="0" indent="-177800" algn="just"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Times New Roman"/>
                <a:ea typeface="Times New Roman"/>
                <a:cs typeface="Times New Roman"/>
                <a:sym typeface="Times New Roman"/>
              </a:rPr>
              <a:t>The two pairs (document / fingerprint) and (message / message digest) are similar, with some differences. </a:t>
            </a:r>
            <a:endParaRPr/>
          </a:p>
          <a:p>
            <a:pPr marL="0" marR="0" lvl="0" indent="-177800" algn="just"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Times New Roman"/>
                <a:ea typeface="Times New Roman"/>
                <a:cs typeface="Times New Roman"/>
                <a:sym typeface="Times New Roman"/>
              </a:rPr>
              <a:t>The document and fingerprint are physically linked together. The message and message digest can be unlinked separately.</a:t>
            </a:r>
            <a:endParaRPr/>
          </a:p>
          <a:p>
            <a:pPr marL="0" marR="0" lvl="0" indent="-177800" algn="just" rtl="0">
              <a:lnSpc>
                <a:spcPct val="100000"/>
              </a:lnSpc>
              <a:spcBef>
                <a:spcPts val="0"/>
              </a:spcBef>
              <a:spcAft>
                <a:spcPts val="0"/>
              </a:spcAft>
              <a:buClr>
                <a:schemeClr val="dk1"/>
              </a:buClr>
              <a:buSzPts val="2800"/>
              <a:buFont typeface="Noto Sans Symbols"/>
              <a:buChar char="⮚"/>
            </a:pPr>
            <a:r>
              <a:rPr lang="en-US" sz="2800" b="0" i="0" u="none">
                <a:solidFill>
                  <a:schemeClr val="dk1"/>
                </a:solidFill>
                <a:latin typeface="Times New Roman"/>
                <a:ea typeface="Times New Roman"/>
                <a:cs typeface="Times New Roman"/>
                <a:sym typeface="Times New Roman"/>
              </a:rPr>
              <a:t>Most importantly, the message digest needs to be safe from change.</a:t>
            </a:r>
            <a:endParaRPr/>
          </a:p>
        </p:txBody>
      </p:sp>
      <p:sp>
        <p:nvSpPr>
          <p:cNvPr id="189" name="Google Shape;189;p6"/>
          <p:cNvSpPr txBox="1"/>
          <p:nvPr/>
        </p:nvSpPr>
        <p:spPr>
          <a:xfrm>
            <a:off x="1143000" y="0"/>
            <a:ext cx="2228850" cy="646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3600"/>
              <a:buFont typeface="Times New Roman"/>
              <a:buNone/>
            </a:pPr>
            <a:r>
              <a:rPr lang="en-US" sz="3600" b="1" i="0" u="none">
                <a:solidFill>
                  <a:schemeClr val="dk2"/>
                </a:solidFill>
                <a:latin typeface="Times New Roman"/>
                <a:ea typeface="Times New Roman"/>
                <a:cs typeface="Times New Roman"/>
                <a:sym typeface="Times New Roman"/>
              </a:rPr>
              <a:t>Difference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txBox="1"/>
          <p:nvPr/>
        </p:nvSpPr>
        <p:spPr>
          <a:xfrm>
            <a:off x="1143000" y="0"/>
            <a:ext cx="4333875"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4000"/>
              <a:buFont typeface="Times New Roman"/>
              <a:buNone/>
            </a:pPr>
            <a:r>
              <a:rPr lang="en-US" sz="4000" b="1" i="0" u="none">
                <a:solidFill>
                  <a:schemeClr val="dk2"/>
                </a:solidFill>
                <a:latin typeface="Times New Roman"/>
                <a:ea typeface="Times New Roman"/>
                <a:cs typeface="Times New Roman"/>
                <a:sym typeface="Times New Roman"/>
              </a:rPr>
              <a:t>Checking Integrity</a:t>
            </a:r>
            <a:endParaRPr/>
          </a:p>
        </p:txBody>
      </p:sp>
      <p:sp>
        <p:nvSpPr>
          <p:cNvPr id="196" name="Google Shape;196;p7"/>
          <p:cNvSpPr txBox="1"/>
          <p:nvPr/>
        </p:nvSpPr>
        <p:spPr>
          <a:xfrm>
            <a:off x="3214687" y="1643062"/>
            <a:ext cx="20828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1" u="none">
                <a:solidFill>
                  <a:schemeClr val="dk1"/>
                </a:solidFill>
                <a:latin typeface="Times New Roman"/>
                <a:ea typeface="Times New Roman"/>
                <a:cs typeface="Times New Roman"/>
                <a:sym typeface="Times New Roman"/>
              </a:rPr>
              <a:t>Checking integrity</a:t>
            </a:r>
            <a:endParaRPr/>
          </a:p>
        </p:txBody>
      </p:sp>
      <p:pic>
        <p:nvPicPr>
          <p:cNvPr id="197" name="Google Shape;197;p7"/>
          <p:cNvPicPr preferRelativeResize="0"/>
          <p:nvPr/>
        </p:nvPicPr>
        <p:blipFill rotWithShape="1">
          <a:blip r:embed="rId3">
            <a:alphaModFix/>
          </a:blip>
          <a:srcRect/>
          <a:stretch/>
        </p:blipFill>
        <p:spPr>
          <a:xfrm>
            <a:off x="1285875" y="2500312"/>
            <a:ext cx="7248525" cy="267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8"/>
          <p:cNvSpPr txBox="1">
            <a:spLocks noGrp="1"/>
          </p:cNvSpPr>
          <p:nvPr>
            <p:ph type="title"/>
          </p:nvPr>
        </p:nvSpPr>
        <p:spPr>
          <a:xfrm>
            <a:off x="1435100" y="274637"/>
            <a:ext cx="7499350" cy="11430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572314"/>
              </a:buClr>
              <a:buSzPts val="4300"/>
              <a:buFont typeface="Gill Sans"/>
              <a:buNone/>
            </a:pPr>
            <a:r>
              <a:rPr lang="en-US" sz="4300" b="0" i="0" u="none">
                <a:solidFill>
                  <a:srgbClr val="572314"/>
                </a:solidFill>
                <a:latin typeface="Gill Sans"/>
                <a:ea typeface="Gill Sans"/>
                <a:cs typeface="Gill Sans"/>
                <a:sym typeface="Gill Sans"/>
              </a:rPr>
              <a:t>Message Authentication</a:t>
            </a:r>
            <a:endParaRPr/>
          </a:p>
        </p:txBody>
      </p:sp>
      <p:sp>
        <p:nvSpPr>
          <p:cNvPr id="204" name="Google Shape;204;p8"/>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p>
            <a:pPr marL="365125" marR="0" lvl="0" indent="-282575" algn="l" rtl="0">
              <a:lnSpc>
                <a:spcPct val="90000"/>
              </a:lnSpc>
              <a:spcBef>
                <a:spcPts val="0"/>
              </a:spcBef>
              <a:spcAft>
                <a:spcPts val="0"/>
              </a:spcAft>
              <a:buClr>
                <a:schemeClr val="accent1"/>
              </a:buClr>
              <a:buSzPts val="2560"/>
              <a:buFont typeface="Noto Sans Symbols"/>
              <a:buChar char="⚫"/>
            </a:pPr>
            <a:r>
              <a:rPr lang="en-US" sz="3200" b="0" i="0" u="none" strike="noStrike" cap="none">
                <a:solidFill>
                  <a:schemeClr val="dk1"/>
                </a:solidFill>
                <a:latin typeface="Gill Sans"/>
                <a:ea typeface="Gill Sans"/>
                <a:cs typeface="Gill Sans"/>
                <a:sym typeface="Gill Sans"/>
              </a:rPr>
              <a:t>message authentication is concerned with: </a:t>
            </a:r>
            <a:endParaRPr/>
          </a:p>
          <a:p>
            <a:pPr marL="639762" marR="0" lvl="1" indent="-236537" algn="l" rtl="0">
              <a:lnSpc>
                <a:spcPct val="90000"/>
              </a:lnSpc>
              <a:spcBef>
                <a:spcPts val="500"/>
              </a:spcBef>
              <a:spcAft>
                <a:spcPts val="0"/>
              </a:spcAft>
              <a:buClr>
                <a:schemeClr val="accent1"/>
              </a:buClr>
              <a:buSzPts val="2800"/>
              <a:buFont typeface="Verdana"/>
              <a:buChar char="◦"/>
            </a:pPr>
            <a:r>
              <a:rPr lang="en-US" sz="2800" b="0" i="0" u="none" strike="noStrike" cap="none">
                <a:solidFill>
                  <a:schemeClr val="dk1"/>
                </a:solidFill>
                <a:latin typeface="Gill Sans"/>
                <a:ea typeface="Gill Sans"/>
                <a:cs typeface="Gill Sans"/>
                <a:sym typeface="Gill Sans"/>
              </a:rPr>
              <a:t>protecting the integrity of a message </a:t>
            </a:r>
            <a:endParaRPr/>
          </a:p>
          <a:p>
            <a:pPr marL="639762" marR="0" lvl="1" indent="-236537" algn="l" rtl="0">
              <a:lnSpc>
                <a:spcPct val="90000"/>
              </a:lnSpc>
              <a:spcBef>
                <a:spcPts val="500"/>
              </a:spcBef>
              <a:spcAft>
                <a:spcPts val="0"/>
              </a:spcAft>
              <a:buClr>
                <a:schemeClr val="accent1"/>
              </a:buClr>
              <a:buSzPts val="2800"/>
              <a:buFont typeface="Verdana"/>
              <a:buChar char="◦"/>
            </a:pPr>
            <a:r>
              <a:rPr lang="en-US" sz="2800" b="0" i="0" u="none" strike="noStrike" cap="none">
                <a:solidFill>
                  <a:schemeClr val="dk1"/>
                </a:solidFill>
                <a:latin typeface="Gill Sans"/>
                <a:ea typeface="Gill Sans"/>
                <a:cs typeface="Gill Sans"/>
                <a:sym typeface="Gill Sans"/>
              </a:rPr>
              <a:t>validating identity of originator </a:t>
            </a:r>
            <a:endParaRPr/>
          </a:p>
          <a:p>
            <a:pPr marL="639762" marR="0" lvl="1" indent="-236537" algn="l" rtl="0">
              <a:lnSpc>
                <a:spcPct val="90000"/>
              </a:lnSpc>
              <a:spcBef>
                <a:spcPts val="500"/>
              </a:spcBef>
              <a:spcAft>
                <a:spcPts val="0"/>
              </a:spcAft>
              <a:buClr>
                <a:schemeClr val="accent1"/>
              </a:buClr>
              <a:buSzPts val="2800"/>
              <a:buFont typeface="Verdana"/>
              <a:buChar char="◦"/>
            </a:pPr>
            <a:r>
              <a:rPr lang="en-US" sz="2800" b="0" i="0" u="none" strike="noStrike" cap="none">
                <a:solidFill>
                  <a:schemeClr val="dk1"/>
                </a:solidFill>
                <a:latin typeface="Gill Sans"/>
                <a:ea typeface="Gill Sans"/>
                <a:cs typeface="Gill Sans"/>
                <a:sym typeface="Gill Sans"/>
              </a:rPr>
              <a:t>non-repudiation of origin (dispute resolution)</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strike="noStrike" cap="none">
                <a:solidFill>
                  <a:schemeClr val="dk1"/>
                </a:solidFill>
                <a:latin typeface="Gill Sans"/>
                <a:ea typeface="Gill Sans"/>
                <a:cs typeface="Gill Sans"/>
                <a:sym typeface="Gill Sans"/>
              </a:rPr>
              <a:t>will consider the security requirements</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strike="noStrike" cap="none">
                <a:solidFill>
                  <a:schemeClr val="dk1"/>
                </a:solidFill>
                <a:latin typeface="Gill Sans"/>
                <a:ea typeface="Gill Sans"/>
                <a:cs typeface="Gill Sans"/>
                <a:sym typeface="Gill Sans"/>
              </a:rPr>
              <a:t>then three alternative functions used:</a:t>
            </a:r>
            <a:endParaRPr/>
          </a:p>
          <a:p>
            <a:pPr marL="639762" marR="0" lvl="1" indent="-236537" algn="l" rtl="0">
              <a:lnSpc>
                <a:spcPct val="90000"/>
              </a:lnSpc>
              <a:spcBef>
                <a:spcPts val="500"/>
              </a:spcBef>
              <a:spcAft>
                <a:spcPts val="0"/>
              </a:spcAft>
              <a:buClr>
                <a:schemeClr val="accent1"/>
              </a:buClr>
              <a:buSzPts val="2800"/>
              <a:buFont typeface="Verdana"/>
              <a:buChar char="◦"/>
            </a:pPr>
            <a:r>
              <a:rPr lang="en-US" sz="2800" b="0" i="0" u="none" strike="noStrike" cap="none">
                <a:solidFill>
                  <a:schemeClr val="dk1"/>
                </a:solidFill>
                <a:latin typeface="Gill Sans"/>
                <a:ea typeface="Gill Sans"/>
                <a:cs typeface="Gill Sans"/>
                <a:sym typeface="Gill Sans"/>
              </a:rPr>
              <a:t>message encryption</a:t>
            </a:r>
            <a:endParaRPr/>
          </a:p>
          <a:p>
            <a:pPr marL="639762" marR="0" lvl="1" indent="-236537" algn="l" rtl="0">
              <a:lnSpc>
                <a:spcPct val="90000"/>
              </a:lnSpc>
              <a:spcBef>
                <a:spcPts val="500"/>
              </a:spcBef>
              <a:spcAft>
                <a:spcPts val="0"/>
              </a:spcAft>
              <a:buClr>
                <a:schemeClr val="accent1"/>
              </a:buClr>
              <a:buSzPts val="2800"/>
              <a:buFont typeface="Verdana"/>
              <a:buChar char="◦"/>
            </a:pPr>
            <a:r>
              <a:rPr lang="en-US" sz="2800" b="0" i="0" u="none" strike="noStrike" cap="none">
                <a:solidFill>
                  <a:schemeClr val="dk1"/>
                </a:solidFill>
                <a:latin typeface="Gill Sans"/>
                <a:ea typeface="Gill Sans"/>
                <a:cs typeface="Gill Sans"/>
                <a:sym typeface="Gill Sans"/>
              </a:rPr>
              <a:t>message authentication code (MAC)</a:t>
            </a:r>
            <a:endParaRPr/>
          </a:p>
          <a:p>
            <a:pPr marL="639762" marR="0" lvl="1" indent="-236537" algn="l" rtl="0">
              <a:lnSpc>
                <a:spcPct val="90000"/>
              </a:lnSpc>
              <a:spcBef>
                <a:spcPts val="500"/>
              </a:spcBef>
              <a:spcAft>
                <a:spcPts val="0"/>
              </a:spcAft>
              <a:buClr>
                <a:schemeClr val="accent1"/>
              </a:buClr>
              <a:buSzPts val="2800"/>
              <a:buFont typeface="Verdana"/>
              <a:buChar char="◦"/>
            </a:pPr>
            <a:r>
              <a:rPr lang="en-US" sz="2800" b="0" i="0" u="none" strike="noStrike" cap="none">
                <a:solidFill>
                  <a:schemeClr val="dk1"/>
                </a:solidFill>
                <a:latin typeface="Gill Sans"/>
                <a:ea typeface="Gill Sans"/>
                <a:cs typeface="Gill Sans"/>
                <a:sym typeface="Gill Sans"/>
              </a:rPr>
              <a:t>hash function</a:t>
            </a:r>
            <a:endParaRPr sz="2800" b="0" i="0" u="none" strike="noStrike" cap="none">
              <a:solidFill>
                <a:schemeClr val="dk1"/>
              </a:solidFill>
              <a:latin typeface="Gill Sans"/>
              <a:ea typeface="Gill Sans"/>
              <a:cs typeface="Gill Sans"/>
              <a:sym typeface="Gill Sans"/>
            </a:endParaRPr>
          </a:p>
          <a:p>
            <a:pPr marL="365125" marR="0" lvl="0" indent="-140334" algn="l" rtl="0">
              <a:spcBef>
                <a:spcPts val="600"/>
              </a:spcBef>
              <a:spcAft>
                <a:spcPts val="0"/>
              </a:spcAft>
              <a:buClr>
                <a:schemeClr val="accent1"/>
              </a:buClr>
              <a:buSzPts val="2240"/>
              <a:buFont typeface="Noto Sans Symbols"/>
              <a:buNone/>
            </a:pPr>
            <a:endParaRPr sz="2800" b="0" i="0" u="none" strike="noStrike" cap="none">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209"/>
        <p:cNvGrpSpPr/>
        <p:nvPr/>
      </p:nvGrpSpPr>
      <p:grpSpPr>
        <a:xfrm>
          <a:off x="0" y="0"/>
          <a:ext cx="0" cy="0"/>
          <a:chOff x="0" y="0"/>
          <a:chExt cx="0" cy="0"/>
        </a:xfrm>
      </p:grpSpPr>
      <p:sp>
        <p:nvSpPr>
          <p:cNvPr id="210" name="Google Shape;210;p9"/>
          <p:cNvSpPr txBox="1">
            <a:spLocks noGrp="1"/>
          </p:cNvSpPr>
          <p:nvPr>
            <p:ph type="title"/>
          </p:nvPr>
        </p:nvSpPr>
        <p:spPr>
          <a:xfrm>
            <a:off x="500062" y="214312"/>
            <a:ext cx="9566275" cy="1011237"/>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572314"/>
              </a:buClr>
              <a:buSzPts val="4300"/>
              <a:buFont typeface="Gill Sans"/>
              <a:buNone/>
            </a:pPr>
            <a:r>
              <a:rPr lang="en-US" sz="4300" b="0" i="0" u="none">
                <a:solidFill>
                  <a:srgbClr val="572314"/>
                </a:solidFill>
                <a:latin typeface="Gill Sans"/>
                <a:ea typeface="Gill Sans"/>
                <a:cs typeface="Gill Sans"/>
                <a:sym typeface="Gill Sans"/>
              </a:rPr>
              <a:t>Message Authentication Requirements</a:t>
            </a:r>
            <a:endParaRPr/>
          </a:p>
        </p:txBody>
      </p:sp>
      <p:sp>
        <p:nvSpPr>
          <p:cNvPr id="211" name="Google Shape;211;p9"/>
          <p:cNvSpPr txBox="1">
            <a:spLocks noGrp="1"/>
          </p:cNvSpPr>
          <p:nvPr>
            <p:ph type="body" idx="1"/>
          </p:nvPr>
        </p:nvSpPr>
        <p:spPr>
          <a:xfrm>
            <a:off x="1435100" y="1447800"/>
            <a:ext cx="7499350" cy="4800600"/>
          </a:xfrm>
          <a:prstGeom prst="rect">
            <a:avLst/>
          </a:prstGeom>
          <a:noFill/>
          <a:ln>
            <a:noFill/>
          </a:ln>
        </p:spPr>
        <p:txBody>
          <a:bodyPr spcFirstLastPara="1" wrap="square" lIns="91425" tIns="45700" rIns="91425" bIns="45700" anchor="t" anchorCtr="0">
            <a:noAutofit/>
          </a:bodyPr>
          <a:lstStyle/>
          <a:p>
            <a:pPr marL="365125" marR="0" lvl="0" indent="-282575" algn="l" rtl="0">
              <a:lnSpc>
                <a:spcPct val="90000"/>
              </a:lnSpc>
              <a:spcBef>
                <a:spcPts val="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disclosure</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traffic analysis</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masquerade</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content modification</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sequence modification</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timing modification</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source repudiation</a:t>
            </a:r>
            <a:endParaRPr/>
          </a:p>
          <a:p>
            <a:pPr marL="365125" marR="0" lvl="0" indent="-282575" algn="l" rtl="0">
              <a:lnSpc>
                <a:spcPct val="90000"/>
              </a:lnSpc>
              <a:spcBef>
                <a:spcPts val="600"/>
              </a:spcBef>
              <a:spcAft>
                <a:spcPts val="0"/>
              </a:spcAft>
              <a:buClr>
                <a:schemeClr val="accent1"/>
              </a:buClr>
              <a:buSzPts val="2560"/>
              <a:buFont typeface="Noto Sans Symbols"/>
              <a:buChar char="⮚"/>
            </a:pPr>
            <a:r>
              <a:rPr lang="en-US" sz="3200" b="0" i="0" u="none">
                <a:solidFill>
                  <a:schemeClr val="dk1"/>
                </a:solidFill>
                <a:latin typeface="Gill Sans"/>
                <a:ea typeface="Gill Sans"/>
                <a:cs typeface="Gill Sans"/>
                <a:sym typeface="Gill Sans"/>
              </a:rPr>
              <a:t>destination repudiation</a:t>
            </a:r>
            <a:endParaRPr/>
          </a:p>
        </p:txBody>
      </p:sp>
    </p:spTree>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0D156B204A94BB57C27A1C292882D" ma:contentTypeVersion="9" ma:contentTypeDescription="Create a new document." ma:contentTypeScope="" ma:versionID="4fa0a5ef470407e004d46fa01db13e7b">
  <xsd:schema xmlns:xsd="http://www.w3.org/2001/XMLSchema" xmlns:xs="http://www.w3.org/2001/XMLSchema" xmlns:p="http://schemas.microsoft.com/office/2006/metadata/properties" xmlns:ns2="d871cb53-163c-4c43-b2c8-adf880897cbd" xmlns:ns3="70bbbe5c-ebf7-4753-8c67-974032ae3fe4" targetNamespace="http://schemas.microsoft.com/office/2006/metadata/properties" ma:root="true" ma:fieldsID="d12e27e3d5bad812ffaa4b122dd75e6f" ns2:_="" ns3:_="">
    <xsd:import namespace="d871cb53-163c-4c43-b2c8-adf880897cbd"/>
    <xsd:import namespace="70bbbe5c-ebf7-4753-8c67-974032ae3fe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71cb53-163c-4c43-b2c8-adf880897c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765a431-9415-4219-9cd0-5363948861b2"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bbbe5c-ebf7-4753-8c67-974032ae3fe4"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61ab9315-81a6-4856-8ad0-7a153c646c70}" ma:internalName="TaxCatchAll" ma:showField="CatchAllData" ma:web="70bbbe5c-ebf7-4753-8c67-974032ae3f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71cb53-163c-4c43-b2c8-adf880897cbd">
      <Terms xmlns="http://schemas.microsoft.com/office/infopath/2007/PartnerControls"/>
    </lcf76f155ced4ddcb4097134ff3c332f>
    <TaxCatchAll xmlns="70bbbe5c-ebf7-4753-8c67-974032ae3fe4" xsi:nil="true"/>
  </documentManagement>
</p:properties>
</file>

<file path=customXml/itemProps1.xml><?xml version="1.0" encoding="utf-8"?>
<ds:datastoreItem xmlns:ds="http://schemas.openxmlformats.org/officeDocument/2006/customXml" ds:itemID="{79BEBA03-14C1-4DA8-9769-E9DC380291FD}"/>
</file>

<file path=customXml/itemProps2.xml><?xml version="1.0" encoding="utf-8"?>
<ds:datastoreItem xmlns:ds="http://schemas.openxmlformats.org/officeDocument/2006/customXml" ds:itemID="{AFC98A39-1A8B-4C83-8960-87EE36FD1396}"/>
</file>

<file path=customXml/itemProps3.xml><?xml version="1.0" encoding="utf-8"?>
<ds:datastoreItem xmlns:ds="http://schemas.openxmlformats.org/officeDocument/2006/customXml" ds:itemID="{3D75BF57-BCB4-4AF0-88BE-F15DCC69314D}"/>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32</Slides>
  <Notes>32</Notes>
  <HiddenSlides>1</HiddenSlides>
  <ScaleCrop>false</ScaleCrop>
  <HeadingPairs>
    <vt:vector size="4" baseType="variant">
      <vt:variant>
        <vt:lpstr>Theme</vt:lpstr>
      </vt:variant>
      <vt:variant>
        <vt:i4>7</vt:i4>
      </vt:variant>
      <vt:variant>
        <vt:lpstr>Slide Titles</vt:lpstr>
      </vt:variant>
      <vt:variant>
        <vt:i4>32</vt:i4>
      </vt:variant>
    </vt:vector>
  </HeadingPairs>
  <TitlesOfParts>
    <vt:vector size="39" baseType="lpstr">
      <vt:lpstr>Solstice</vt:lpstr>
      <vt:lpstr>4_Solstice</vt:lpstr>
      <vt:lpstr>1_Solstice</vt:lpstr>
      <vt:lpstr>2_Solstice</vt:lpstr>
      <vt:lpstr>3_Solstice</vt:lpstr>
      <vt:lpstr>5_Solstice</vt:lpstr>
      <vt:lpstr>6_Solstice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Message Authentication</vt:lpstr>
      <vt:lpstr>Message Authentication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RBI</dc:creator>
  <cp:revision>1</cp:revision>
  <dcterms:created xsi:type="dcterms:W3CDTF">2018-09-15T11:19:36Z</dcterms:created>
  <dcterms:modified xsi:type="dcterms:W3CDTF">2022-12-12T14:21:58Z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0x01010079F0D156B204A94BB57C27A1C292882D</vt:lpwstr>
  </property>
</Properties>
</file>