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08E344-425E-46B3-A821-054FAD5CC391}" v="7" dt="2022-08-19T11:37:59.6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yal, Abhishek" userId="e2aafd3c-90af-4f8f-8bd7-dfde871c6677" providerId="ADAL" clId="{4008E344-425E-46B3-A821-054FAD5CC391}"/>
    <pc:docChg chg="undo custSel modSld">
      <pc:chgData name="Goyal, Abhishek" userId="e2aafd3c-90af-4f8f-8bd7-dfde871c6677" providerId="ADAL" clId="{4008E344-425E-46B3-A821-054FAD5CC391}" dt="2022-08-19T11:37:59.615" v="1246" actId="14100"/>
      <pc:docMkLst>
        <pc:docMk/>
      </pc:docMkLst>
      <pc:sldChg chg="addSp delSp modSp mod">
        <pc:chgData name="Goyal, Abhishek" userId="e2aafd3c-90af-4f8f-8bd7-dfde871c6677" providerId="ADAL" clId="{4008E344-425E-46B3-A821-054FAD5CC391}" dt="2022-08-19T11:37:59.615" v="1246" actId="14100"/>
        <pc:sldMkLst>
          <pc:docMk/>
          <pc:sldMk cId="1792392813" sldId="256"/>
        </pc:sldMkLst>
        <pc:spChg chg="mod">
          <ac:chgData name="Goyal, Abhishek" userId="e2aafd3c-90af-4f8f-8bd7-dfde871c6677" providerId="ADAL" clId="{4008E344-425E-46B3-A821-054FAD5CC391}" dt="2022-08-19T11:37:36.207" v="1244" actId="2711"/>
          <ac:spMkLst>
            <pc:docMk/>
            <pc:sldMk cId="1792392813" sldId="256"/>
            <ac:spMk id="6" creationId="{00000000-0000-0000-0000-000000000000}"/>
          </ac:spMkLst>
        </pc:spChg>
        <pc:spChg chg="mod">
          <ac:chgData name="Goyal, Abhishek" userId="e2aafd3c-90af-4f8f-8bd7-dfde871c6677" providerId="ADAL" clId="{4008E344-425E-46B3-A821-054FAD5CC391}" dt="2022-08-19T11:37:59.615" v="1246" actId="14100"/>
          <ac:spMkLst>
            <pc:docMk/>
            <pc:sldMk cId="1792392813" sldId="256"/>
            <ac:spMk id="7" creationId="{00000000-0000-0000-0000-000000000000}"/>
          </ac:spMkLst>
        </pc:spChg>
        <pc:spChg chg="mod">
          <ac:chgData name="Goyal, Abhishek" userId="e2aafd3c-90af-4f8f-8bd7-dfde871c6677" providerId="ADAL" clId="{4008E344-425E-46B3-A821-054FAD5CC391}" dt="2022-08-19T07:10:09.745" v="681" actId="1076"/>
          <ac:spMkLst>
            <pc:docMk/>
            <pc:sldMk cId="1792392813" sldId="256"/>
            <ac:spMk id="9" creationId="{00000000-0000-0000-0000-000000000000}"/>
          </ac:spMkLst>
        </pc:spChg>
        <pc:spChg chg="mod">
          <ac:chgData name="Goyal, Abhishek" userId="e2aafd3c-90af-4f8f-8bd7-dfde871c6677" providerId="ADAL" clId="{4008E344-425E-46B3-A821-054FAD5CC391}" dt="2022-08-19T07:34:36.542" v="1203" actId="1076"/>
          <ac:spMkLst>
            <pc:docMk/>
            <pc:sldMk cId="1792392813" sldId="256"/>
            <ac:spMk id="10" creationId="{00000000-0000-0000-0000-000000000000}"/>
          </ac:spMkLst>
        </pc:spChg>
        <pc:picChg chg="add mod">
          <ac:chgData name="Goyal, Abhishek" userId="e2aafd3c-90af-4f8f-8bd7-dfde871c6677" providerId="ADAL" clId="{4008E344-425E-46B3-A821-054FAD5CC391}" dt="2022-08-19T05:55:12.627" v="129" actId="14100"/>
          <ac:picMkLst>
            <pc:docMk/>
            <pc:sldMk cId="1792392813" sldId="256"/>
            <ac:picMk id="3" creationId="{1327C140-B10E-453A-8488-BE70C47A0254}"/>
          </ac:picMkLst>
        </pc:picChg>
        <pc:picChg chg="del">
          <ac:chgData name="Goyal, Abhishek" userId="e2aafd3c-90af-4f8f-8bd7-dfde871c6677" providerId="ADAL" clId="{4008E344-425E-46B3-A821-054FAD5CC391}" dt="2022-08-19T05:54:23.806" v="120" actId="478"/>
          <ac:picMkLst>
            <pc:docMk/>
            <pc:sldMk cId="1792392813" sldId="256"/>
            <ac:picMk id="8" creationId="{D127B1A8-56AB-49D3-BB24-3CF631730C4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8DD7E-E7BB-4DFA-BD29-758343DF9B3F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59833-55FA-4DEA-A59E-259207CEB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529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59833-55FA-4DEA-A59E-259207CEB38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912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2F93-6F6E-421E-A1C2-090590FC21E3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A42D-F6F0-47B1-9D6B-B17F5AFAE9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9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2F93-6F6E-421E-A1C2-090590FC21E3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A42D-F6F0-47B1-9D6B-B17F5AFAE9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47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2F93-6F6E-421E-A1C2-090590FC21E3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A42D-F6F0-47B1-9D6B-B17F5AFAE9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123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2F93-6F6E-421E-A1C2-090590FC21E3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A42D-F6F0-47B1-9D6B-B17F5AFAE9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69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/>
        </p:nvSpPr>
        <p:spPr>
          <a:xfrm>
            <a:off x="9308349" y="6545180"/>
            <a:ext cx="1998600" cy="250200"/>
          </a:xfrm>
          <a:prstGeom prst="rect">
            <a:avLst/>
          </a:prstGeom>
          <a:noFill/>
          <a:ln>
            <a:noFill/>
          </a:ln>
        </p:spPr>
        <p:txBody>
          <a:bodyPr lIns="121900" tIns="60950" rIns="121900" bIns="60950" anchor="ctr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buSzPct val="25000"/>
              <a:buNone/>
            </a:pPr>
            <a:r>
              <a:rPr lang="en-CA" sz="9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CAPGEMINI CONSULTING  |   </a:t>
            </a:r>
            <a:fld id="{00000000-1234-1234-1234-123412341234}" type="slidenum">
              <a:rPr lang="en-CA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CA" sz="11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660800" y="1607875"/>
            <a:ext cx="4053600" cy="6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45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None/>
              <a:defRPr/>
            </a:lvl2pPr>
            <a:lvl3pPr lvl="2" algn="ctr" rtl="0">
              <a:spcBef>
                <a:spcPts val="0"/>
              </a:spcBef>
              <a:buNone/>
              <a:defRPr/>
            </a:lvl3pPr>
            <a:lvl4pPr lvl="3" algn="ctr" rtl="0">
              <a:spcBef>
                <a:spcPts val="0"/>
              </a:spcBef>
              <a:buNone/>
              <a:defRPr/>
            </a:lvl4pPr>
            <a:lvl5pPr lvl="4" algn="ctr" rtl="0">
              <a:spcBef>
                <a:spcPts val="0"/>
              </a:spcBef>
              <a:buNone/>
              <a:defRPr/>
            </a:lvl5pPr>
            <a:lvl6pPr lvl="5" algn="ctr" rtl="0">
              <a:spcBef>
                <a:spcPts val="0"/>
              </a:spcBef>
              <a:buNone/>
              <a:defRPr/>
            </a:lvl6pPr>
            <a:lvl7pPr lvl="6" algn="ctr" rtl="0">
              <a:spcBef>
                <a:spcPts val="0"/>
              </a:spcBef>
              <a:buNone/>
              <a:defRPr/>
            </a:lvl7pPr>
            <a:lvl8pPr lvl="7" algn="ctr" rtl="0">
              <a:spcBef>
                <a:spcPts val="0"/>
              </a:spcBef>
              <a:buNone/>
              <a:defRPr/>
            </a:lvl8pPr>
            <a:lvl9pPr lvl="8" algn="ctr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ubTitle" idx="1"/>
          </p:nvPr>
        </p:nvSpPr>
        <p:spPr>
          <a:xfrm>
            <a:off x="660800" y="4849700"/>
            <a:ext cx="4211700" cy="44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CA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‹#›</a:t>
            </a:fld>
            <a:endParaRPr lang="en-CA" dirty="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1720223" y="3315694"/>
            <a:ext cx="72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80EB93C-A012-B546-9ABE-77B99DF021CF}" type="slidenum">
              <a:rPr lang="en-US" sz="1200" smtClean="0">
                <a:solidFill>
                  <a:srgbClr val="57585A"/>
                </a:solidFill>
              </a:rPr>
              <a:t>‹#›</a:t>
            </a:fld>
            <a:endParaRPr lang="en-US" sz="1200" dirty="0">
              <a:solidFill>
                <a:srgbClr val="57585A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7672" y="6540748"/>
            <a:ext cx="839745" cy="19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375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2F93-6F6E-421E-A1C2-090590FC21E3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A42D-F6F0-47B1-9D6B-B17F5AFAE9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84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2F93-6F6E-421E-A1C2-090590FC21E3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A42D-F6F0-47B1-9D6B-B17F5AFAE9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10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2F93-6F6E-421E-A1C2-090590FC21E3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A42D-F6F0-47B1-9D6B-B17F5AFAE9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29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2F93-6F6E-421E-A1C2-090590FC21E3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A42D-F6F0-47B1-9D6B-B17F5AFAE9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848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2F93-6F6E-421E-A1C2-090590FC21E3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A42D-F6F0-47B1-9D6B-B17F5AFAE9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040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2F93-6F6E-421E-A1C2-090590FC21E3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A42D-F6F0-47B1-9D6B-B17F5AFAE9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2F93-6F6E-421E-A1C2-090590FC21E3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A42D-F6F0-47B1-9D6B-B17F5AFAE9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0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A2F93-6F6E-421E-A1C2-090590FC21E3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6A42D-F6F0-47B1-9D6B-B17F5AFAE9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0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9345" y="1965231"/>
            <a:ext cx="4151008" cy="4806536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spcBef>
                <a:spcPts val="150"/>
              </a:spcBef>
              <a:spcAft>
                <a:spcPts val="150"/>
              </a:spcAft>
              <a:defRPr/>
            </a:pPr>
            <a:r>
              <a:rPr lang="en-GB" sz="1600" b="1" dirty="0">
                <a:solidFill>
                  <a:schemeClr val="accent5"/>
                </a:solidFill>
                <a:latin typeface="Calibri" panose="020F0502020204030204" pitchFamily="34" charset="0"/>
                <a:cs typeface="Calibri" pitchFamily="34" charset="0"/>
              </a:rPr>
              <a:t>Skills </a:t>
            </a:r>
          </a:p>
          <a:p>
            <a:pPr marL="171450" indent="-171450" algn="just" eaLnBrk="1" hangingPunct="1">
              <a:spcBef>
                <a:spcPts val="200"/>
              </a:spcBef>
              <a:buFont typeface="Arial" panose="020B0604020202020204" pitchFamily="34" charset="0"/>
              <a:buChar char="•"/>
              <a:tabLst>
                <a:tab pos="809625" algn="l"/>
              </a:tabLst>
              <a:defRPr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Abhishek Goyal is a dedicated professional possessing knowledge of GlobalScape EFT.  </a:t>
            </a:r>
            <a:r>
              <a:rPr lang="en-GB" sz="12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 has created Event Rules , digital Certification and logs monitoring and application maintenance.</a:t>
            </a:r>
          </a:p>
          <a:p>
            <a:pPr marL="171450" indent="-171450" algn="just" eaLnBrk="1" hangingPunct="1">
              <a:spcBef>
                <a:spcPts val="200"/>
              </a:spcBef>
              <a:buFont typeface="Arial" panose="020B0604020202020204" pitchFamily="34" charset="0"/>
              <a:buChar char="•"/>
              <a:tabLst>
                <a:tab pos="809625" algn="l"/>
              </a:tabLst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EDI Hands on experience in building Business Processes and Different Format integrations for end points like </a:t>
            </a:r>
            <a:r>
              <a:rPr lang="en-US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Process , Maps, REST API Services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etc..</a:t>
            </a:r>
          </a:p>
          <a:p>
            <a:pPr algn="just" eaLnBrk="1" hangingPunct="1">
              <a:spcBef>
                <a:spcPts val="200"/>
              </a:spcBef>
              <a:tabLst>
                <a:tab pos="809625" algn="l"/>
              </a:tabLst>
              <a:defRPr/>
            </a:pPr>
            <a:r>
              <a:rPr lang="en-GB" sz="1600" b="1" dirty="0">
                <a:solidFill>
                  <a:schemeClr val="accent5"/>
                </a:solidFill>
                <a:latin typeface="Calibri" panose="020F0502020204030204" pitchFamily="34" charset="0"/>
                <a:cs typeface="Calibri" pitchFamily="34" charset="0"/>
              </a:rPr>
              <a:t>Competencies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Created</a:t>
            </a:r>
            <a:r>
              <a:rPr 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Groups</a:t>
            </a:r>
            <a:r>
              <a:rPr 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, 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 Rules , basics of (Advance workflows) and Logs In Globalscape EFT.</a:t>
            </a:r>
            <a:endParaRPr lang="en-IN" sz="1200" dirty="0">
              <a:latin typeface="+mn-lt"/>
            </a:endParaRPr>
          </a:p>
          <a:p>
            <a:pPr marL="171450" indent="-171450" eaLnBrk="0" fontAlgn="base" hangingPunct="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Created</a:t>
            </a:r>
            <a:r>
              <a:rPr 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Process </a:t>
            </a:r>
            <a:r>
              <a:rPr lang="en-US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Used 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 Editor </a:t>
            </a:r>
            <a:r>
              <a:rPr lang="en-US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Included 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 API Services for</a:t>
            </a:r>
            <a:r>
              <a:rPr lang="en-US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Schedule BP.</a:t>
            </a:r>
          </a:p>
          <a:p>
            <a:pPr marL="171450" indent="-171450" eaLnBrk="0" fontAlgn="base" hangingPunct="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sz="12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defRPr/>
            </a:pPr>
            <a:r>
              <a:rPr lang="en-US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1" dirty="0">
                <a:solidFill>
                  <a:schemeClr val="accent5"/>
                </a:solidFill>
                <a:latin typeface="Calibri" panose="020F0502020204030204" pitchFamily="34" charset="0"/>
                <a:cs typeface="Calibri" pitchFamily="34" charset="0"/>
              </a:rPr>
              <a:t>Certifications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eaLnBrk="0" fontAlgn="base" hangingPunct="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Associate Integration Developer.</a:t>
            </a:r>
          </a:p>
          <a:p>
            <a:pPr marL="171450" indent="-171450" eaLnBrk="0" fontAlgn="base" hangingPunct="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Professional Integration Developer is being pursued.</a:t>
            </a:r>
          </a:p>
          <a:p>
            <a:pPr marL="171450" indent="-171450" eaLnBrk="0" fontAlgn="base" hangingPunct="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Agile Software Development.</a:t>
            </a:r>
          </a:p>
          <a:p>
            <a:pPr marL="171450" indent="-171450" eaLnBrk="0" fontAlgn="base" hangingPunct="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GB" sz="1200" b="0" i="0" kern="1200" dirty="0">
              <a:solidFill>
                <a:schemeClr val="tx1"/>
              </a:solidFill>
              <a:effectLst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171450" indent="-171450" eaLnBrk="0" fontAlgn="base" hangingPunct="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marL="171450" indent="-171450" eaLnBrk="0" fontAlgn="base" hangingPunct="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marL="171450" indent="-171450" eaLnBrk="0" fontAlgn="base" hangingPunct="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eaLnBrk="0" fontAlgn="base" hangingPunct="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Text Placeholder 14"/>
          <p:cNvSpPr txBox="1">
            <a:spLocks/>
          </p:cNvSpPr>
          <p:nvPr/>
        </p:nvSpPr>
        <p:spPr bwMode="auto">
          <a:xfrm>
            <a:off x="1555751" y="760288"/>
            <a:ext cx="3174548" cy="1204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025525" indent="-1025525" defTabSz="12525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2525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2525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2525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2525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252538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252538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252538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252538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120000"/>
              <a:buFontTx/>
              <a:buNone/>
            </a:pPr>
            <a:r>
              <a:rPr lang="en-GB" altLang="en-US" sz="1600" b="1" dirty="0">
                <a:solidFill>
                  <a:schemeClr val="accent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GB" altLang="en-US" sz="1600" dirty="0">
                <a:ea typeface="Calibri" panose="020F0502020204030204" pitchFamily="34" charset="0"/>
                <a:cs typeface="Arial" panose="020B0604020202020204" pitchFamily="34" charset="0"/>
              </a:rPr>
              <a:t>	Abhishek Goyal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120000"/>
              <a:buFontTx/>
              <a:buNone/>
            </a:pPr>
            <a:r>
              <a:rPr lang="en-GB" altLang="en-US" sz="1600" b="1" dirty="0">
                <a:solidFill>
                  <a:schemeClr val="accent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Title</a:t>
            </a:r>
            <a:r>
              <a:rPr lang="en-GB" altLang="en-US" sz="1600" dirty="0"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IN" sz="1600" b="0" i="0" dirty="0">
                <a:effectLst/>
                <a:cs typeface="Calibri" panose="020F0502020204030204" pitchFamily="34" charset="0"/>
              </a:rPr>
              <a:t>Analyst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120000"/>
              <a:buFontTx/>
              <a:buNone/>
            </a:pPr>
            <a:r>
              <a:rPr lang="en-GB" altLang="en-US" sz="1600" b="1" dirty="0">
                <a:solidFill>
                  <a:schemeClr val="accent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Location</a:t>
            </a:r>
            <a:r>
              <a:rPr lang="en-GB" altLang="en-US" sz="1600" dirty="0">
                <a:ea typeface="Calibri" panose="020F0502020204030204" pitchFamily="34" charset="0"/>
                <a:cs typeface="Arial" panose="020B0604020202020204" pitchFamily="34" charset="0"/>
              </a:rPr>
              <a:t>	Mumbai, India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9345" y="86233"/>
            <a:ext cx="7929342" cy="406265"/>
          </a:xfrm>
          <a:prstGeom prst="rect">
            <a:avLst/>
          </a:prstGeom>
        </p:spPr>
        <p:txBody>
          <a:bodyPr vert="horz" lIns="0" tIns="180000" rIns="0" bIns="0" rtlCol="0" anchor="t">
            <a:noAutofit/>
          </a:bodyPr>
          <a:lstStyle>
            <a:lvl1pPr defTabSz="1038910">
              <a:lnSpc>
                <a:spcPct val="85000"/>
              </a:lnSpc>
              <a:spcBef>
                <a:spcPct val="0"/>
              </a:spcBef>
              <a:buNone/>
              <a:defRPr lang="en-GB" sz="2400" b="1" dirty="0">
                <a:solidFill>
                  <a:srgbClr val="0070AD"/>
                </a:solidFill>
                <a:latin typeface="Verdana"/>
                <a:cs typeface="Calibri" pitchFamily="34" charset="0"/>
              </a:defRPr>
            </a:lvl1pPr>
          </a:lstStyle>
          <a:p>
            <a:r>
              <a:rPr lang="en-GB" b="0" dirty="0"/>
              <a:t>Abhishek Goyal | Analyst</a:t>
            </a:r>
          </a:p>
        </p:txBody>
      </p:sp>
      <p:sp>
        <p:nvSpPr>
          <p:cNvPr id="10" name="Text Placeholder 20"/>
          <p:cNvSpPr txBox="1">
            <a:spLocks/>
          </p:cNvSpPr>
          <p:nvPr/>
        </p:nvSpPr>
        <p:spPr bwMode="auto">
          <a:xfrm>
            <a:off x="4859788" y="302425"/>
            <a:ext cx="7037798" cy="637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Ins="0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3538" indent="-188913"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150"/>
              </a:spcBef>
              <a:spcAft>
                <a:spcPts val="150"/>
              </a:spcAft>
              <a:defRPr/>
            </a:pPr>
            <a:r>
              <a:rPr lang="en-US" sz="1600" b="1" dirty="0">
                <a:solidFill>
                  <a:schemeClr val="accent5"/>
                </a:solidFill>
                <a:latin typeface="Calibri" panose="020F0502020204030204" pitchFamily="34" charset="0"/>
                <a:ea typeface="+mn-ea"/>
                <a:cs typeface="Calibri" pitchFamily="34" charset="0"/>
              </a:rPr>
              <a:t>Professional</a:t>
            </a:r>
            <a:r>
              <a:rPr lang="en-US" sz="1400" b="1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en-US" sz="1600" b="1" dirty="0">
                <a:solidFill>
                  <a:schemeClr val="accent5"/>
                </a:solidFill>
                <a:latin typeface="Calibri" panose="020F0502020204030204" pitchFamily="34" charset="0"/>
                <a:ea typeface="+mn-ea"/>
                <a:cs typeface="Calibri" pitchFamily="34" charset="0"/>
              </a:rPr>
              <a:t>Experience</a:t>
            </a:r>
            <a:r>
              <a:rPr lang="en-US" sz="1400" b="1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200" spc="-5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Trained in Sterling B2B Integrator and its operations.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dirty="0">
                <a:cs typeface="Arial" panose="020B0604020202020204" pitchFamily="34" charset="0"/>
              </a:rPr>
              <a:t>In Globalscape application, specializes in job development, automated application installation, auditing and monitoring process.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IN" dirty="0">
                <a:cs typeface="Arial" panose="020B0604020202020204" pitchFamily="34" charset="0"/>
              </a:rPr>
              <a:t>Hands-on experience on event rules , Groups , basics of (Advance Workflows), development (Schedule, folder-monitoring , event-based trigger) , Report generation , EFT application installation  and parametric job development in EFT.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IN" spc="-5" dirty="0">
                <a:ea typeface="Verdana" panose="020B0604030504040204" pitchFamily="34" charset="0"/>
                <a:cs typeface="Arial" panose="020B0604020202020204" pitchFamily="34" charset="0"/>
              </a:rPr>
              <a:t>I am Done some task in EFT tool like </a:t>
            </a:r>
            <a:r>
              <a:rPr lang="en-IN" b="0" i="0" dirty="0">
                <a:solidFill>
                  <a:srgbClr val="242424"/>
                </a:solidFill>
                <a:effectLst/>
                <a:latin typeface="-apple-system"/>
              </a:rPr>
              <a:t>c</a:t>
            </a:r>
            <a:r>
              <a:rPr lang="en-IN" b="0" i="0" dirty="0">
                <a:solidFill>
                  <a:srgbClr val="242424"/>
                </a:solidFill>
                <a:effectLst/>
                <a:cs typeface="Arial" panose="020B0604020202020204" pitchFamily="34" charset="0"/>
              </a:rPr>
              <a:t>reate simple pgp encryption and decryption , </a:t>
            </a:r>
            <a:r>
              <a:rPr lang="en-IN" dirty="0">
                <a:solidFill>
                  <a:srgbClr val="242424"/>
                </a:solidFill>
                <a:cs typeface="Arial" panose="020B0604020202020204" pitchFamily="34" charset="0"/>
              </a:rPr>
              <a:t>T</a:t>
            </a:r>
            <a:r>
              <a:rPr lang="en-IN" b="0" i="0" dirty="0">
                <a:solidFill>
                  <a:srgbClr val="242424"/>
                </a:solidFill>
                <a:effectLst/>
                <a:cs typeface="Arial" panose="020B0604020202020204" pitchFamily="34" charset="0"/>
              </a:rPr>
              <a:t>ransfer 1 file to different extension( using Event Rules).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POC (Schedule Business Process using REST API Services) –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Map to translate csv file to xml. Then a Business Process was created through which a map was run. Then another Business Process was created through which the Business Process was Scheduled.</a:t>
            </a:r>
            <a:endParaRPr lang="en-US" dirty="0">
              <a:latin typeface="Arial"/>
              <a:cs typeface="Arial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b="0" dirty="0">
                <a:solidFill>
                  <a:schemeClr val="tx1"/>
                </a:solidFill>
                <a:latin typeface="Arial"/>
                <a:cs typeface="Arial"/>
              </a:rPr>
              <a:t>Created</a:t>
            </a: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 Business Process </a:t>
            </a:r>
            <a:r>
              <a:rPr lang="en-US" sz="1200" b="0" dirty="0">
                <a:solidFill>
                  <a:schemeClr val="tx1"/>
                </a:solidFill>
                <a:latin typeface="Arial"/>
                <a:cs typeface="Arial"/>
              </a:rPr>
              <a:t>, Used </a:t>
            </a: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Map Editor </a:t>
            </a:r>
            <a:r>
              <a:rPr lang="en-US" sz="1200" b="0" dirty="0">
                <a:solidFill>
                  <a:schemeClr val="tx1"/>
                </a:solidFill>
                <a:latin typeface="Arial"/>
                <a:cs typeface="Arial"/>
              </a:rPr>
              <a:t>, Included </a:t>
            </a: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REST API</a:t>
            </a:r>
            <a:r>
              <a:rPr lang="en-US" sz="1200" b="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Services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200" b="0" dirty="0">
                <a:solidFill>
                  <a:schemeClr val="tx1"/>
                </a:solidFill>
                <a:latin typeface="Arial"/>
                <a:cs typeface="Arial"/>
              </a:rPr>
              <a:t> Schedule BP.</a:t>
            </a:r>
            <a:endParaRPr lang="en-IN" sz="1200" kern="120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71450" indent="-171450" algn="l" defTabSz="914400" rtl="0" eaLnBrk="1" latinLnBrk="0" hangingPunct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I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Created and handled Organisation, Trading Partner and Relationship with AS2 Protocol using Keys, Several Digital certificate(CA, Trusted, System) Mailbox for partner, virtual root.</a:t>
            </a:r>
          </a:p>
          <a:p>
            <a:pPr marL="171450" indent="-171450" algn="l" defTabSz="914400" rtl="0" eaLnBrk="1" latinLnBrk="0" hangingPunct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I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Created server and client adapter worked on Mailbox services, Translation services, SFTP, FTP and so on.</a:t>
            </a: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200" kern="1200" baseline="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Created the MAP – For Translation CSV-XML , XML-CSV…... , all functions in Map Editor.</a:t>
            </a: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200" kern="1200" baseline="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Worked on – Trading Partner , BP , Database , Password Policy , User A/c Handling , Report , Schedule , </a:t>
            </a:r>
            <a:r>
              <a:rPr lang="en-US" sz="1200" kern="1200" baseline="0">
                <a:solidFill>
                  <a:schemeClr val="tx1"/>
                </a:solidFill>
                <a:latin typeface="Arial"/>
                <a:ea typeface="+mn-ea"/>
                <a:cs typeface="Arial"/>
              </a:rPr>
              <a:t>Health Check.</a:t>
            </a:r>
            <a:endParaRPr lang="en-US" sz="1200" kern="1200" baseline="0" dirty="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defRPr/>
            </a:pPr>
            <a:r>
              <a:rPr lang="en-IN" sz="1200" dirty="0">
                <a:effectLst/>
              </a:rPr>
              <a:t>• 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on Agile Methodology and work within Scrum Framework.</a:t>
            </a:r>
          </a:p>
          <a:p>
            <a:pPr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defRPr/>
            </a:pPr>
            <a:r>
              <a:rPr lang="en-IN" dirty="0">
                <a:effectLst/>
              </a:rPr>
              <a:t>•</a:t>
            </a:r>
            <a:r>
              <a:rPr lang="en-IN" sz="1800" dirty="0">
                <a:effectLst/>
              </a:rPr>
              <a:t> </a:t>
            </a:r>
            <a:r>
              <a:rPr lang="en-IN" dirty="0">
                <a:effectLst/>
              </a:rPr>
              <a:t>Hands on experience in building APIs and Connector-based integrations for end points like Salesforce, Files, Database etc using Boomi.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defRPr/>
            </a:pPr>
            <a:endParaRPr lang="en-US" dirty="0">
              <a:latin typeface="Calibri" panose="020F0502020204030204" pitchFamily="34" charset="0"/>
            </a:endParaRPr>
          </a:p>
          <a:p>
            <a:pPr marL="171450" marR="0" lvl="0" indent="-171450" algn="just" defTabSz="108823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809625" algn="l"/>
              </a:tabLst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Technical Skills: 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Business Process, Map Editor, REST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>
                <a:cs typeface="Arial" panose="020B0604020202020204" pitchFamily="34" charset="0"/>
              </a:rPr>
              <a:t>Integration Tools:</a:t>
            </a:r>
            <a:r>
              <a:rPr lang="en-US" dirty="0">
                <a:cs typeface="Arial" panose="020B0604020202020204" pitchFamily="34" charset="0"/>
              </a:rPr>
              <a:t> EDI</a:t>
            </a:r>
            <a:r>
              <a:rPr lang="en-US" b="1" dirty="0">
                <a:cs typeface="Arial" panose="020B0604020202020204" pitchFamily="34" charset="0"/>
              </a:rPr>
              <a:t>,</a:t>
            </a:r>
            <a:r>
              <a:rPr lang="en-US" dirty="0">
                <a:cs typeface="Arial" panose="020B0604020202020204" pitchFamily="34" charset="0"/>
              </a:rPr>
              <a:t> Dell Boomi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>
                <a:cs typeface="Arial" panose="020B0604020202020204" pitchFamily="34" charset="0"/>
              </a:rPr>
              <a:t>Testing Tools: </a:t>
            </a:r>
            <a:r>
              <a:rPr lang="en-US" dirty="0">
                <a:cs typeface="Arial" panose="020B0604020202020204" pitchFamily="34" charset="0"/>
              </a:rPr>
              <a:t>WinSCP, PuTTY and Dell Boomi</a:t>
            </a:r>
            <a:endParaRPr lang="en-US" dirty="0">
              <a:latin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defRPr/>
            </a:pP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3" name="Picture 2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1327C140-B10E-453A-8488-BE70C47A0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45" y="760288"/>
            <a:ext cx="1106406" cy="120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392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2FCB5A4FE8504495A7A747A690C864" ma:contentTypeVersion="10" ma:contentTypeDescription="Create a new document." ma:contentTypeScope="" ma:versionID="d4cdf4fc4f53023a881ecafbf98bbb8c">
  <xsd:schema xmlns:xsd="http://www.w3.org/2001/XMLSchema" xmlns:xs="http://www.w3.org/2001/XMLSchema" xmlns:p="http://schemas.microsoft.com/office/2006/metadata/properties" xmlns:ns3="6426a9e4-6184-4120-a957-f148c5930ffe" xmlns:ns4="b425d036-cd1d-46a4-817f-1a0482190894" targetNamespace="http://schemas.microsoft.com/office/2006/metadata/properties" ma:root="true" ma:fieldsID="b23da4fa4b5051034333c5fa0ecc4852" ns3:_="" ns4:_="">
    <xsd:import namespace="6426a9e4-6184-4120-a957-f148c5930ffe"/>
    <xsd:import namespace="b425d036-cd1d-46a4-817f-1a048219089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6a9e4-6184-4120-a957-f148c5930f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25d036-cd1d-46a4-817f-1a048219089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B6B553-23D8-4747-BB37-56E05D26CD3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2DED67-695E-496E-A4C1-C2169AB02375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b425d036-cd1d-46a4-817f-1a0482190894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6426a9e4-6184-4120-a957-f148c5930ffe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41022EC-CCB4-455D-AD83-722CFB4218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6a9e4-6184-4120-a957-f148c5930ffe"/>
    <ds:schemaRef ds:uri="b425d036-cd1d-46a4-817f-1a04821908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436</Words>
  <Application>Microsoft Office PowerPoint</Application>
  <PresentationFormat>Widescreen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Open Sans</vt:lpstr>
      <vt:lpstr>Pontano Sans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Deshmukh, Gunjan</dc:creator>
  <cp:lastModifiedBy>Goyal, Abhishek</cp:lastModifiedBy>
  <cp:revision>123</cp:revision>
  <dcterms:created xsi:type="dcterms:W3CDTF">2020-07-23T12:06:10Z</dcterms:created>
  <dcterms:modified xsi:type="dcterms:W3CDTF">2023-01-03T07:51:38Z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0x010100172FCB5A4FE8504495A7A747A690C864</vt:lpwstr>
  </property>
</Properties>
</file>