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E98F-55B0-1DF5-D436-3645F3E24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95147-6A4B-8C56-9661-4C2EAA107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83CED-0C23-D22C-372E-6A614BCD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42A-796A-43DC-B046-67BD5A4EAB6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6E50B-2227-BBCC-B459-4263FF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D68B-0D03-6CF4-EC8D-96A4A81A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3F98-155B-4485-8D89-E23CF338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6DE9-2BC1-B1DE-F478-759F89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6E4F4-18A7-DFDF-FA34-653C5D170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97ED-10D6-9F53-1065-37B7B982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42A-796A-43DC-B046-67BD5A4EAB6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1464-6A88-F883-8BB8-C13FF2FA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EAC0-C4C9-D71C-1397-AA1C27D7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3F98-155B-4485-8D89-E23CF338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D5DF0-83AA-B745-DDE7-72C8A611A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49D86-E6FA-3AD4-7018-102CD8DDC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CBF37-6422-BD5F-E1F3-74A1B004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42A-796A-43DC-B046-67BD5A4EAB6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DFEB8-77C6-502B-241D-4239E053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B69E-9112-0F44-73D7-6FA7DF19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3F98-155B-4485-8D89-E23CF338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4B6F-2098-BFC7-91AE-97AD0C7E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294E-4932-C921-C8E6-C12BB2DA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B39B-09FC-F64F-F58B-4D237518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42A-796A-43DC-B046-67BD5A4EAB6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114CA-AFA1-DEBA-0921-058DAB20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1636-98EE-5E8F-A72C-F763EDED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3F98-155B-4485-8D89-E23CF338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DFD5-F65F-3324-3033-A2DED26E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C60B5-45B5-BAFE-0F43-BAF0036D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274B-BBE4-AEA0-FF37-5AE935F8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42A-796A-43DC-B046-67BD5A4EAB6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F33A-3377-DB12-E9E8-53881145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CF03-D240-5F7E-C48F-DDB666DF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3F98-155B-4485-8D89-E23CF338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821E-561F-02ED-3BE0-C67A5FB4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DF3-4D89-6B70-36B6-CBC314749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118A2-899B-F0C1-835A-3D8A0CD16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BDCBD-7EB8-BDCA-A151-F373A361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42A-796A-43DC-B046-67BD5A4EAB6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484CF-4597-2263-4929-7A1BC0FB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4B81E-6EE3-02E7-875A-8E33FAAB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3F98-155B-4485-8D89-E23CF338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8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0111-A74C-4C88-7E61-92ABC196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AFFE8-0BF4-B234-6361-93E7DFF3C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34E84-C9DC-63A4-3807-51128F3EC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1141C-4F28-3902-F12A-2E104B5CC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5C3DF-AE70-FDF9-5C70-1D93C88FE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DE271-52E9-75F6-C3F5-2D3AC108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42A-796A-43DC-B046-67BD5A4EAB6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B9C77-FBD8-CEDC-C31E-033FBDF2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3383E-2088-1F8C-A121-C7B9F2CA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3F98-155B-4485-8D89-E23CF338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6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DA5C-0F97-CEE9-B0C8-5150997B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16ABC-69CD-3449-03DE-5951CE50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42A-796A-43DC-B046-67BD5A4EAB6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39CCC-292F-1E3D-DB47-072494C2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CAFB9-D1A9-1681-25FB-1FFFC3A2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3F98-155B-4485-8D89-E23CF338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4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EB215-E40F-EA22-5398-82837404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42A-796A-43DC-B046-67BD5A4EAB6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5760F-E7E4-8248-F2B3-B71B3669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0964-78FB-6100-3250-7BDF7D4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3F98-155B-4485-8D89-E23CF338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0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E2F5-D6BC-8658-1C96-FA91BFBF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9A00-7B15-164C-EE5E-49DC6F91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D5260-2951-B4DC-1088-045C9E46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770C-7BFB-15F9-5810-71B40C92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42A-796A-43DC-B046-67BD5A4EAB6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7ED61-4349-6E88-1780-D25A7919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670F3-8D2D-D57F-B471-F5198A31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3F98-155B-4485-8D89-E23CF338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40EE-C03D-7E54-1B24-20012F0E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15C5F-AE7B-5AED-D57F-CC7058A64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82DEC-1B34-3435-F990-AA3ED1B67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3C036-6742-C4EF-DA79-EA0EAB23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42A-796A-43DC-B046-67BD5A4EAB6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8ADBF-B681-9712-81FE-AAC5DE7C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6186-D47D-2594-A785-1D98CC1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3F98-155B-4485-8D89-E23CF338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6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D795A-97ED-1F71-057A-9073FB55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65E0B-A81E-9172-EDCD-245DCF1B4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B83F-7FD4-090C-7331-65EDFA489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542A-796A-43DC-B046-67BD5A4EAB6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C389-6FCA-7013-41A6-A73A3D292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DD414-EF05-5F3F-999B-D4671A098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3F98-155B-4485-8D89-E23CF338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B258-3231-C4DB-D6AD-9F2603A05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Reversible Logic 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AED00-2229-6608-7000-65F148A0F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7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8BB6-8AF1-1084-4D4C-47B707B5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F6F5-DCB2-52FE-FB74-6392DAAC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 Reversible logic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Reversible logic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reversible logic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 of Reversible logic</a:t>
            </a:r>
          </a:p>
        </p:txBody>
      </p:sp>
    </p:spTree>
    <p:extLst>
      <p:ext uri="{BB962C8B-B14F-4D97-AF65-F5344CB8AC3E}">
        <p14:creationId xmlns:p14="http://schemas.microsoft.com/office/powerpoint/2010/main" val="205646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D1B5-3BA1-57B1-C0F1-5280872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dirty="0">
                <a:solidFill>
                  <a:schemeClr val="accent5"/>
                </a:solidFill>
              </a:rPr>
              <a:t>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2B53-4D2C-ECF9-43DB-35964FA1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Reversible gates or Reversible logic gates are gates with a property of equal number of inputs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output,When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inputs and outputs are equal it will minimize energy loss during computation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1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845A-90F7-3DC7-1423-773BD1AF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29" y="211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Types of Reversible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A53D-4294-B03D-33CD-A63A83AF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177" y="1675154"/>
            <a:ext cx="10515600" cy="441313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Toffoli Gate: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widely used reversible gate that performs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Fredkin Gate: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reversible gate that performs a controlled-swap operation.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Feynman Gate: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reversible gate that performs a controlled-NOT operation.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Peres Gate: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versatile reversible gate that combines Toffoli and Feynman gates.</a:t>
            </a:r>
          </a:p>
        </p:txBody>
      </p:sp>
    </p:spTree>
    <p:extLst>
      <p:ext uri="{BB962C8B-B14F-4D97-AF65-F5344CB8AC3E}">
        <p14:creationId xmlns:p14="http://schemas.microsoft.com/office/powerpoint/2010/main" val="118364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559C-8C46-2703-D739-139C758C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07" y="1138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</a:t>
            </a:r>
            <a:r>
              <a:rPr lang="en-US" dirty="0">
                <a:solidFill>
                  <a:schemeClr val="accent5"/>
                </a:solidFill>
              </a:rPr>
              <a:t>of Reversible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841A-EA3D-8888-6E06-D68A9CBC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796"/>
            <a:ext cx="10515600" cy="4351338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of Information.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Avoidance of Bit loss.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Invertibility.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Reversible Gates: NOT ,CNOT ,Toffoli ,Fredkin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5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ABC0-0940-BB11-7142-BDFFB15C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8460" y="359410"/>
            <a:ext cx="3886200" cy="156972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1C9CA8-3A1B-3F1F-B2DB-645B2376E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" y="1871344"/>
            <a:ext cx="5587505" cy="49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4B45EA-FD31-ADA7-00A6-9530313FE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104170"/>
            <a:ext cx="5926780" cy="63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0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695B-DFFB-3E3A-A189-214DD163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80" y="4726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dirty="0">
                <a:solidFill>
                  <a:schemeClr val="accent5"/>
                </a:solidFill>
              </a:rPr>
              <a:t> of reversible logic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6F72-33B3-E1C8-D504-FD92701D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8142"/>
            <a:ext cx="10515600" cy="4351338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Quantum Computing.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Low Power design.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Cryptography and Security.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Optical and Computing.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0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8BE9-F737-3ABB-AEBA-8D50491D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D4696-B5AB-10B0-BA51-15A3E2F8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Heat Generation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Circuit Density</a:t>
            </a:r>
          </a:p>
          <a:p>
            <a:endParaRPr lang="en-US" dirty="0">
              <a:latin typeface="__Inter_d65c78"/>
            </a:endParaRPr>
          </a:p>
          <a:p>
            <a:pPr marL="0" indent="0">
              <a:buNone/>
            </a:pPr>
            <a:r>
              <a:rPr lang="en-US" sz="39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Circuit Density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of Implementation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Gate Options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3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__Inter_d65c78</vt:lpstr>
      <vt:lpstr>Arial</vt:lpstr>
      <vt:lpstr>Calibri</vt:lpstr>
      <vt:lpstr>Calibri Light</vt:lpstr>
      <vt:lpstr>Times New Roman</vt:lpstr>
      <vt:lpstr>Office Theme</vt:lpstr>
      <vt:lpstr>Reversible Logic Gates</vt:lpstr>
      <vt:lpstr>Topics:</vt:lpstr>
      <vt:lpstr>Introduction</vt:lpstr>
      <vt:lpstr>Types of Reversible logic</vt:lpstr>
      <vt:lpstr>Principles of Reversible Logic</vt:lpstr>
      <vt:lpstr>Examples:</vt:lpstr>
      <vt:lpstr>Application of reversible logic </vt:lpstr>
      <vt:lpstr>Advantages: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H</dc:creator>
  <cp:lastModifiedBy>Abhishek H</cp:lastModifiedBy>
  <cp:revision>3</cp:revision>
  <dcterms:created xsi:type="dcterms:W3CDTF">2024-10-26T08:53:30Z</dcterms:created>
  <dcterms:modified xsi:type="dcterms:W3CDTF">2024-10-26T09:16:05Z</dcterms:modified>
</cp:coreProperties>
</file>