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Feature Engineering</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72506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3625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6258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0607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74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81934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22275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45068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9261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946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8848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6/2/2024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5358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6/2/2024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7892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6/2/2024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68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3654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987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8AA095-1816-4B42-AE78-B6AA0620B6E7}" type="datetimeFigureOut">
              <a:rPr lang="en-US" smtClean="0"/>
              <a:t>6/2/2024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06831406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a:xfrm>
            <a:off x="2589213" y="2514600"/>
            <a:ext cx="8915399" cy="2262781"/>
          </a:xfrm>
        </p:spPr>
        <p:txBody>
          <a:bodyPr/>
          <a:lstStyle/>
          <a:p>
            <a:r>
              <a:rPr lang="en-US" dirty="0"/>
              <a:t>Adult Census Income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Heroku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endParaRPr lang="en-US" sz="3200" b="1" dirty="0"/>
          </a:p>
          <a:p>
            <a:pPr marL="0" indent="0">
              <a:buNone/>
            </a:pPr>
            <a:r>
              <a:rPr lang="en-US" dirty="0"/>
              <a:t>                          </a:t>
            </a:r>
            <a:r>
              <a:rPr lang="en-US" b="0" i="0" dirty="0">
                <a:effectLst/>
                <a:highlight>
                  <a:srgbClr val="FFFFFF"/>
                </a:highlight>
                <a:latin typeface="Arial" panose="020B0604020202020204" pitchFamily="34" charset="0"/>
              </a:rPr>
              <a:t>The Goal is to predict whether a person has an income of more than 50K a year or not. This is basically a binary classification problem where a person is classified into the </a:t>
            </a:r>
            <a:br>
              <a:rPr lang="en-US" b="0" i="0" dirty="0">
                <a:effectLst/>
                <a:highlight>
                  <a:srgbClr val="FFFFFF"/>
                </a:highlight>
                <a:latin typeface="Arial" panose="020B0604020202020204" pitchFamily="34" charset="0"/>
              </a:rPr>
            </a:br>
            <a:r>
              <a:rPr lang="en-US" b="0" i="0" dirty="0">
                <a:effectLst/>
                <a:highlight>
                  <a:srgbClr val="FFFFFF"/>
                </a:highlight>
                <a:latin typeface="Arial" panose="020B0604020202020204" pitchFamily="34" charset="0"/>
              </a:rPr>
              <a:t>&gt;50K group or &lt;=50K group. </a:t>
            </a:r>
            <a:r>
              <a:rPr lang="en-US" dirty="0"/>
              <a:t>.</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status.</a:t>
            </a:r>
          </a:p>
          <a:p>
            <a:pPr>
              <a:buFont typeface="Wingdings" panose="05000000000000000000" pitchFamily="2" charset="2"/>
              <a:buChar char="§"/>
            </a:pPr>
            <a:r>
              <a:rPr lang="en-US" dirty="0"/>
              <a:t>This can help a person in focusing more on the income aspect of an .</a:t>
            </a:r>
          </a:p>
          <a:p>
            <a:pPr>
              <a:buFont typeface="Wingdings" panose="05000000000000000000" pitchFamily="2" charset="2"/>
              <a:buChar char="§"/>
            </a:pPr>
            <a:r>
              <a:rPr lang="en-US" dirty="0"/>
              <a:t>Help in giving adult income prediction.</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69389744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Logistic Regression, Decision Trees, Random Forest, Gradient Boosting, Extreme Gradient Boosting and K-Nearest Neighbors (KNN). After prediction we will find accuracy of those predictions using evaluation metrics like Accuracy score.</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accuracy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KNN, and Extreme Gradient Boosting  were used for model training and based on RMSE &amp; r2_score the Gradient boosting model is saved for Validation.</a:t>
            </a:r>
          </a:p>
        </p:txBody>
      </p:sp>
    </p:spTree>
    <p:extLst>
      <p:ext uri="{BB962C8B-B14F-4D97-AF65-F5344CB8AC3E}">
        <p14:creationId xmlns:p14="http://schemas.microsoft.com/office/powerpoint/2010/main" val="3994819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653</TotalTime>
  <Words>587</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Adult Census Income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Abhishek Upadhyay</cp:lastModifiedBy>
  <cp:revision>13</cp:revision>
  <dcterms:created xsi:type="dcterms:W3CDTF">2021-08-31T07:31:57Z</dcterms:created>
  <dcterms:modified xsi:type="dcterms:W3CDTF">2024-06-02T11:17:06Z</dcterms:modified>
</cp:coreProperties>
</file>