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8/24/2024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8/24/2024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8/24/2024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8/24/2024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2514600"/>
            <a:ext cx="8915399" cy="2262781"/>
          </a:xfrm>
        </p:spPr>
        <p:txBody>
          <a:bodyPr/>
          <a:lstStyle/>
          <a:p>
            <a:r>
              <a:rPr lang="en-US" dirty="0"/>
              <a:t>CREDIT CARD DEFAULT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Render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fontScale="92500" lnSpcReduction="10000"/>
          </a:bodyPr>
          <a:lstStyle/>
          <a:p>
            <a:pPr marL="0" indent="0">
              <a:buNone/>
            </a:pPr>
            <a:r>
              <a:rPr lang="en-US" sz="2400" b="1" dirty="0"/>
              <a:t>Objective</a:t>
            </a:r>
            <a:r>
              <a:rPr lang="en-US" sz="3200" b="1" dirty="0"/>
              <a:t> :</a:t>
            </a:r>
          </a:p>
          <a:p>
            <a:pPr marL="0" indent="0">
              <a:buNone/>
            </a:pPr>
            <a:endParaRPr lang="en-US" sz="3200" b="1" dirty="0"/>
          </a:p>
          <a:p>
            <a:pPr marL="0" indent="0">
              <a:buNone/>
            </a:pPr>
            <a:r>
              <a:rPr lang="en-US" b="0" i="0" dirty="0">
                <a:effectLst/>
                <a:highlight>
                  <a:srgbClr val="FFFFFF"/>
                </a:highlight>
                <a:latin typeface="Arial" panose="020B0604020202020204" pitchFamily="34" charset="0"/>
              </a:rPr>
              <a:t>Financial threats are displaying a trend about the credit risk of commercial banks as the </a:t>
            </a:r>
            <a:br>
              <a:rPr lang="en-US" dirty="0"/>
            </a:br>
            <a:r>
              <a:rPr lang="en-US" b="0" i="0" dirty="0">
                <a:effectLst/>
                <a:highlight>
                  <a:srgbClr val="FFFFFF"/>
                </a:highlight>
                <a:latin typeface="Arial" panose="020B0604020202020204" pitchFamily="34" charset="0"/>
              </a:rPr>
              <a:t>incredible improvement in the financial industry has arisen. In this way, one of the </a:t>
            </a:r>
            <a:br>
              <a:rPr lang="en-US" dirty="0"/>
            </a:br>
            <a:r>
              <a:rPr lang="en-US" b="0" i="0" dirty="0">
                <a:effectLst/>
                <a:highlight>
                  <a:srgbClr val="FFFFFF"/>
                </a:highlight>
                <a:latin typeface="Arial" panose="020B0604020202020204" pitchFamily="34" charset="0"/>
              </a:rPr>
              <a:t>biggest threats faces by commercial banks is the risk prediction of credit clients. The </a:t>
            </a:r>
            <a:br>
              <a:rPr lang="en-US" dirty="0"/>
            </a:br>
            <a:r>
              <a:rPr lang="en-US" b="0" i="0" dirty="0">
                <a:effectLst/>
                <a:highlight>
                  <a:srgbClr val="FFFFFF"/>
                </a:highlight>
                <a:latin typeface="Arial" panose="020B0604020202020204" pitchFamily="34" charset="0"/>
              </a:rPr>
              <a:t>goal is to predict the probability of credit default based on credit card owner's </a:t>
            </a:r>
            <a:br>
              <a:rPr lang="en-US" dirty="0"/>
            </a:br>
            <a:r>
              <a:rPr lang="en-US" b="0" i="0" dirty="0">
                <a:effectLst/>
                <a:highlight>
                  <a:srgbClr val="FFFFFF"/>
                </a:highlight>
                <a:latin typeface="Arial" panose="020B0604020202020204" pitchFamily="34" charset="0"/>
              </a:rPr>
              <a:t>characteristics and payment history. </a:t>
            </a:r>
            <a:br>
              <a:rPr lang="en-US" dirty="0"/>
            </a:br>
            <a:r>
              <a:rPr lang="en-US" dirty="0"/>
              <a:t>.</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status.</a:t>
            </a:r>
          </a:p>
          <a:p>
            <a:pPr>
              <a:buFont typeface="Wingdings" panose="05000000000000000000" pitchFamily="2" charset="2"/>
              <a:buChar char="§"/>
            </a:pPr>
            <a:r>
              <a:rPr lang="en-US" dirty="0"/>
              <a:t>This can help a person in focusing more on the income aspect of an .</a:t>
            </a:r>
          </a:p>
          <a:p>
            <a:pPr>
              <a:buFont typeface="Wingdings" panose="05000000000000000000" pitchFamily="2" charset="2"/>
              <a:buChar char="§"/>
            </a:pPr>
            <a:r>
              <a:rPr lang="en-US" dirty="0"/>
              <a:t>Help in giving default prediction of credit card.</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Logistic Regression, Decision Trees, Random Forest, Gradient Boosting, Extreme Gradient Boosting and K-Nearest Neighbors (KNN). After prediction we will find accuracy of those predictions using evaluation metrics like Accuracy score.</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accuracy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667</TotalTime>
  <Words>615</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CREDIT CARD DEFAULT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Abhishek Upadhyay</cp:lastModifiedBy>
  <cp:revision>14</cp:revision>
  <dcterms:created xsi:type="dcterms:W3CDTF">2021-08-31T07:31:57Z</dcterms:created>
  <dcterms:modified xsi:type="dcterms:W3CDTF">2024-08-24T04:54:31Z</dcterms:modified>
</cp:coreProperties>
</file>