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0"/>
  </p:notesMasterIdLst>
  <p:handoutMasterIdLst>
    <p:handoutMasterId r:id="rId21"/>
  </p:handoutMasterIdLst>
  <p:sldIdLst>
    <p:sldId id="289" r:id="rId5"/>
    <p:sldId id="288" r:id="rId6"/>
    <p:sldId id="276" r:id="rId7"/>
    <p:sldId id="283" r:id="rId8"/>
    <p:sldId id="261" r:id="rId9"/>
    <p:sldId id="257" r:id="rId10"/>
    <p:sldId id="264" r:id="rId11"/>
    <p:sldId id="265" r:id="rId12"/>
    <p:sldId id="263" r:id="rId13"/>
    <p:sldId id="268" r:id="rId14"/>
    <p:sldId id="290" r:id="rId15"/>
    <p:sldId id="291" r:id="rId16"/>
    <p:sldId id="292" r:id="rId17"/>
    <p:sldId id="26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94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www.goog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INDIAN BANKING SYSTEM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B3739E-F91F-212C-1B98-A4084E1FE557}"/>
              </a:ext>
            </a:extLst>
          </p:cNvPr>
          <p:cNvSpPr txBox="1"/>
          <p:nvPr/>
        </p:nvSpPr>
        <p:spPr>
          <a:xfrm>
            <a:off x="1640541" y="4688541"/>
            <a:ext cx="3984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Guided by:</a:t>
            </a:r>
          </a:p>
          <a:p>
            <a:pPr algn="r"/>
            <a:r>
              <a:rPr lang="en-IN" dirty="0"/>
              <a:t>Siddharth </a:t>
            </a:r>
            <a:r>
              <a:rPr lang="en-IN" dirty="0" err="1"/>
              <a:t>Gajbhiye</a:t>
            </a:r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dirty="0"/>
              <a:t>Prepared By:</a:t>
            </a:r>
          </a:p>
          <a:p>
            <a:pPr algn="r"/>
            <a:r>
              <a:rPr lang="en-IN" dirty="0"/>
              <a:t>Abhisek Ojha</a:t>
            </a:r>
          </a:p>
          <a:p>
            <a:pPr algn="r"/>
            <a:r>
              <a:rPr lang="en-IN" dirty="0"/>
              <a:t>Atanu Sabyasachi Swain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0405" cy="872004"/>
          </a:xfrm>
          <a:noFill/>
        </p:spPr>
        <p:txBody>
          <a:bodyPr>
            <a:noAutofit/>
          </a:bodyPr>
          <a:lstStyle/>
          <a:p>
            <a:r>
              <a:rPr lang="en-US" dirty="0"/>
              <a:t>How to create a withdraw method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6071"/>
            <a:ext cx="10330405" cy="4410635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withdraw method allows users to withdraw funds from their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method also takes an amount parameter which is the amount our user wants to withdraw.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method checks if the account balance (</a:t>
            </a:r>
            <a:r>
              <a:rPr lang="en-US" sz="1400" dirty="0" err="1"/>
              <a:t>self.balance</a:t>
            </a:r>
            <a:r>
              <a:rPr lang="en-US" sz="1400" dirty="0"/>
              <a:t>) is greater than or equal to the amount our user wants to withdraw.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balance is enough, the withdrawal amount is removed from the balance using </a:t>
            </a:r>
            <a:r>
              <a:rPr lang="en-US" sz="1400" dirty="0" err="1"/>
              <a:t>self.balance</a:t>
            </a:r>
            <a:r>
              <a:rPr lang="en-US" sz="1400" dirty="0"/>
              <a:t> -=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balance is not enough, a message stating “Insufficient funds” is printed to the user.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962B4F-1329-F5C5-069B-C25D84749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95" y="1373506"/>
            <a:ext cx="9474276" cy="17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1498-A305-53B2-9242-48CDCA0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405" cy="773393"/>
          </a:xfrm>
        </p:spPr>
        <p:txBody>
          <a:bodyPr/>
          <a:lstStyle/>
          <a:p>
            <a:r>
              <a:rPr lang="en-IN" dirty="0"/>
              <a:t>HOW TO DISPLAY THE ACCOUNT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ED0D-AAEF-F6D3-2F50-4AE1D2CAB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38518"/>
            <a:ext cx="10251141" cy="498478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Display_aaccount_details</a:t>
            </a:r>
            <a:r>
              <a:rPr lang="en-IN" sz="1400" dirty="0"/>
              <a:t>(self) method is used to display the account details like:</a:t>
            </a:r>
          </a:p>
          <a:p>
            <a:r>
              <a:rPr lang="en-IN" sz="1400" dirty="0"/>
              <a:t>      Account number</a:t>
            </a:r>
          </a:p>
          <a:p>
            <a:r>
              <a:rPr lang="en-IN" sz="1400" dirty="0"/>
              <a:t>      Account Holder</a:t>
            </a:r>
          </a:p>
          <a:p>
            <a:r>
              <a:rPr lang="en-IN" sz="1400" dirty="0"/>
              <a:t>      Balance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66423-F5B1-62FB-FAE8-535D2E75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4" y="1308502"/>
            <a:ext cx="834920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A42F-2EF2-5B06-10BF-3DBB9922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405" cy="1266451"/>
          </a:xfrm>
        </p:spPr>
        <p:txBody>
          <a:bodyPr/>
          <a:lstStyle/>
          <a:p>
            <a:r>
              <a:rPr lang="en-IN" dirty="0"/>
              <a:t>FUNCTION TO INTERACT WITH BANKING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FF66-B87E-03EB-851F-F0CE939F5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31576"/>
            <a:ext cx="10421472" cy="449172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CAN CHOOSE FROM THE 6 INPUTS AVAILABLE IN BANKING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USING OPTION 1 NEW CUSTOMER CREATE THE ACCOUNT, USING OPTION 2 USER WILL ABLE TO DEPOSIT MONEY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B1F75-949B-5D3A-C5BC-1FBFF8DF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1559860"/>
            <a:ext cx="7014884" cy="1532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1236E8-804E-5FDD-6733-65E2C455C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2" y="3092824"/>
            <a:ext cx="8764223" cy="19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3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FD98-4094-89B8-9742-80A90343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405" cy="1275416"/>
          </a:xfrm>
        </p:spPr>
        <p:txBody>
          <a:bodyPr/>
          <a:lstStyle/>
          <a:p>
            <a:r>
              <a:rPr lang="en-IN" dirty="0"/>
              <a:t>FUNCTION TO INTERACT WITH BANKING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A469-5064-44CF-503E-85F68E9E4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211" y="1577788"/>
            <a:ext cx="10578353" cy="454551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USING OPTION 3 USER WILL ABLE TO WITHDRAW MONEY THROUGH THE INPUT OF ACCOUNT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USING OPTION 4 USER WILL ABLE TO VIEW THE AVILABLE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USING OPTION 5 USER WILL ABLE TO SEE THE ACCOUNT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6D599-6B44-E19B-7812-6C494E77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787"/>
            <a:ext cx="8674372" cy="29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6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12693"/>
          </a:xfrm>
          <a:noFill/>
        </p:spPr>
        <p:txBody>
          <a:bodyPr/>
          <a:lstStyle/>
          <a:p>
            <a:r>
              <a:rPr lang="en-US" dirty="0"/>
              <a:t>EXISTING THE BANKING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488141"/>
            <a:ext cx="10511118" cy="479720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00" dirty="0"/>
              <a:t>USING OPTION 6 USER WILL EXIST FROM THE SYSTEM SHOWING, DISPLAY STATING “Existing the banking system. Have a nice day”.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75AC4-3263-73EF-4404-903A6CF4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8142"/>
            <a:ext cx="695422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Resources:</a:t>
            </a:r>
          </a:p>
          <a:p>
            <a:r>
              <a:rPr lang="en-US" dirty="0">
                <a:hlinkClick r:id="rId4"/>
              </a:rPr>
              <a:t>www.google.com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About Project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How it Program Work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3671"/>
            <a:ext cx="9144000" cy="1273388"/>
          </a:xfrm>
          <a:noFill/>
        </p:spPr>
        <p:txBody>
          <a:bodyPr anchor="b"/>
          <a:lstStyle/>
          <a:p>
            <a:r>
              <a:rPr lang="en-US" dirty="0"/>
              <a:t>INTRODUCTION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0B9DED-EBF4-30E4-C171-6059AC9258D3}"/>
              </a:ext>
            </a:extLst>
          </p:cNvPr>
          <p:cNvSpPr txBox="1"/>
          <p:nvPr/>
        </p:nvSpPr>
        <p:spPr>
          <a:xfrm>
            <a:off x="977153" y="2577823"/>
            <a:ext cx="1040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The INDIAN banking system is a crucial component of the country's economy, serving as the backbone for financial stability and economic development. It has evolved significantly over the years and now operates with a sophisticated structure that includes various types of banks, each catering to different segments of the economy.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578" y="1093097"/>
            <a:ext cx="5028566" cy="690880"/>
          </a:xfrm>
          <a:noFill/>
        </p:spPr>
        <p:txBody>
          <a:bodyPr>
            <a:noAutofit/>
          </a:bodyPr>
          <a:lstStyle/>
          <a:p>
            <a:r>
              <a:rPr lang="en-US" dirty="0"/>
              <a:t>ABOUT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106" y="2537012"/>
            <a:ext cx="6858000" cy="3385952"/>
          </a:xfrm>
          <a:noFill/>
        </p:spPr>
        <p:txBody>
          <a:bodyPr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/>
              <a:t>An online banking system built using Python. This system allows the customer and banking staff/manager to manage all transactions easily.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/>
              <a:t>The primary purpose of this system is to function the user activities in Banking system.</a:t>
            </a:r>
          </a:p>
          <a:p>
            <a:endParaRPr lang="en-US" sz="1400" cap="none" dirty="0"/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In this online banking system, there are 2 different menus, namely: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400" dirty="0"/>
              <a:t>Welcome input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400" dirty="0"/>
              <a:t>Customer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200" dirty="0"/>
              <a:t>Account creation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200" dirty="0"/>
              <a:t>Money Deposit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200" dirty="0"/>
              <a:t>Money Withdrawal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200" dirty="0"/>
              <a:t>Available Balance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200" dirty="0"/>
              <a:t>Account Details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200" dirty="0"/>
              <a:t>Exist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HOW IT PROGRAM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ENHANCING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WELCOME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26142" y="2032663"/>
            <a:ext cx="6589058" cy="321169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print("Welcome to ABAT Bank")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E189E-A79F-622F-D32A-BA1BE47B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" y="2687070"/>
            <a:ext cx="6221506" cy="16272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8F994-4530-5DE8-4759-4C110D18AC2F}"/>
              </a:ext>
            </a:extLst>
          </p:cNvPr>
          <p:cNvSpPr/>
          <p:nvPr/>
        </p:nvSpPr>
        <p:spPr>
          <a:xfrm>
            <a:off x="7449671" y="1"/>
            <a:ext cx="4742329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FBCB4-8DCD-A3EB-0DCF-22A8299E1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670" y="-1"/>
            <a:ext cx="4742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" y="506506"/>
            <a:ext cx="11187952" cy="936811"/>
          </a:xfrm>
          <a:noFill/>
        </p:spPr>
        <p:txBody>
          <a:bodyPr/>
          <a:lstStyle/>
          <a:p>
            <a:r>
              <a:rPr lang="en-US" sz="3400" dirty="0"/>
              <a:t>HOW</a:t>
            </a:r>
            <a:r>
              <a:rPr lang="en-US" dirty="0"/>
              <a:t> TO CREATE A CLASS AND CONSTRUCTER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60611" y="1443317"/>
            <a:ext cx="10112189" cy="4069977"/>
          </a:xfrm>
          <a:noFill/>
        </p:spPr>
        <p:txBody>
          <a:bodyPr>
            <a:normAutofit/>
          </a:bodyPr>
          <a:lstStyle/>
          <a:p>
            <a:r>
              <a:rPr lang="en-US" dirty="0"/>
              <a:t>Let’s create a class and initiate the class with the constructor: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class keyword declares an Account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__</a:t>
            </a:r>
            <a:r>
              <a:rPr lang="en-US" sz="1400" dirty="0" err="1"/>
              <a:t>init</a:t>
            </a:r>
            <a:r>
              <a:rPr lang="en-US" sz="1400" dirty="0"/>
              <a:t>__() method is the constructor, defined with the special double underscore notation at the beginning and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self is a reference to the instance of the class. It is the first parameter of all instance methods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name is the name of the account holder.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account_number</a:t>
            </a:r>
            <a:r>
              <a:rPr lang="en-US" sz="1400" dirty="0"/>
              <a:t>  is a unique identifier for the savings account, and balance are parameters passed to the constructor.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Inside the constructor self.name, </a:t>
            </a:r>
            <a:r>
              <a:rPr lang="en-US" sz="1400" dirty="0" err="1"/>
              <a:t>self.account_number</a:t>
            </a:r>
            <a:r>
              <a:rPr lang="en-US" sz="1400" dirty="0"/>
              <a:t>, and </a:t>
            </a:r>
            <a:r>
              <a:rPr lang="en-US" sz="1400" dirty="0" err="1"/>
              <a:t>self.balance</a:t>
            </a:r>
            <a:r>
              <a:rPr lang="en-US" sz="1400" dirty="0"/>
              <a:t> are attributes of the class Account that are initialized with the values of name, </a:t>
            </a:r>
            <a:r>
              <a:rPr lang="en-US" sz="1400" dirty="0" err="1"/>
              <a:t>account_number</a:t>
            </a:r>
            <a:r>
              <a:rPr lang="en-US" sz="1400" dirty="0"/>
              <a:t> and balance, respectively.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976B58-BD69-A8C2-BF64-6B084776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3" y="1838440"/>
            <a:ext cx="9529482" cy="11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24248" cy="827181"/>
          </a:xfrm>
          <a:noFill/>
        </p:spPr>
        <p:txBody>
          <a:bodyPr/>
          <a:lstStyle/>
          <a:p>
            <a:r>
              <a:rPr lang="en-US" dirty="0"/>
              <a:t>How to create a deposit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192306"/>
            <a:ext cx="10385611" cy="49309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deposit method allows users to add funds to their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method takes an additional parameter amount, which is the amount to be deposited.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Inside the method, the amount is added to the current balance using </a:t>
            </a:r>
            <a:r>
              <a:rPr lang="en-US" sz="1400" dirty="0" err="1"/>
              <a:t>self.balance</a:t>
            </a:r>
            <a:r>
              <a:rPr lang="en-US" sz="1400" dirty="0"/>
              <a:t> +=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message is printed showing the depositor name and the amount deposited and the balance is updated.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185D9-9BC6-7AD6-649B-E5976522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2" y="1600405"/>
            <a:ext cx="1022424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201</TotalTime>
  <Words>643</Words>
  <Application>Microsoft Office PowerPoint</Application>
  <PresentationFormat>Widescreen</PresentationFormat>
  <Paragraphs>114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Univers Condensed Light</vt:lpstr>
      <vt:lpstr>Walbaum Display Light</vt:lpstr>
      <vt:lpstr>Wingdings</vt:lpstr>
      <vt:lpstr>AngleLinesVTI</vt:lpstr>
      <vt:lpstr>INDIAN BANKING SYSTEM</vt:lpstr>
      <vt:lpstr>AGENDA</vt:lpstr>
      <vt:lpstr>INTRODUCTION</vt:lpstr>
      <vt:lpstr>ABOUT PROJECT</vt:lpstr>
      <vt:lpstr>SYSTEM DESIGN</vt:lpstr>
      <vt:lpstr>HOW IT PROGRAM WORK</vt:lpstr>
      <vt:lpstr>WELCOME INPUT</vt:lpstr>
      <vt:lpstr>HOW TO CREATE A CLASS AND CONSTRUCTER</vt:lpstr>
      <vt:lpstr>How to create a deposit method</vt:lpstr>
      <vt:lpstr>How to create a withdraw method</vt:lpstr>
      <vt:lpstr>HOW TO DISPLAY THE ACCOUNT DETAILS</vt:lpstr>
      <vt:lpstr>FUNCTION TO INTERACT WITH BANKING SYSTEM</vt:lpstr>
      <vt:lpstr>FUNCTION TO INTERACT WITH BANKING SYSTEM</vt:lpstr>
      <vt:lpstr>EXISTING THE BANKING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Atanu Sabyasachi Swain</dc:creator>
  <cp:lastModifiedBy>Atanu Sabyasachi Swain</cp:lastModifiedBy>
  <cp:revision>55</cp:revision>
  <dcterms:created xsi:type="dcterms:W3CDTF">2024-06-18T08:32:05Z</dcterms:created>
  <dcterms:modified xsi:type="dcterms:W3CDTF">2024-06-18T14:20:18Z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