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24FE-2336-47CE-A903-1AC1F54A9ECC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74B3-4A1E-49B0-BDE8-F5CA4E13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2399801" cy="784406"/>
          </a:xfrm>
        </p:spPr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93223"/>
            <a:ext cx="2556555" cy="48964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Weekly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Monthly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2-month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15-days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Daily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Keshari</dc:creator>
  <cp:lastModifiedBy>Abhishek Keshari</cp:lastModifiedBy>
  <cp:revision>1</cp:revision>
  <dcterms:created xsi:type="dcterms:W3CDTF">2018-03-26T16:55:09Z</dcterms:created>
  <dcterms:modified xsi:type="dcterms:W3CDTF">2018-03-26T16:56:17Z</dcterms:modified>
</cp:coreProperties>
</file>