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94650"/>
  </p:normalViewPr>
  <p:slideViewPr>
    <p:cSldViewPr snapToGrid="0" snapToObjects="1">
      <p:cViewPr>
        <p:scale>
          <a:sx n="137" d="100"/>
          <a:sy n="137" d="100"/>
        </p:scale>
        <p:origin x="-91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C5A6-A543-EA41-B765-9EDFBCEC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247A6-23BD-DC4D-A87F-4DBE77832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118DE-6191-D442-89FF-A48D4794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EF3B-EDFE-204A-8447-004C8A09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A04B-8F0B-D948-BBA7-E1722CF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775C-CF13-204B-85BE-A7468F29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05DF-5300-2346-9E1A-851B8F03D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E7E8-26B6-2942-BC83-3AA1A558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0C45-D7A9-5E4B-9B40-7F6B8BDE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CEE5-908D-CA4A-9F97-370D7B7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2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4EDF9-519E-074C-B68C-77CC795F8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DF9C-8198-3F45-83A3-CA20469C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1F7F-A645-8D45-B90B-5F4C31AA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E616-D11F-CA4C-94D2-D966F5E0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E5CC-5781-0044-9BF4-274206C8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0552-FDFB-094E-A028-7B7AE06F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1B51-0E9D-0F4A-B7AC-E5A272D3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7BB6-90A4-A040-9877-0D5C7B5B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D660-12C3-0E4A-93FB-D77C8CFA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9380-ED23-C340-B3DB-12A295A0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8498-3CBF-1F4B-86FD-E388C446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F09C2-6F58-BC49-B18F-463F524C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63F4-A866-1642-87BA-1A52B0DF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4C3B-DAEC-9F41-840F-88EC1FFD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EF20-4479-8147-9610-14B5306A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C8CD-ADC0-654F-BC9A-D2547D11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6743-A8AA-4C46-A260-9814AFF6C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B99F0-EF38-3040-B76D-04A02B21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08D58-C9F7-394D-9025-518F77B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2752F-78CB-464F-BA7E-572232A9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94B1F-860D-5C4F-A470-A4D330CC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8FCB-51D4-7A45-AF18-DFA63184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AA8A-196A-7B43-885C-183E168D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A8094-9AAA-6B4D-917C-C886D4E09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254AC-14FF-9947-9432-B90632988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99323-CCDA-4E4D-80B9-FEEEFF888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8F5BB-51CF-474E-AF5B-724EB39E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B25F7-697D-4945-B87A-471603D0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07AA0-CC47-DF42-8CDE-C1F3DFEE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CAA5-7C9A-0847-B200-21155CA4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A1A35-CFA0-D643-AA76-E15D0161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0CA47-DF77-0745-A650-9B9FDA92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53180-CDF2-984A-9B13-6CCE637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19D34-9FFE-E941-AC73-E73ED839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D2DB3-53EA-A140-A54F-78A0D78E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84823-A7A5-B446-8BA8-30368B4F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44AC-B468-9B41-A49E-CA9CCA08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3890-CF75-B644-9A6F-7650D90F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821F8-75C8-A74E-9845-E261306D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1249-1003-2845-92F4-69FFD7C9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29CD2-ECE1-D943-987D-A0B70F8E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9DA3D-6DD9-844B-B629-BCC07608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0186-F70D-144C-9974-3F3934EB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3E44F-14E0-0743-B80A-73AAF679B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E06DF-A1F3-F242-8722-9C8FED2B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C9A9C-8D9C-E146-B0B1-F470A849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AB100-C183-BD43-AC19-7058D1F5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581B9-0591-3A4D-A3B2-0C8F39B1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148DB-39BE-AC44-8F5E-6CA3BE1A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A229-F20A-A242-95D3-3BA6707A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D395-4C48-E14B-8F53-EA8AF7004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93F0-B95A-F941-B9DC-EDE4F3D60BE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D6E5-62B8-E44B-BA14-727265983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5BF2-8615-AF4F-B7C7-A9559C34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24EC-DCD9-3E43-8545-B2281552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EB50ED-A30D-9245-9FC8-0E3F241CC256}"/>
              </a:ext>
            </a:extLst>
          </p:cNvPr>
          <p:cNvSpPr/>
          <p:nvPr/>
        </p:nvSpPr>
        <p:spPr>
          <a:xfrm>
            <a:off x="3214255" y="1911927"/>
            <a:ext cx="1690254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Data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86CCC27-B1B1-814A-9541-C538D199E547}"/>
              </a:ext>
            </a:extLst>
          </p:cNvPr>
          <p:cNvSpPr/>
          <p:nvPr/>
        </p:nvSpPr>
        <p:spPr>
          <a:xfrm>
            <a:off x="1246910" y="1136074"/>
            <a:ext cx="1690254" cy="7758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sources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C4E34-FD95-944A-A224-9495228207F0}"/>
              </a:ext>
            </a:extLst>
          </p:cNvPr>
          <p:cNvSpPr/>
          <p:nvPr/>
        </p:nvSpPr>
        <p:spPr>
          <a:xfrm>
            <a:off x="6289964" y="3061853"/>
            <a:ext cx="1801091" cy="5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Feature </a:t>
            </a:r>
          </a:p>
        </p:txBody>
      </p:sp>
      <p:sp>
        <p:nvSpPr>
          <p:cNvPr id="7" name="Multidocument 6">
            <a:extLst>
              <a:ext uri="{FF2B5EF4-FFF2-40B4-BE49-F238E27FC236}">
                <a16:creationId xmlns:a16="http://schemas.microsoft.com/office/drawing/2014/main" id="{22C65FB3-57F0-F14D-8C8B-375CFD8EB3A6}"/>
              </a:ext>
            </a:extLst>
          </p:cNvPr>
          <p:cNvSpPr/>
          <p:nvPr/>
        </p:nvSpPr>
        <p:spPr>
          <a:xfrm>
            <a:off x="6289964" y="1911927"/>
            <a:ext cx="2050472" cy="55418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Corpus</a:t>
            </a:r>
          </a:p>
        </p:txBody>
      </p:sp>
      <p:sp>
        <p:nvSpPr>
          <p:cNvPr id="8" name="Internal Storage 7">
            <a:extLst>
              <a:ext uri="{FF2B5EF4-FFF2-40B4-BE49-F238E27FC236}">
                <a16:creationId xmlns:a16="http://schemas.microsoft.com/office/drawing/2014/main" id="{58666184-8B83-6C44-B544-7FA74A9D944D}"/>
              </a:ext>
            </a:extLst>
          </p:cNvPr>
          <p:cNvSpPr/>
          <p:nvPr/>
        </p:nvSpPr>
        <p:spPr>
          <a:xfrm>
            <a:off x="6622473" y="4059382"/>
            <a:ext cx="1468582" cy="67887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Term/Doc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75AA66-A07F-014D-B818-5082E1B26CAC}"/>
              </a:ext>
            </a:extLst>
          </p:cNvPr>
          <p:cNvSpPr/>
          <p:nvPr/>
        </p:nvSpPr>
        <p:spPr>
          <a:xfrm>
            <a:off x="3269673" y="4800600"/>
            <a:ext cx="1761652" cy="67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Dimension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D2E90-8DDE-4F41-8D19-05DB08A131CB}"/>
              </a:ext>
            </a:extLst>
          </p:cNvPr>
          <p:cNvSpPr/>
          <p:nvPr/>
        </p:nvSpPr>
        <p:spPr>
          <a:xfrm>
            <a:off x="9033164" y="4886414"/>
            <a:ext cx="163483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Data Mining 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692DBE93-26F1-8643-870D-5A0BEDC5A8B1}"/>
              </a:ext>
            </a:extLst>
          </p:cNvPr>
          <p:cNvSpPr/>
          <p:nvPr/>
        </p:nvSpPr>
        <p:spPr>
          <a:xfrm>
            <a:off x="5541818" y="5680364"/>
            <a:ext cx="2549237" cy="6788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and LDA tool 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F13A36F-774E-7844-83FA-838E2E2143CB}"/>
              </a:ext>
            </a:extLst>
          </p:cNvPr>
          <p:cNvCxnSpPr>
            <a:endCxn id="4" idx="1"/>
          </p:cNvCxnSpPr>
          <p:nvPr/>
        </p:nvCxnSpPr>
        <p:spPr>
          <a:xfrm>
            <a:off x="2444620" y="1642188"/>
            <a:ext cx="769635" cy="546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574EAC0-343E-2C4F-B553-7CE429A1861E}"/>
              </a:ext>
            </a:extLst>
          </p:cNvPr>
          <p:cNvCxnSpPr/>
          <p:nvPr/>
        </p:nvCxnSpPr>
        <p:spPr>
          <a:xfrm>
            <a:off x="4599992" y="2189018"/>
            <a:ext cx="6531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6F98810-3FBF-AB40-83AD-BEBFC466DF40}"/>
              </a:ext>
            </a:extLst>
          </p:cNvPr>
          <p:cNvSpPr/>
          <p:nvPr/>
        </p:nvSpPr>
        <p:spPr>
          <a:xfrm>
            <a:off x="9377265" y="317241"/>
            <a:ext cx="236997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 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16D2449-1ACA-0043-A488-B4897D3E2A8C}"/>
              </a:ext>
            </a:extLst>
          </p:cNvPr>
          <p:cNvCxnSpPr>
            <a:endCxn id="24" idx="1"/>
          </p:cNvCxnSpPr>
          <p:nvPr/>
        </p:nvCxnSpPr>
        <p:spPr>
          <a:xfrm flipV="1">
            <a:off x="7688424" y="611155"/>
            <a:ext cx="1688841" cy="13007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2DB2054-FCF5-674C-81C6-4556A3882B76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8340437" y="804340"/>
            <a:ext cx="2007213" cy="1384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D1F8AA-26B7-B147-AECD-680A87ADC8D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7172616" y="2445122"/>
            <a:ext cx="17894" cy="61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90E872-F280-2C40-B6D3-E3A353FA1ADE}"/>
              </a:ext>
            </a:extLst>
          </p:cNvPr>
          <p:cNvCxnSpPr/>
          <p:nvPr/>
        </p:nvCxnSpPr>
        <p:spPr>
          <a:xfrm>
            <a:off x="7190509" y="3429000"/>
            <a:ext cx="0" cy="63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9ABD88B5-5E88-054F-A6BD-478BE658A6A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091055" y="4398819"/>
            <a:ext cx="942109" cy="7923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3ECC5AE-D38B-254E-94C1-F2463983C85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707864" y="4877081"/>
            <a:ext cx="523787" cy="17616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1EA8BC-AAF5-164D-85E6-29F0DEAB2AD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904509" y="2189018"/>
            <a:ext cx="138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8AE7A7C-3ED4-064E-9CBC-3D1242C052F8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5031325" y="4398819"/>
            <a:ext cx="1591148" cy="5837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303B0CE-24BE-6847-81C6-DF6425A0ED65}"/>
              </a:ext>
            </a:extLst>
          </p:cNvPr>
          <p:cNvCxnSpPr/>
          <p:nvPr/>
        </p:nvCxnSpPr>
        <p:spPr>
          <a:xfrm flipV="1">
            <a:off x="5053169" y="4668982"/>
            <a:ext cx="1569304" cy="6273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1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2019-04-28T18:55:13Z</dcterms:created>
  <dcterms:modified xsi:type="dcterms:W3CDTF">2019-04-28T19:13:47Z</dcterms:modified>
</cp:coreProperties>
</file>