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71" r:id="rId10"/>
    <p:sldId id="273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0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2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3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27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4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64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2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2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71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6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5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72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A46A-7DFC-4330-8FBF-049B1066CC6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5C8B1D-528F-4408-BCFF-A18838C82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8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ECDAD-6CC5-9437-428F-E6C98161523C}"/>
              </a:ext>
            </a:extLst>
          </p:cNvPr>
          <p:cNvSpPr txBox="1"/>
          <p:nvPr/>
        </p:nvSpPr>
        <p:spPr>
          <a:xfrm>
            <a:off x="2013728" y="303372"/>
            <a:ext cx="708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MOTIHARI COLLEGE OF  ENGINEERING,MOTIHARI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9801B-DA83-0582-0034-DD75D184E0C2}"/>
              </a:ext>
            </a:extLst>
          </p:cNvPr>
          <p:cNvSpPr txBox="1"/>
          <p:nvPr/>
        </p:nvSpPr>
        <p:spPr>
          <a:xfrm>
            <a:off x="2530796" y="973059"/>
            <a:ext cx="56928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HATE SPEECH RECOGNITION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1278D-F94E-B502-A692-4979FAD8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303" y="1947732"/>
            <a:ext cx="1185932" cy="1185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EC15A4-27A1-EB95-F44C-716A0A4BE737}"/>
              </a:ext>
            </a:extLst>
          </p:cNvPr>
          <p:cNvSpPr txBox="1"/>
          <p:nvPr/>
        </p:nvSpPr>
        <p:spPr>
          <a:xfrm>
            <a:off x="2530796" y="703482"/>
            <a:ext cx="672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197FD71-8294-4277-D3AE-D27A4CFCC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42621"/>
              </p:ext>
            </p:extLst>
          </p:nvPr>
        </p:nvGraphicFramePr>
        <p:xfrm>
          <a:off x="2013728" y="4466656"/>
          <a:ext cx="625331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6174">
                  <a:extLst>
                    <a:ext uri="{9D8B030D-6E8A-4147-A177-3AD203B41FA5}">
                      <a16:colId xmlns:a16="http://schemas.microsoft.com/office/drawing/2014/main" val="3128409818"/>
                    </a:ext>
                  </a:extLst>
                </a:gridCol>
                <a:gridCol w="3382703">
                  <a:extLst>
                    <a:ext uri="{9D8B030D-6E8A-4147-A177-3AD203B41FA5}">
                      <a16:colId xmlns:a16="http://schemas.microsoft.com/office/drawing/2014/main" val="1988093526"/>
                    </a:ext>
                  </a:extLst>
                </a:gridCol>
                <a:gridCol w="2084439">
                  <a:extLst>
                    <a:ext uri="{9D8B030D-6E8A-4147-A177-3AD203B41FA5}">
                      <a16:colId xmlns:a16="http://schemas.microsoft.com/office/drawing/2014/main" val="2981078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Reg.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22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Abhishek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21105113026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7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Ahteshamul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21105113031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Saif Ali Khan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21105113018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Suman Kumari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21105113049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358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2DA53AB-9124-A411-25EC-633964BC9CEE}"/>
              </a:ext>
            </a:extLst>
          </p:cNvPr>
          <p:cNvSpPr txBox="1"/>
          <p:nvPr/>
        </p:nvSpPr>
        <p:spPr>
          <a:xfrm>
            <a:off x="2530796" y="3275953"/>
            <a:ext cx="541959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by:- Mr. Krishna Karak(Assistant Professor)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Guided by:- Kunal Maurya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12EE1-7327-7156-83FB-CA58813751E5}"/>
              </a:ext>
            </a:extLst>
          </p:cNvPr>
          <p:cNvSpPr txBox="1"/>
          <p:nvPr/>
        </p:nvSpPr>
        <p:spPr>
          <a:xfrm>
            <a:off x="1930601" y="4008582"/>
            <a:ext cx="272353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</a:t>
            </a:r>
          </a:p>
        </p:txBody>
      </p:sp>
    </p:spTree>
    <p:extLst>
      <p:ext uri="{BB962C8B-B14F-4D97-AF65-F5344CB8AC3E}">
        <p14:creationId xmlns:p14="http://schemas.microsoft.com/office/powerpoint/2010/main" val="188700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4497-F8E4-DCE5-D489-2907D7D9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OUTPUT  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BBAFED-9718-042B-B2F8-903F99C8E2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1" y="2158650"/>
            <a:ext cx="4529036" cy="299796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335A2F-621B-2E16-F5D3-138D86224C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55" y="2158650"/>
            <a:ext cx="4598107" cy="2997965"/>
          </a:xfrm>
        </p:spPr>
      </p:pic>
    </p:spTree>
    <p:extLst>
      <p:ext uri="{BB962C8B-B14F-4D97-AF65-F5344CB8AC3E}">
        <p14:creationId xmlns:p14="http://schemas.microsoft.com/office/powerpoint/2010/main" val="204964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ADD4A-5089-FBA8-F764-E97FBE9BF263}"/>
              </a:ext>
            </a:extLst>
          </p:cNvPr>
          <p:cNvSpPr txBox="1"/>
          <p:nvPr/>
        </p:nvSpPr>
        <p:spPr>
          <a:xfrm>
            <a:off x="943898" y="3323303"/>
            <a:ext cx="289068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</a:t>
            </a:r>
            <a:r>
              <a:rPr lang="en-US" sz="1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Interdisciplinary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7E53-496C-ECA0-1BBC-3BEA8547C6AC}"/>
              </a:ext>
            </a:extLst>
          </p:cNvPr>
          <p:cNvSpPr txBox="1"/>
          <p:nvPr/>
        </p:nvSpPr>
        <p:spPr>
          <a:xfrm>
            <a:off x="943897" y="766915"/>
            <a:ext cx="718738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Hate speech recognition is a growing field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and transformer models outperform older methods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and context understanding remain critical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 explainability, fairness, multilingual support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1557" y="3728886"/>
            <a:ext cx="4190999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4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D0EF0-822B-5E20-E833-C07B83397D72}"/>
              </a:ext>
            </a:extLst>
          </p:cNvPr>
          <p:cNvSpPr txBox="1"/>
          <p:nvPr/>
        </p:nvSpPr>
        <p:spPr>
          <a:xfrm>
            <a:off x="2467897" y="1582994"/>
            <a:ext cx="7934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YOU</a:t>
            </a:r>
          </a:p>
        </p:txBody>
      </p:sp>
    </p:spTree>
    <p:extLst>
      <p:ext uri="{BB962C8B-B14F-4D97-AF65-F5344CB8AC3E}">
        <p14:creationId xmlns:p14="http://schemas.microsoft.com/office/powerpoint/2010/main" val="204429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A7C5B5-B182-494E-78AE-B0776718D4DB}"/>
              </a:ext>
            </a:extLst>
          </p:cNvPr>
          <p:cNvSpPr txBox="1"/>
          <p:nvPr/>
        </p:nvSpPr>
        <p:spPr>
          <a:xfrm>
            <a:off x="1130710" y="796413"/>
            <a:ext cx="449334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48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2DC33F-A79C-F8C9-B734-9DDFC6360534}"/>
              </a:ext>
            </a:extLst>
          </p:cNvPr>
          <p:cNvSpPr txBox="1"/>
          <p:nvPr/>
        </p:nvSpPr>
        <p:spPr>
          <a:xfrm>
            <a:off x="1002891" y="422787"/>
            <a:ext cx="8396748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INTRODUCTION:-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Hate speech is defined as communication that incites hatred, intolerance, or violence against individuals or groups based on characteristics such as race, religion, ethnicity, nationality, gender, sexual orientation, or disability.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speech can take many forms, including verbal, written, or symbolic expressions, and can have serious consequences, including emotional harm, social divisions, and even violence.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Importance:-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hate speech recognition: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online safety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Fosters inclusive communities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content moderation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harm and violence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9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20C2-C729-1983-90A2-19C285F1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PROBLEM STATEMENT: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06718F-B2A5-5968-740A-7CCD95A09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724" y="1869382"/>
            <a:ext cx="90240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Rapid increase in online hate speech across social media and digital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moderation is time-consuming, inconsistent, and not scalable.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Build a machine learning model to identify offensive, abusive, or discriminatory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online safety and support effective content moderation.</a:t>
            </a:r>
          </a:p>
        </p:txBody>
      </p:sp>
    </p:spTree>
    <p:extLst>
      <p:ext uri="{BB962C8B-B14F-4D97-AF65-F5344CB8AC3E}">
        <p14:creationId xmlns:p14="http://schemas.microsoft.com/office/powerpoint/2010/main" val="53016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96740-10B2-8589-E5E3-D8A5548162DA}"/>
              </a:ext>
            </a:extLst>
          </p:cNvPr>
          <p:cNvSpPr txBox="1"/>
          <p:nvPr/>
        </p:nvSpPr>
        <p:spPr>
          <a:xfrm>
            <a:off x="825910" y="1228082"/>
            <a:ext cx="8642554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Flag Hate Speech: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identify and flag hate speech content to prevent its spread.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Harm: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harm caused by hate speech to individuals, communities, and society.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Online Safety: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online safety and respect for diverse perspectives and opinions.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Content Moderation: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content moderation practices on social media platforms, online forums, and other digital spaces.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 by reducing exposure to hate speech and promoting a positive online environment.</a:t>
            </a:r>
          </a:p>
        </p:txBody>
      </p:sp>
    </p:spTree>
    <p:extLst>
      <p:ext uri="{BB962C8B-B14F-4D97-AF65-F5344CB8AC3E}">
        <p14:creationId xmlns:p14="http://schemas.microsoft.com/office/powerpoint/2010/main" val="398011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B47DF-4D45-7124-3CA3-7D340FCFC182}"/>
              </a:ext>
            </a:extLst>
          </p:cNvPr>
          <p:cNvSpPr txBox="1"/>
          <p:nvPr/>
        </p:nvSpPr>
        <p:spPr>
          <a:xfrm>
            <a:off x="934065" y="304800"/>
            <a:ext cx="7590503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predefined rules to identify hate speech.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models on labeled datasets to recognize hate speech.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multiple approaches for improved accuracy.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AE7C6-6862-A682-9F17-71C1CE04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45" y="2578308"/>
            <a:ext cx="5331360" cy="398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3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4EBFB-4CB8-0925-DC73-084F4BDD61E3}"/>
              </a:ext>
            </a:extLst>
          </p:cNvPr>
          <p:cNvSpPr txBox="1"/>
          <p:nvPr/>
        </p:nvSpPr>
        <p:spPr>
          <a:xfrm>
            <a:off x="835742" y="688258"/>
            <a:ext cx="8160774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PREPROCESSING:-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Platforms: Collect data from social media platforms (Twitter, Facebook, etc.).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Forums: Collect data from online forums and discussion boards.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Hate Speech Datasets: Utilize existing hate speech datasets (e.g.,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Hatebase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Toxic Comment Classification Challenge).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Tokenization: Split text into individual words or tokens.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Removal: Remove common words (e.g., "the", "and") that do not add meaning.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or Lemmatization: Reduce words to their base form.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4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7754B-CED0-A8D8-D275-13BC03B769D0}"/>
              </a:ext>
            </a:extLst>
          </p:cNvPr>
          <p:cNvSpPr txBox="1"/>
          <p:nvPr/>
        </p:nvSpPr>
        <p:spPr>
          <a:xfrm>
            <a:off x="1272619" y="650449"/>
            <a:ext cx="8319408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TECHNIQUES:-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Bag-of-Words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text as a bag of words, ignoring grammar and word order.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Frequency-Inverse Document Frequency (TF-IDF):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words based on frequency and rarity in the corpus.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 (e.g., Word2Vec,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words to vectors in a high-dimensional space, capturing semantic relationships.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sentiment scores from text, indicating positivity, negativity, or neutrality.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(NER):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named entities (e.g., people, organizations, locations) in text.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4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D509-EACD-ABF2-536F-473ADC64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USER INTERFACE</a:t>
            </a:r>
            <a:br>
              <a:rPr lang="en-US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B1719E-9E2F-8733-32EB-07C3ED72E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06" y="1570091"/>
            <a:ext cx="6989595" cy="4622378"/>
          </a:xfrm>
        </p:spPr>
      </p:pic>
    </p:spTree>
    <p:extLst>
      <p:ext uri="{BB962C8B-B14F-4D97-AF65-F5344CB8AC3E}">
        <p14:creationId xmlns:p14="http://schemas.microsoft.com/office/powerpoint/2010/main" val="64295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1700</TotalTime>
  <Words>619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PROBLEM STATEMENT:</vt:lpstr>
      <vt:lpstr>PowerPoint Presentation</vt:lpstr>
      <vt:lpstr>PowerPoint Presentation</vt:lpstr>
      <vt:lpstr>PowerPoint Presentation</vt:lpstr>
      <vt:lpstr>PowerPoint Presentation</vt:lpstr>
      <vt:lpstr>USER INTERFACE </vt:lpstr>
      <vt:lpstr>OUTPUT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angel9572220856@gmail.com</dc:creator>
  <cp:lastModifiedBy>Abhishek Kumar</cp:lastModifiedBy>
  <cp:revision>16</cp:revision>
  <dcterms:created xsi:type="dcterms:W3CDTF">2025-04-07T06:52:21Z</dcterms:created>
  <dcterms:modified xsi:type="dcterms:W3CDTF">2025-05-31T05:44:50Z</dcterms:modified>
</cp:coreProperties>
</file>